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4" r:id="rId2"/>
    <p:sldId id="257" r:id="rId3"/>
    <p:sldId id="266" r:id="rId4"/>
    <p:sldId id="292" r:id="rId5"/>
    <p:sldId id="268" r:id="rId6"/>
    <p:sldId id="270" r:id="rId7"/>
    <p:sldId id="299" r:id="rId8"/>
    <p:sldId id="300" r:id="rId9"/>
    <p:sldId id="272" r:id="rId10"/>
    <p:sldId id="273" r:id="rId11"/>
    <p:sldId id="275" r:id="rId12"/>
    <p:sldId id="276" r:id="rId13"/>
    <p:sldId id="277" r:id="rId14"/>
    <p:sldId id="279" r:id="rId15"/>
    <p:sldId id="302" r:id="rId16"/>
    <p:sldId id="301" r:id="rId17"/>
    <p:sldId id="281" r:id="rId18"/>
    <p:sldId id="282" r:id="rId19"/>
    <p:sldId id="284" r:id="rId20"/>
    <p:sldId id="283" r:id="rId21"/>
    <p:sldId id="293" r:id="rId22"/>
    <p:sldId id="289" r:id="rId23"/>
    <p:sldId id="290" r:id="rId24"/>
    <p:sldId id="291" r:id="rId25"/>
    <p:sldId id="295" r:id="rId26"/>
    <p:sldId id="297" r:id="rId27"/>
    <p:sldId id="296" r:id="rId28"/>
    <p:sldId id="298"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B6E638-03C9-4FB1-904A-5CB9A87E6F9A}">
          <p14:sldIdLst>
            <p14:sldId id="294"/>
            <p14:sldId id="257"/>
            <p14:sldId id="266"/>
            <p14:sldId id="292"/>
            <p14:sldId id="268"/>
            <p14:sldId id="270"/>
            <p14:sldId id="299"/>
            <p14:sldId id="300"/>
            <p14:sldId id="272"/>
            <p14:sldId id="273"/>
            <p14:sldId id="275"/>
            <p14:sldId id="276"/>
            <p14:sldId id="277"/>
            <p14:sldId id="279"/>
            <p14:sldId id="302"/>
            <p14:sldId id="301"/>
            <p14:sldId id="281"/>
            <p14:sldId id="282"/>
            <p14:sldId id="284"/>
            <p14:sldId id="283"/>
            <p14:sldId id="293"/>
            <p14:sldId id="289"/>
            <p14:sldId id="290"/>
            <p14:sldId id="291"/>
            <p14:sldId id="295"/>
            <p14:sldId id="297"/>
            <p14:sldId id="296"/>
          </p14:sldIdLst>
        </p14:section>
        <p14:section name="Untitled Section" id="{DBC13CDE-4C4A-4914-B516-A9D20D0D21BB}">
          <p14:sldIdLst>
            <p14:sldId id="298"/>
          </p14:sldIdLst>
        </p14:section>
      </p14:sectionLst>
    </p:ext>
    <p:ext uri="{EFAFB233-063F-42B5-8137-9DF3F51BA10A}">
      <p15:sldGuideLst xmlns="" xmlns:p15="http://schemas.microsoft.com/office/powerpoint/2012/main">
        <p15:guide id="1" orient="horz" pos="2640">
          <p15:clr>
            <a:srgbClr val="A4A3A4"/>
          </p15:clr>
        </p15:guide>
        <p15:guide id="2" orient="horz" pos="2159">
          <p15:clr>
            <a:srgbClr val="A4A3A4"/>
          </p15:clr>
        </p15:guide>
        <p15:guide id="3" orient="horz" pos="675">
          <p15:clr>
            <a:srgbClr val="A4A3A4"/>
          </p15:clr>
        </p15:guide>
        <p15:guide id="4" orient="horz" pos="955">
          <p15:clr>
            <a:srgbClr val="A4A3A4"/>
          </p15:clr>
        </p15:guide>
        <p15:guide id="5"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s, Cheryl L." initials="CLW" lastIdx="7" clrIdx="0"/>
  <p:cmAuthor id="1" name="Link, Elizabeth" initials="LE" lastIdx="6"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5959"/>
    <a:srgbClr val="1B4297"/>
    <a:srgbClr val="00AB90"/>
    <a:srgbClr val="A0ACB2"/>
    <a:srgbClr val="FFFFFF"/>
    <a:srgbClr val="B487CD"/>
    <a:srgbClr val="46C6DC"/>
    <a:srgbClr val="86C980"/>
    <a:srgbClr val="877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92995" autoAdjust="0"/>
  </p:normalViewPr>
  <p:slideViewPr>
    <p:cSldViewPr snapToGrid="0">
      <p:cViewPr>
        <p:scale>
          <a:sx n="66" d="100"/>
          <a:sy n="66" d="100"/>
        </p:scale>
        <p:origin x="-826" y="-58"/>
      </p:cViewPr>
      <p:guideLst>
        <p:guide orient="horz" pos="2640"/>
        <p:guide orient="horz" pos="2159"/>
        <p:guide orient="horz" pos="675"/>
        <p:guide orient="horz" pos="955"/>
        <p:guide pos="2880"/>
      </p:guideLst>
    </p:cSldViewPr>
  </p:slideViewPr>
  <p:outlineViewPr>
    <p:cViewPr>
      <p:scale>
        <a:sx n="33" d="100"/>
        <a:sy n="33" d="100"/>
      </p:scale>
      <p:origin x="19" y="293"/>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4820"/>
          </a:xfrm>
          <a:prstGeom prst="rect">
            <a:avLst/>
          </a:prstGeom>
        </p:spPr>
        <p:txBody>
          <a:bodyPr vert="horz" lIns="93176" tIns="46588" rIns="93176" bIns="46588" rtlCol="0"/>
          <a:lstStyle>
            <a:lvl1pPr algn="r">
              <a:defRPr sz="1200"/>
            </a:lvl1pPr>
          </a:lstStyle>
          <a:p>
            <a:fld id="{937C3A46-077D-4ADE-BF2E-B665DE2530B2}" type="datetimeFigureOut">
              <a:rPr lang="en-US" smtClean="0"/>
              <a:t>10/23/2017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6" tIns="46588" rIns="93176" bIns="46588" rtlCol="0" anchor="b"/>
          <a:lstStyle>
            <a:lvl1pPr algn="r">
              <a:defRPr sz="1200"/>
            </a:lvl1pPr>
          </a:lstStyle>
          <a:p>
            <a:fld id="{9B805618-E630-4A39-9E52-1D952DDD8E0C}" type="slidenum">
              <a:rPr lang="en-US" smtClean="0"/>
              <a:t>‹#›</a:t>
            </a:fld>
            <a:endParaRPr lang="en-US" dirty="0"/>
          </a:p>
        </p:txBody>
      </p:sp>
    </p:spTree>
    <p:extLst>
      <p:ext uri="{BB962C8B-B14F-4D97-AF65-F5344CB8AC3E}">
        <p14:creationId xmlns:p14="http://schemas.microsoft.com/office/powerpoint/2010/main" val="493804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7" y="1"/>
            <a:ext cx="3037840" cy="464820"/>
          </a:xfrm>
          <a:prstGeom prst="rect">
            <a:avLst/>
          </a:prstGeom>
        </p:spPr>
        <p:txBody>
          <a:bodyPr vert="horz" lIns="93176" tIns="46588" rIns="93176" bIns="46588" rtlCol="0"/>
          <a:lstStyle>
            <a:lvl1pPr algn="r">
              <a:defRPr sz="1200"/>
            </a:lvl1pPr>
          </a:lstStyle>
          <a:p>
            <a:fld id="{3999A7D9-A731-44B8-AB0C-A4CD544839A9}" type="datetimeFigureOut">
              <a:rPr lang="en-US" smtClean="0"/>
              <a:t>10/23/2017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6" tIns="46588" rIns="93176" bIns="46588" rtlCol="0" anchor="b"/>
          <a:lstStyle>
            <a:lvl1pPr algn="r">
              <a:defRPr sz="1200"/>
            </a:lvl1pPr>
          </a:lstStyle>
          <a:p>
            <a:fld id="{CE4B3FEB-A684-4AB1-9CDA-554A0284358A}" type="slidenum">
              <a:rPr lang="en-US" smtClean="0"/>
              <a:t>‹#›</a:t>
            </a:fld>
            <a:endParaRPr lang="en-US" dirty="0"/>
          </a:p>
        </p:txBody>
      </p:sp>
    </p:spTree>
    <p:extLst>
      <p:ext uri="{BB962C8B-B14F-4D97-AF65-F5344CB8AC3E}">
        <p14:creationId xmlns:p14="http://schemas.microsoft.com/office/powerpoint/2010/main" val="386411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E4B3FEB-A684-4AB1-9CDA-554A0284358A}" type="slidenum">
              <a:rPr lang="en-US" smtClean="0"/>
              <a:t>2</a:t>
            </a:fld>
            <a:endParaRPr lang="en-US" dirty="0"/>
          </a:p>
        </p:txBody>
      </p:sp>
    </p:spTree>
    <p:extLst>
      <p:ext uri="{BB962C8B-B14F-4D97-AF65-F5344CB8AC3E}">
        <p14:creationId xmlns:p14="http://schemas.microsoft.com/office/powerpoint/2010/main" val="2892780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9396" name="Slide Number Placeholder 3"/>
          <p:cNvSpPr txBox="1">
            <a:spLocks noGrp="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22" rIns="91243" bIns="45622"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D07340E-4102-4259-8DD6-AFE17106EC25}" type="slidenum">
              <a:rPr lang="en-US" altLang="en-US">
                <a:latin typeface="Arial" charset="0"/>
              </a:rPr>
              <a:pPr algn="r" eaLnBrk="1" hangingPunct="1">
                <a:spcBef>
                  <a:spcPct val="0"/>
                </a:spcBef>
              </a:pPr>
              <a:t>18</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Create</a:t>
            </a:r>
            <a:r>
              <a:rPr lang="en-US" altLang="en-US" baseline="0" dirty="0" smtClean="0"/>
              <a:t> a workplace where asking questions is valued</a:t>
            </a:r>
          </a:p>
          <a:p>
            <a:endParaRPr lang="en-US" altLang="en-US" dirty="0" smtClean="0"/>
          </a:p>
          <a:p>
            <a:r>
              <a:rPr lang="en-US" altLang="en-US" dirty="0" smtClean="0"/>
              <a:t>Have a day when everyone brings a picture of themselves in nursing school </a:t>
            </a:r>
          </a:p>
          <a:p>
            <a:r>
              <a:rPr lang="en-US" altLang="en-US" dirty="0" smtClean="0"/>
              <a:t>Display the photos and see if people can be identified</a:t>
            </a:r>
          </a:p>
          <a:p>
            <a:r>
              <a:rPr lang="en-US" altLang="en-US" dirty="0" smtClean="0"/>
              <a:t>Have nurses pull clips from the headlines of the year they graduated from nursing school</a:t>
            </a:r>
          </a:p>
          <a:p>
            <a:r>
              <a:rPr lang="en-US" altLang="en-US" dirty="0" smtClean="0"/>
              <a:t>Have nurses tell stories from their early working days – some practices will be funny and antiquated</a:t>
            </a:r>
          </a:p>
          <a:p>
            <a:endParaRPr lang="en-US" altLang="en-US" dirty="0" smtClean="0"/>
          </a:p>
          <a:p>
            <a:pPr>
              <a:buFont typeface="Wingdings" pitchFamily="2" charset="2"/>
              <a:buNone/>
            </a:pPr>
            <a:r>
              <a:rPr lang="en-US" altLang="en-US" dirty="0" smtClean="0"/>
              <a:t>Sharing stories makes everyone human and can be the glue – help create a team that sticks together.</a:t>
            </a:r>
          </a:p>
          <a:p>
            <a:endParaRPr lang="en-US" altLang="en-US" baseline="0" dirty="0" smtClean="0"/>
          </a:p>
          <a:p>
            <a:endParaRPr lang="en-US" altLang="en-US" dirty="0" smtClean="0"/>
          </a:p>
        </p:txBody>
      </p:sp>
      <p:sp>
        <p:nvSpPr>
          <p:cNvPr id="60420" name="Slide Number Placeholder 3"/>
          <p:cNvSpPr>
            <a:spLocks noGrp="1"/>
          </p:cNvSpPr>
          <p:nvPr>
            <p:ph type="sldNum" sz="quarter" idx="5"/>
          </p:nvPr>
        </p:nvSpPr>
        <p:spPr/>
        <p:txBody>
          <a:bodyPr/>
          <a:lstStyle/>
          <a:p>
            <a:pPr>
              <a:defRPr/>
            </a:pPr>
            <a:fld id="{1856CED4-39AA-49E6-93F7-B1EC5B83104D}" type="slidenum">
              <a:rPr lang="en-US" smtClean="0"/>
              <a:pPr>
                <a:defRPr/>
              </a:pPr>
              <a:t>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Texas</a:t>
            </a:r>
            <a:r>
              <a:rPr lang="en-US" altLang="en-US" baseline="0" dirty="0" smtClean="0"/>
              <a:t> BON expects that nurses will know and conform to these ethical standards.</a:t>
            </a:r>
            <a:endParaRPr lang="en-US" altLang="en-US" dirty="0" smtClean="0"/>
          </a:p>
        </p:txBody>
      </p:sp>
      <p:sp>
        <p:nvSpPr>
          <p:cNvPr id="59396" name="Slide Number Placeholder 3"/>
          <p:cNvSpPr>
            <a:spLocks noGrp="1"/>
          </p:cNvSpPr>
          <p:nvPr>
            <p:ph type="sldNum" sz="quarter" idx="5"/>
          </p:nvPr>
        </p:nvSpPr>
        <p:spPr/>
        <p:txBody>
          <a:bodyPr/>
          <a:lstStyle/>
          <a:p>
            <a:pPr>
              <a:defRPr/>
            </a:pPr>
            <a:fld id="{AC2D927F-6B7B-4DCA-9B63-9BAF31AB903D}" type="slidenum">
              <a:rPr lang="en-US" smtClean="0"/>
              <a:pPr>
                <a:defRPr/>
              </a:pPr>
              <a:t>20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 little about each of these</a:t>
            </a:r>
            <a:endParaRPr lang="en-US" dirty="0"/>
          </a:p>
        </p:txBody>
      </p:sp>
      <p:sp>
        <p:nvSpPr>
          <p:cNvPr id="4" name="Slide Number Placeholder 3"/>
          <p:cNvSpPr>
            <a:spLocks noGrp="1"/>
          </p:cNvSpPr>
          <p:nvPr>
            <p:ph type="sldNum" sz="quarter" idx="10"/>
          </p:nvPr>
        </p:nvSpPr>
        <p:spPr/>
        <p:txBody>
          <a:bodyPr/>
          <a:lstStyle/>
          <a:p>
            <a:fld id="{CE4B3FEB-A684-4AB1-9CDA-554A0284358A}" type="slidenum">
              <a:rPr lang="en-US" smtClean="0"/>
              <a:t>21</a:t>
            </a:fld>
            <a:endParaRPr lang="en-US" dirty="0"/>
          </a:p>
        </p:txBody>
      </p:sp>
    </p:spTree>
    <p:extLst>
      <p:ext uri="{BB962C8B-B14F-4D97-AF65-F5344CB8AC3E}">
        <p14:creationId xmlns:p14="http://schemas.microsoft.com/office/powerpoint/2010/main" val="165886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our new nurses are second</a:t>
            </a:r>
            <a:r>
              <a:rPr lang="en-US" baseline="0" dirty="0" smtClean="0"/>
              <a:t> career or returning to the workforce nurses</a:t>
            </a:r>
          </a:p>
          <a:p>
            <a:endParaRPr lang="en-US" dirty="0"/>
          </a:p>
        </p:txBody>
      </p:sp>
      <p:sp>
        <p:nvSpPr>
          <p:cNvPr id="4" name="Slide Number Placeholder 3"/>
          <p:cNvSpPr>
            <a:spLocks noGrp="1"/>
          </p:cNvSpPr>
          <p:nvPr>
            <p:ph type="sldNum" sz="quarter" idx="10"/>
          </p:nvPr>
        </p:nvSpPr>
        <p:spPr/>
        <p:txBody>
          <a:bodyPr/>
          <a:lstStyle/>
          <a:p>
            <a:fld id="{CE4B3FEB-A684-4AB1-9CDA-554A0284358A}" type="slidenum">
              <a:rPr lang="en-US" smtClean="0"/>
              <a:t>25</a:t>
            </a:fld>
            <a:endParaRPr lang="en-US" dirty="0"/>
          </a:p>
        </p:txBody>
      </p:sp>
    </p:spTree>
    <p:extLst>
      <p:ext uri="{BB962C8B-B14F-4D97-AF65-F5344CB8AC3E}">
        <p14:creationId xmlns:p14="http://schemas.microsoft.com/office/powerpoint/2010/main" val="194291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E4B3FEB-A684-4AB1-9CDA-554A0284358A}" type="slidenum">
              <a:rPr lang="en-US" smtClean="0"/>
              <a:t>3</a:t>
            </a:fld>
            <a:endParaRPr lang="en-US" dirty="0"/>
          </a:p>
        </p:txBody>
      </p:sp>
    </p:spTree>
    <p:extLst>
      <p:ext uri="{BB962C8B-B14F-4D97-AF65-F5344CB8AC3E}">
        <p14:creationId xmlns:p14="http://schemas.microsoft.com/office/powerpoint/2010/main" val="378615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a little about your position and how you became</a:t>
            </a:r>
            <a:r>
              <a:rPr lang="en-US" baseline="0" dirty="0" smtClean="0"/>
              <a:t> interested in this topic.</a:t>
            </a:r>
            <a:endParaRPr lang="en-US" dirty="0"/>
          </a:p>
        </p:txBody>
      </p:sp>
      <p:sp>
        <p:nvSpPr>
          <p:cNvPr id="4" name="Slide Number Placeholder 3"/>
          <p:cNvSpPr>
            <a:spLocks noGrp="1"/>
          </p:cNvSpPr>
          <p:nvPr>
            <p:ph type="sldNum" sz="quarter" idx="10"/>
          </p:nvPr>
        </p:nvSpPr>
        <p:spPr/>
        <p:txBody>
          <a:bodyPr/>
          <a:lstStyle/>
          <a:p>
            <a:fld id="{CE4B3FEB-A684-4AB1-9CDA-554A0284358A}" type="slidenum">
              <a:rPr lang="en-US" smtClean="0"/>
              <a:t>4</a:t>
            </a:fld>
            <a:endParaRPr lang="en-US" dirty="0"/>
          </a:p>
        </p:txBody>
      </p:sp>
    </p:spTree>
    <p:extLst>
      <p:ext uri="{BB962C8B-B14F-4D97-AF65-F5344CB8AC3E}">
        <p14:creationId xmlns:p14="http://schemas.microsoft.com/office/powerpoint/2010/main" val="330843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his book the speed of trust, Stephen Covey talks about 13 behaviors that create an atmosphere of trust. One of these is the commitment to take issues head on – even the “undiscussables”. Lead out courageously in conversation and don’t skirt the real issues.</a:t>
            </a:r>
          </a:p>
          <a:p>
            <a:pPr>
              <a:buFontTx/>
              <a:buChar char="•"/>
            </a:pPr>
            <a:r>
              <a:rPr lang="en-US" altLang="en-US" dirty="0" smtClean="0"/>
              <a:t> What are we not saying that needs to be said...</a:t>
            </a:r>
          </a:p>
          <a:p>
            <a:pPr>
              <a:buFontTx/>
              <a:buChar char="•"/>
            </a:pPr>
            <a:r>
              <a:rPr lang="en-US" altLang="en-US" dirty="0" smtClean="0"/>
              <a:t>What will happen if we don’t face the issues here...</a:t>
            </a:r>
          </a:p>
        </p:txBody>
      </p:sp>
      <p:sp>
        <p:nvSpPr>
          <p:cNvPr id="50180" name="Slide Number Placeholder 3"/>
          <p:cNvSpPr>
            <a:spLocks noGrp="1"/>
          </p:cNvSpPr>
          <p:nvPr>
            <p:ph type="sldNum" sz="quarter" idx="5"/>
          </p:nvPr>
        </p:nvSpPr>
        <p:spPr/>
        <p:txBody>
          <a:bodyPr/>
          <a:lstStyle/>
          <a:p>
            <a:pPr>
              <a:defRPr/>
            </a:pPr>
            <a:fld id="{AF2C8645-5113-4D59-9A42-EFE89D31772A}" type="slidenum">
              <a:rPr lang="en-US" smtClean="0"/>
              <a:pPr>
                <a:defRPr/>
              </a:pPr>
              <a:t>5</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Important to define what incivility is because perpetrators don’t often view their behavior as problematic or abusive</a:t>
            </a:r>
          </a:p>
          <a:p>
            <a:r>
              <a:rPr lang="en-US" altLang="en-US" dirty="0" smtClean="0"/>
              <a:t>Nurses tolerate so much behavior because they try to dismiss as not serious</a:t>
            </a:r>
          </a:p>
          <a:p>
            <a:endParaRPr lang="en-US" altLang="en-US" dirty="0" smtClean="0"/>
          </a:p>
          <a:p>
            <a:r>
              <a:rPr lang="en-US" altLang="en-US" dirty="0" smtClean="0"/>
              <a:t>Most common is lateral incivility (nurse to nurse) and hierarchical (supervisor</a:t>
            </a:r>
            <a:r>
              <a:rPr lang="en-US" altLang="en-US" baseline="0" dirty="0" smtClean="0"/>
              <a:t> or manager to nurse, faculty to student, physician to nurse)</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90-95% of participants will raise their hand – this mirrors the literature</a:t>
            </a:r>
          </a:p>
        </p:txBody>
      </p:sp>
      <p:sp>
        <p:nvSpPr>
          <p:cNvPr id="53252" name="Slide Number Placeholder 3"/>
          <p:cNvSpPr>
            <a:spLocks noGrp="1"/>
          </p:cNvSpPr>
          <p:nvPr>
            <p:ph type="sldNum" sz="quarter" idx="5"/>
          </p:nvPr>
        </p:nvSpPr>
        <p:spPr/>
        <p:txBody>
          <a:bodyPr/>
          <a:lstStyle/>
          <a:p>
            <a:pPr>
              <a:defRPr/>
            </a:pPr>
            <a:fld id="{5F23501A-0D16-4A85-A09C-06114E0A042F}" type="slidenum">
              <a:rPr lang="en-US" smtClean="0"/>
              <a:pPr>
                <a:defRPr/>
              </a:pPr>
              <a:t>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p:txBody>
          <a:bodyPr/>
          <a:lstStyle/>
          <a:p>
            <a:pPr>
              <a:defRPr/>
            </a:pPr>
            <a:fld id="{1A5D0001-F4DF-4492-B486-D561796BD2C8}" type="slidenum">
              <a:rPr lang="en-US" smtClean="0"/>
              <a:pPr>
                <a:defRPr/>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“Last week, I came out of my patient’s room. Several of the younger nurses were talking about a new product trial that was going to start the next day. I asked one of them about it, and she said, ‘You should have paid attention during the morning huddle. You might need to turn up your hearing aid battery.’ She walked away, laughing with one of the other nurses. I felt humiliated and embarrassed</a:t>
            </a:r>
            <a:r>
              <a:rPr lang="en-US" altLang="en-US" i="1" dirty="0" smtClean="0"/>
              <a:t>.”</a:t>
            </a:r>
            <a:endParaRPr lang="en-US" altLang="en-US" dirty="0" smtClean="0"/>
          </a:p>
        </p:txBody>
      </p:sp>
      <p:sp>
        <p:nvSpPr>
          <p:cNvPr id="4" name="Slide Number Placeholder 3"/>
          <p:cNvSpPr>
            <a:spLocks noGrp="1"/>
          </p:cNvSpPr>
          <p:nvPr>
            <p:ph type="sldNum" sz="quarter" idx="5"/>
          </p:nvPr>
        </p:nvSpPr>
        <p:spPr/>
        <p:txBody>
          <a:bodyPr/>
          <a:lstStyle/>
          <a:p>
            <a:pPr>
              <a:defRPr/>
            </a:pPr>
            <a:fld id="{907B1D8F-3D65-421A-A6A9-A360CEEB3923}"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cost of replacing a nurse has been estimated at $</a:t>
            </a:r>
            <a:r>
              <a:rPr lang="en-US" altLang="en-US" smtClean="0"/>
              <a:t>65k -$90k</a:t>
            </a:r>
            <a:endParaRPr lang="en-US" altLang="en-US" dirty="0" smtClean="0"/>
          </a:p>
          <a:p>
            <a:r>
              <a:rPr lang="en-US" altLang="en-US" dirty="0" smtClean="0"/>
              <a:t>As Nurse Leaders– you are expected to be role models and help create a sense of team. </a:t>
            </a:r>
          </a:p>
        </p:txBody>
      </p:sp>
      <p:sp>
        <p:nvSpPr>
          <p:cNvPr id="56324" name="Slide Number Placeholder 3"/>
          <p:cNvSpPr>
            <a:spLocks noGrp="1"/>
          </p:cNvSpPr>
          <p:nvPr>
            <p:ph type="sldNum" sz="quarter" idx="5"/>
          </p:nvPr>
        </p:nvSpPr>
        <p:spPr/>
        <p:txBody>
          <a:bodyPr/>
          <a:lstStyle/>
          <a:p>
            <a:pPr>
              <a:defRPr/>
            </a:pPr>
            <a:fld id="{D13935F6-B82D-4C80-A44A-BDE2543C6EE1}" type="slidenum">
              <a:rPr lang="en-US" smtClean="0"/>
              <a:pPr>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8" y="-3134"/>
            <a:ext cx="9144000" cy="6858000"/>
          </a:xfrm>
          <a:prstGeom prst="rect">
            <a:avLst/>
          </a:prstGeom>
        </p:spPr>
      </p:pic>
      <p:sp>
        <p:nvSpPr>
          <p:cNvPr id="3" name="Subtitle 2"/>
          <p:cNvSpPr>
            <a:spLocks noGrp="1"/>
          </p:cNvSpPr>
          <p:nvPr>
            <p:ph type="subTitle" idx="1"/>
          </p:nvPr>
        </p:nvSpPr>
        <p:spPr>
          <a:xfrm>
            <a:off x="685800" y="2362200"/>
            <a:ext cx="6400800" cy="685800"/>
          </a:xfrm>
          <a:ln>
            <a:noFill/>
          </a:ln>
        </p:spPr>
        <p:txBody>
          <a:bodyPr lIns="0">
            <a:normAutofit/>
          </a:bodyPr>
          <a:lstStyle>
            <a:lvl1pPr marL="0" indent="0" algn="l">
              <a:buNone/>
              <a:defRPr lang="en-US" sz="2800" b="0" kern="1200" dirty="0">
                <a:solidFill>
                  <a:srgbClr val="1B4297"/>
                </a:solidFill>
                <a:latin typeface="Arial" pitchFamily="34" charset="0"/>
                <a:ea typeface="Apex New Medium" pitchFamily="2"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0" name="Straight Connector 9"/>
          <p:cNvCxnSpPr/>
          <p:nvPr userDrawn="1"/>
        </p:nvCxnSpPr>
        <p:spPr>
          <a:xfrm>
            <a:off x="675145" y="861418"/>
            <a:ext cx="7787515" cy="0"/>
          </a:xfrm>
          <a:prstGeom prst="line">
            <a:avLst/>
          </a:prstGeom>
          <a:ln w="101600">
            <a:solidFill>
              <a:srgbClr val="1B4297"/>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75145" y="6105036"/>
            <a:ext cx="583995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3797" y="5861388"/>
            <a:ext cx="1913827" cy="529887"/>
          </a:xfrm>
          <a:prstGeom prst="rect">
            <a:avLst/>
          </a:prstGeom>
        </p:spPr>
      </p:pic>
      <p:sp>
        <p:nvSpPr>
          <p:cNvPr id="11" name="Date Placeholder 3"/>
          <p:cNvSpPr>
            <a:spLocks noGrp="1"/>
          </p:cNvSpPr>
          <p:nvPr>
            <p:ph type="dt" sz="half" idx="10"/>
          </p:nvPr>
        </p:nvSpPr>
        <p:spPr>
          <a:xfrm>
            <a:off x="694195" y="2933700"/>
            <a:ext cx="2133600" cy="365125"/>
          </a:xfrm>
        </p:spPr>
        <p:txBody>
          <a:bodyPr lIns="0" anchor="t" anchorCtr="0"/>
          <a:lstStyle>
            <a:lvl1pPr>
              <a:defRPr sz="1800">
                <a:solidFill>
                  <a:srgbClr val="1B4297"/>
                </a:solidFill>
                <a:latin typeface="Arial" pitchFamily="34" charset="0"/>
                <a:ea typeface="Apex New Medium" pitchFamily="2" charset="0"/>
                <a:cs typeface="Arial" pitchFamily="34" charset="0"/>
              </a:defRPr>
            </a:lvl1pPr>
          </a:lstStyle>
          <a:p>
            <a:fld id="{82952932-82F4-4D1E-9316-DE594ADF9CB6}" type="datetime4">
              <a:rPr lang="en-US" smtClean="0"/>
              <a:pPr/>
              <a:t>October 23, 2017</a:t>
            </a:fld>
            <a:endParaRPr lang="en-US" dirty="0"/>
          </a:p>
        </p:txBody>
      </p:sp>
      <p:pic>
        <p:nvPicPr>
          <p:cNvPr id="13" name="Picture 12"/>
          <p:cNvPicPr>
            <a:picLocks/>
          </p:cNvPicPr>
          <p:nvPr userDrawn="1"/>
        </p:nvPicPr>
        <p:blipFill rotWithShape="1">
          <a:blip r:embed="rId4">
            <a:extLst>
              <a:ext uri="{28A0092B-C50C-407E-A947-70E740481C1C}">
                <a14:useLocalDpi xmlns:a14="http://schemas.microsoft.com/office/drawing/2010/main" val="0"/>
              </a:ext>
            </a:extLst>
          </a:blip>
          <a:srcRect l="3421"/>
          <a:stretch/>
        </p:blipFill>
        <p:spPr>
          <a:xfrm>
            <a:off x="609601" y="6032625"/>
            <a:ext cx="4901210" cy="529389"/>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32171" y="5579666"/>
            <a:ext cx="1415299" cy="487567"/>
          </a:xfrm>
          <a:prstGeom prst="rect">
            <a:avLst/>
          </a:prstGeom>
        </p:spPr>
      </p:pic>
      <p:sp>
        <p:nvSpPr>
          <p:cNvPr id="16" name="Title 1"/>
          <p:cNvSpPr txBox="1">
            <a:spLocks/>
          </p:cNvSpPr>
          <p:nvPr userDrawn="1"/>
        </p:nvSpPr>
        <p:spPr>
          <a:xfrm>
            <a:off x="698500" y="1057275"/>
            <a:ext cx="7772400" cy="631825"/>
          </a:xfrm>
          <a:prstGeom prst="rect">
            <a:avLst/>
          </a:prstGeom>
          <a:ln>
            <a:noFill/>
          </a:ln>
        </p:spPr>
        <p:txBody>
          <a:bodyPr vert="horz" lIns="0" tIns="45720" rIns="91440" bIns="45720" rtlCol="0" anchor="t" anchorCtr="0">
            <a:normAutofit/>
          </a:bodyPr>
          <a:lstStyle>
            <a:lvl1pPr algn="l" defTabSz="914400" rtl="0" eaLnBrk="1" latinLnBrk="0" hangingPunct="1">
              <a:spcBef>
                <a:spcPct val="0"/>
              </a:spcBef>
              <a:buNone/>
              <a:defRPr sz="3200" b="1" kern="1200">
                <a:solidFill>
                  <a:srgbClr val="1B4297"/>
                </a:solidFill>
                <a:latin typeface="Arial" pitchFamily="34" charset="0"/>
                <a:ea typeface="Apex New Medium" pitchFamily="2" charset="0"/>
                <a:cs typeface="Arial" pitchFamily="34" charset="0"/>
              </a:defRPr>
            </a:lvl1pPr>
          </a:lstStyle>
          <a:p>
            <a:r>
              <a:rPr lang="en-US" sz="2400" dirty="0" smtClean="0"/>
              <a:t>ASCENSION TEXAS</a:t>
            </a:r>
            <a:endParaRPr lang="en-US" sz="2400" dirty="0"/>
          </a:p>
        </p:txBody>
      </p: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685" y="5587779"/>
            <a:ext cx="1002093" cy="400837"/>
          </a:xfrm>
          <a:prstGeom prst="rect">
            <a:avLst/>
          </a:prstGeom>
        </p:spPr>
      </p:pic>
      <p:sp>
        <p:nvSpPr>
          <p:cNvPr id="21" name="Title 1"/>
          <p:cNvSpPr>
            <a:spLocks noGrp="1"/>
          </p:cNvSpPr>
          <p:nvPr>
            <p:ph type="ctrTitle" hasCustomPrompt="1"/>
          </p:nvPr>
        </p:nvSpPr>
        <p:spPr>
          <a:xfrm>
            <a:off x="685800" y="1730375"/>
            <a:ext cx="7772400" cy="631825"/>
          </a:xfrm>
          <a:ln>
            <a:noFill/>
          </a:ln>
        </p:spPr>
        <p:txBody>
          <a:bodyPr lIns="0" anchor="t" anchorCtr="0">
            <a:normAutofit/>
          </a:bodyPr>
          <a:lstStyle>
            <a:lvl1pPr algn="l">
              <a:defRPr sz="3200" b="1">
                <a:solidFill>
                  <a:srgbClr val="1B4297"/>
                </a:solidFill>
                <a:latin typeface="Arial" pitchFamily="34" charset="0"/>
                <a:ea typeface="Apex New Medium" pitchFamily="2"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769797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July 18, 2016</a:t>
            </a:r>
            <a:endParaRPr lang="en-US" dirty="0"/>
          </a:p>
        </p:txBody>
      </p:sp>
      <p:sp>
        <p:nvSpPr>
          <p:cNvPr id="4" name="Slide Number Placeholder 3"/>
          <p:cNvSpPr>
            <a:spLocks noGrp="1"/>
          </p:cNvSpPr>
          <p:nvPr>
            <p:ph type="sldNum" sz="quarter" idx="12"/>
          </p:nvPr>
        </p:nvSpPr>
        <p:spPr/>
        <p:txBody>
          <a:bodyPr/>
          <a:lstStyle/>
          <a:p>
            <a:fld id="{973D8A4E-7377-406B-9AFF-AC3194BEB599}" type="slidenum">
              <a:rPr lang="en-US" smtClean="0"/>
              <a:t>‹#›</a:t>
            </a:fld>
            <a:endParaRPr lang="en-US" dirty="0"/>
          </a:p>
        </p:txBody>
      </p:sp>
    </p:spTree>
    <p:extLst>
      <p:ext uri="{BB962C8B-B14F-4D97-AF65-F5344CB8AC3E}">
        <p14:creationId xmlns:p14="http://schemas.microsoft.com/office/powerpoint/2010/main" val="28061012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3252"/>
            <a:ext cx="6480313" cy="497579"/>
          </a:xfrm>
        </p:spPr>
        <p:txBody>
          <a:bodyPr anchor="t">
            <a:noAutofit/>
          </a:bodyPr>
          <a:lstStyle>
            <a:lvl1pPr algn="l">
              <a:defRPr sz="2600" b="1">
                <a:latin typeface="Arial" pitchFamily="34" charset="0"/>
                <a:ea typeface="Apex New Book" pitchFamily="2"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438400"/>
            <a:ext cx="8116956" cy="3687763"/>
          </a:xfrm>
        </p:spPr>
        <p:txBody>
          <a:bodyPr lIns="0"/>
          <a:lstStyle>
            <a:lvl1pPr marL="284163" indent="-284163">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47800"/>
            <a:ext cx="3886200" cy="762000"/>
          </a:xfrm>
        </p:spPr>
        <p:txBody>
          <a:bodyPr lIns="0">
            <a:normAutofit/>
          </a:bodyPr>
          <a:lstStyle>
            <a:lvl1pPr marL="0" indent="0">
              <a:buNone/>
              <a:defRPr sz="1800">
                <a:solidFill>
                  <a:srgbClr val="00AB9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22A96-9A08-4E87-9903-7DB3DD5B1BB0}" type="datetime4">
              <a:rPr lang="en-US" smtClean="0"/>
              <a:t>October 23, 2017</a:t>
            </a:fld>
            <a:endParaRPr lang="en-US" dirty="0"/>
          </a:p>
        </p:txBody>
      </p:sp>
      <p:sp>
        <p:nvSpPr>
          <p:cNvPr id="7" name="Slide Number Placeholder 6"/>
          <p:cNvSpPr>
            <a:spLocks noGrp="1"/>
          </p:cNvSpPr>
          <p:nvPr>
            <p:ph type="sldNum" sz="quarter" idx="12"/>
          </p:nvPr>
        </p:nvSpPr>
        <p:spPr/>
        <p:txBody>
          <a:bodyPr/>
          <a:lstStyle/>
          <a:p>
            <a:fld id="{973D8A4E-7377-406B-9AFF-AC3194BEB599}" type="slidenum">
              <a:rPr lang="en-US" smtClean="0"/>
              <a:t>‹#›</a:t>
            </a:fld>
            <a:endParaRPr lang="en-US" dirty="0"/>
          </a:p>
        </p:txBody>
      </p:sp>
      <p:cxnSp>
        <p:nvCxnSpPr>
          <p:cNvPr id="9" name="Straight Connector 8"/>
          <p:cNvCxnSpPr/>
          <p:nvPr userDrawn="1"/>
        </p:nvCxnSpPr>
        <p:spPr>
          <a:xfrm>
            <a:off x="457200" y="2362200"/>
            <a:ext cx="3839032" cy="0"/>
          </a:xfrm>
          <a:prstGeom prst="line">
            <a:avLst/>
          </a:prstGeom>
          <a:ln>
            <a:solidFill>
              <a:srgbClr val="00AB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0143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5486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457200" y="506187"/>
            <a:ext cx="6477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62309" y="5367338"/>
            <a:ext cx="5581291"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761DB-A27F-483D-AADA-F2849C136423}" type="datetime4">
              <a:rPr lang="en-US" smtClean="0"/>
              <a:t>October 23, 2017</a:t>
            </a:fld>
            <a:endParaRPr lang="en-US" dirty="0"/>
          </a:p>
        </p:txBody>
      </p:sp>
      <p:sp>
        <p:nvSpPr>
          <p:cNvPr id="7" name="Slide Number Placeholder 6"/>
          <p:cNvSpPr>
            <a:spLocks noGrp="1"/>
          </p:cNvSpPr>
          <p:nvPr>
            <p:ph type="sldNum" sz="quarter" idx="12"/>
          </p:nvPr>
        </p:nvSpPr>
        <p:spPr/>
        <p:txBody>
          <a:bodyPr/>
          <a:lstStyle/>
          <a:p>
            <a:fld id="{973D8A4E-7377-406B-9AFF-AC3194BEB599}" type="slidenum">
              <a:rPr lang="en-US" smtClean="0"/>
              <a:t>‹#›</a:t>
            </a:fld>
            <a:endParaRPr lang="en-US" dirty="0"/>
          </a:p>
        </p:txBody>
      </p:sp>
    </p:spTree>
    <p:extLst>
      <p:ext uri="{BB962C8B-B14F-4D97-AF65-F5344CB8AC3E}">
        <p14:creationId xmlns:p14="http://schemas.microsoft.com/office/powerpoint/2010/main" val="11965667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233363" indent="-233363">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53303F-D843-43CA-A7CC-FE1872695BCE}" type="datetime4">
              <a:rPr lang="en-US" smtClean="0"/>
              <a:t>October 23, 2017</a:t>
            </a:fld>
            <a:endParaRPr lang="en-US" dirty="0"/>
          </a:p>
        </p:txBody>
      </p:sp>
      <p:sp>
        <p:nvSpPr>
          <p:cNvPr id="6" name="Slide Number Placeholder 5"/>
          <p:cNvSpPr>
            <a:spLocks noGrp="1"/>
          </p:cNvSpPr>
          <p:nvPr>
            <p:ph type="sldNum" sz="quarter" idx="12"/>
          </p:nvPr>
        </p:nvSpPr>
        <p:spPr/>
        <p:txBody>
          <a:bodyPr/>
          <a:lstStyle/>
          <a:p>
            <a:fld id="{973D8A4E-7377-406B-9AFF-AC3194BEB599}" type="slidenum">
              <a:rPr lang="en-US" smtClean="0"/>
              <a:t>‹#›</a:t>
            </a:fld>
            <a:endParaRPr lang="en-US" dirty="0"/>
          </a:p>
        </p:txBody>
      </p:sp>
    </p:spTree>
    <p:extLst>
      <p:ext uri="{BB962C8B-B14F-4D97-AF65-F5344CB8AC3E}">
        <p14:creationId xmlns:p14="http://schemas.microsoft.com/office/powerpoint/2010/main" val="33886195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_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11B545-E9E5-4999-BF12-24362FBBE654}" type="datetime4">
              <a:rPr lang="en-US" smtClean="0"/>
              <a:pPr/>
              <a:t>October 23, 2017</a:t>
            </a:fld>
            <a:endParaRPr lang="en-US" dirty="0"/>
          </a:p>
        </p:txBody>
      </p:sp>
      <p:sp>
        <p:nvSpPr>
          <p:cNvPr id="4" name="Slide Number Placeholder 3"/>
          <p:cNvSpPr>
            <a:spLocks noGrp="1"/>
          </p:cNvSpPr>
          <p:nvPr>
            <p:ph type="sldNum" sz="quarter" idx="11"/>
          </p:nvPr>
        </p:nvSpPr>
        <p:spPr/>
        <p:txBody>
          <a:bodyPr/>
          <a:lstStyle/>
          <a:p>
            <a:fld id="{E15D0D92-BC14-4D67-AEB9-A256922B7B21}" type="slidenum">
              <a:rPr lang="en-US" smtClean="0"/>
              <a:pPr/>
              <a:t>‹#›</a:t>
            </a:fld>
            <a:endParaRPr lang="en-US" dirty="0"/>
          </a:p>
        </p:txBody>
      </p:sp>
      <p:sp>
        <p:nvSpPr>
          <p:cNvPr id="13" name="Title 12"/>
          <p:cNvSpPr>
            <a:spLocks noGrp="1"/>
          </p:cNvSpPr>
          <p:nvPr>
            <p:ph type="title" hasCustomPrompt="1"/>
          </p:nvPr>
        </p:nvSpPr>
        <p:spPr/>
        <p:txBody>
          <a:bodyPr/>
          <a:lstStyle/>
          <a:p>
            <a:r>
              <a:rPr lang="en-US" dirty="0" smtClean="0"/>
              <a:t>CLICK TO EDIT MASTER TITLE STYLE</a:t>
            </a:r>
            <a:endParaRPr lang="en-US" dirty="0"/>
          </a:p>
        </p:txBody>
      </p:sp>
      <p:sp>
        <p:nvSpPr>
          <p:cNvPr id="15" name="Text Placeholder 14"/>
          <p:cNvSpPr>
            <a:spLocks noGrp="1"/>
          </p:cNvSpPr>
          <p:nvPr>
            <p:ph type="body" sz="quarter" idx="13" hasCustomPrompt="1"/>
          </p:nvPr>
        </p:nvSpPr>
        <p:spPr>
          <a:xfrm>
            <a:off x="6934200" y="1600200"/>
            <a:ext cx="1752600" cy="4572000"/>
          </a:xfrm>
          <a:solidFill>
            <a:srgbClr val="00AB90"/>
          </a:solidFill>
        </p:spPr>
        <p:txBody>
          <a:bodyPr>
            <a:normAutofit/>
          </a:bodyPr>
          <a:lstStyle>
            <a:lvl1pPr>
              <a:buNone/>
              <a:defRPr sz="1800">
                <a:solidFill>
                  <a:schemeClr val="bg1"/>
                </a:solidFill>
              </a:defRPr>
            </a:lvl1pPr>
            <a:lvl2pPr marL="358775" indent="0">
              <a:buNone/>
              <a:defRPr/>
            </a:lvl2pPr>
            <a:lvl3pPr marL="750887" indent="0">
              <a:buNone/>
              <a:defRPr/>
            </a:lvl3pPr>
            <a:lvl4pPr marL="1143000" indent="0">
              <a:buNone/>
              <a:defRPr/>
            </a:lvl4pPr>
            <a:lvl5pPr marL="1501775" indent="0">
              <a:buNone/>
              <a:defRPr/>
            </a:lvl5pPr>
          </a:lstStyle>
          <a:p>
            <a:r>
              <a:rPr lang="en-US" dirty="0" smtClean="0"/>
              <a:t>Sidebar 1</a:t>
            </a:r>
            <a:r>
              <a:rPr lang="en-US" sz="1100" dirty="0" smtClean="0"/>
              <a:t> </a:t>
            </a:r>
            <a:endParaRPr lang="en-US" sz="1100" dirty="0"/>
          </a:p>
        </p:txBody>
      </p:sp>
      <p:sp>
        <p:nvSpPr>
          <p:cNvPr id="17" name="SmartArt Placeholder 16"/>
          <p:cNvSpPr>
            <a:spLocks noGrp="1"/>
          </p:cNvSpPr>
          <p:nvPr>
            <p:ph type="dgm" sz="quarter" idx="14"/>
          </p:nvPr>
        </p:nvSpPr>
        <p:spPr>
          <a:xfrm>
            <a:off x="457200" y="1600200"/>
            <a:ext cx="6248400" cy="4572000"/>
          </a:xfrm>
        </p:spPr>
        <p:txBody>
          <a:bodyPr/>
          <a:lstStyle>
            <a:lvl1pPr marL="0" indent="0">
              <a:buNone/>
              <a:defRPr/>
            </a:lvl1pPr>
          </a:lstStyle>
          <a:p>
            <a:r>
              <a:rPr lang="en-US" dirty="0" smtClean="0"/>
              <a:t>Click icon to add SmartArt graphic</a:t>
            </a:r>
            <a:endParaRPr lang="en-US" dirty="0"/>
          </a:p>
        </p:txBody>
      </p:sp>
    </p:spTree>
    <p:extLst>
      <p:ext uri="{BB962C8B-B14F-4D97-AF65-F5344CB8AC3E}">
        <p14:creationId xmlns:p14="http://schemas.microsoft.com/office/powerpoint/2010/main" val="8650929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ar_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11B545-E9E5-4999-BF12-24362FBBE654}" type="datetime4">
              <a:rPr lang="en-US" smtClean="0"/>
              <a:pPr/>
              <a:t>October 23, 2017</a:t>
            </a:fld>
            <a:endParaRPr lang="en-US" dirty="0"/>
          </a:p>
        </p:txBody>
      </p:sp>
      <p:sp>
        <p:nvSpPr>
          <p:cNvPr id="4" name="Slide Number Placeholder 3"/>
          <p:cNvSpPr>
            <a:spLocks noGrp="1"/>
          </p:cNvSpPr>
          <p:nvPr>
            <p:ph type="sldNum" sz="quarter" idx="11"/>
          </p:nvPr>
        </p:nvSpPr>
        <p:spPr/>
        <p:txBody>
          <a:bodyPr/>
          <a:lstStyle/>
          <a:p>
            <a:fld id="{E15D0D92-BC14-4D67-AEB9-A256922B7B21}" type="slidenum">
              <a:rPr lang="en-US" smtClean="0"/>
              <a:pPr/>
              <a:t>‹#›</a:t>
            </a:fld>
            <a:endParaRPr lang="en-US" dirty="0"/>
          </a:p>
        </p:txBody>
      </p:sp>
      <p:sp>
        <p:nvSpPr>
          <p:cNvPr id="13" name="Title 12"/>
          <p:cNvSpPr>
            <a:spLocks noGrp="1"/>
          </p:cNvSpPr>
          <p:nvPr>
            <p:ph type="title" hasCustomPrompt="1"/>
          </p:nvPr>
        </p:nvSpPr>
        <p:spPr/>
        <p:txBody>
          <a:bodyPr/>
          <a:lstStyle/>
          <a:p>
            <a:r>
              <a:rPr lang="en-US" dirty="0" smtClean="0"/>
              <a:t>CLICK TO EDIT MASTER TITLE STYLE</a:t>
            </a:r>
            <a:endParaRPr lang="en-US" dirty="0"/>
          </a:p>
        </p:txBody>
      </p:sp>
      <p:sp>
        <p:nvSpPr>
          <p:cNvPr id="15" name="Text Placeholder 14"/>
          <p:cNvSpPr>
            <a:spLocks noGrp="1"/>
          </p:cNvSpPr>
          <p:nvPr>
            <p:ph type="body" sz="quarter" idx="13" hasCustomPrompt="1"/>
          </p:nvPr>
        </p:nvSpPr>
        <p:spPr>
          <a:xfrm>
            <a:off x="6934200" y="1600200"/>
            <a:ext cx="1752600" cy="4572000"/>
          </a:xfrm>
          <a:solidFill>
            <a:srgbClr val="86C980"/>
          </a:solidFill>
        </p:spPr>
        <p:txBody>
          <a:bodyPr>
            <a:normAutofit/>
          </a:bodyPr>
          <a:lstStyle>
            <a:lvl1pPr>
              <a:buNone/>
              <a:defRPr sz="1800">
                <a:solidFill>
                  <a:schemeClr val="bg1"/>
                </a:solidFill>
              </a:defRPr>
            </a:lvl1pPr>
            <a:lvl2pPr marL="358775" indent="0">
              <a:buNone/>
              <a:defRPr/>
            </a:lvl2pPr>
            <a:lvl3pPr marL="750887" indent="0">
              <a:buNone/>
              <a:defRPr/>
            </a:lvl3pPr>
            <a:lvl4pPr marL="1143000" indent="0">
              <a:buNone/>
              <a:defRPr/>
            </a:lvl4pPr>
            <a:lvl5pPr marL="1501775" indent="0">
              <a:buNone/>
              <a:defRPr/>
            </a:lvl5pPr>
          </a:lstStyle>
          <a:p>
            <a:r>
              <a:rPr lang="en-US" dirty="0" smtClean="0"/>
              <a:t>Sidebar 1</a:t>
            </a:r>
            <a:r>
              <a:rPr lang="en-US" sz="1100" dirty="0" smtClean="0"/>
              <a:t> </a:t>
            </a:r>
            <a:endParaRPr lang="en-US" sz="1100" dirty="0"/>
          </a:p>
        </p:txBody>
      </p:sp>
      <p:sp>
        <p:nvSpPr>
          <p:cNvPr id="17" name="SmartArt Placeholder 16"/>
          <p:cNvSpPr>
            <a:spLocks noGrp="1"/>
          </p:cNvSpPr>
          <p:nvPr>
            <p:ph type="dgm" sz="quarter" idx="14"/>
          </p:nvPr>
        </p:nvSpPr>
        <p:spPr>
          <a:xfrm>
            <a:off x="457200" y="1600200"/>
            <a:ext cx="6248400" cy="4572000"/>
          </a:xfrm>
        </p:spPr>
        <p:txBody>
          <a:bodyPr/>
          <a:lstStyle>
            <a:lvl1pPr marL="0" indent="0">
              <a:buNone/>
              <a:defRPr/>
            </a:lvl1pPr>
          </a:lstStyle>
          <a:p>
            <a:r>
              <a:rPr lang="en-US" dirty="0" smtClean="0"/>
              <a:t>Click icon to add SmartArt graphic</a:t>
            </a:r>
            <a:endParaRPr lang="en-US" dirty="0"/>
          </a:p>
        </p:txBody>
      </p:sp>
    </p:spTree>
    <p:extLst>
      <p:ext uri="{BB962C8B-B14F-4D97-AF65-F5344CB8AC3E}">
        <p14:creationId xmlns:p14="http://schemas.microsoft.com/office/powerpoint/2010/main" val="40631372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idebar_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11B545-E9E5-4999-BF12-24362FBBE654}" type="datetime4">
              <a:rPr lang="en-US" smtClean="0"/>
              <a:pPr/>
              <a:t>October 23, 2017</a:t>
            </a:fld>
            <a:endParaRPr lang="en-US" dirty="0"/>
          </a:p>
        </p:txBody>
      </p:sp>
      <p:sp>
        <p:nvSpPr>
          <p:cNvPr id="4" name="Slide Number Placeholder 3"/>
          <p:cNvSpPr>
            <a:spLocks noGrp="1"/>
          </p:cNvSpPr>
          <p:nvPr>
            <p:ph type="sldNum" sz="quarter" idx="11"/>
          </p:nvPr>
        </p:nvSpPr>
        <p:spPr/>
        <p:txBody>
          <a:bodyPr/>
          <a:lstStyle/>
          <a:p>
            <a:fld id="{E15D0D92-BC14-4D67-AEB9-A256922B7B21}" type="slidenum">
              <a:rPr lang="en-US" smtClean="0"/>
              <a:pPr/>
              <a:t>‹#›</a:t>
            </a:fld>
            <a:endParaRPr lang="en-US" dirty="0"/>
          </a:p>
        </p:txBody>
      </p:sp>
      <p:sp>
        <p:nvSpPr>
          <p:cNvPr id="13" name="Title 12"/>
          <p:cNvSpPr>
            <a:spLocks noGrp="1"/>
          </p:cNvSpPr>
          <p:nvPr>
            <p:ph type="title" hasCustomPrompt="1"/>
          </p:nvPr>
        </p:nvSpPr>
        <p:spPr/>
        <p:txBody>
          <a:bodyPr/>
          <a:lstStyle/>
          <a:p>
            <a:r>
              <a:rPr lang="en-US" dirty="0" smtClean="0"/>
              <a:t>CLICK TO EDIT MASTER TITLE STYLE</a:t>
            </a:r>
            <a:endParaRPr lang="en-US" dirty="0"/>
          </a:p>
        </p:txBody>
      </p:sp>
      <p:sp>
        <p:nvSpPr>
          <p:cNvPr id="15" name="Text Placeholder 14"/>
          <p:cNvSpPr>
            <a:spLocks noGrp="1"/>
          </p:cNvSpPr>
          <p:nvPr>
            <p:ph type="body" sz="quarter" idx="13" hasCustomPrompt="1"/>
          </p:nvPr>
        </p:nvSpPr>
        <p:spPr>
          <a:xfrm>
            <a:off x="6934200" y="1600200"/>
            <a:ext cx="1752600" cy="4572000"/>
          </a:xfrm>
          <a:solidFill>
            <a:srgbClr val="A0ACB2"/>
          </a:solidFill>
        </p:spPr>
        <p:txBody>
          <a:bodyPr>
            <a:normAutofit/>
          </a:bodyPr>
          <a:lstStyle>
            <a:lvl1pPr>
              <a:buNone/>
              <a:defRPr sz="1800">
                <a:solidFill>
                  <a:schemeClr val="bg1"/>
                </a:solidFill>
              </a:defRPr>
            </a:lvl1pPr>
            <a:lvl2pPr marL="358775" indent="0">
              <a:buNone/>
              <a:defRPr/>
            </a:lvl2pPr>
            <a:lvl3pPr marL="750887" indent="0">
              <a:buNone/>
              <a:defRPr/>
            </a:lvl3pPr>
            <a:lvl4pPr marL="1143000" indent="0">
              <a:buNone/>
              <a:defRPr/>
            </a:lvl4pPr>
            <a:lvl5pPr marL="1501775" indent="0">
              <a:buNone/>
              <a:defRPr/>
            </a:lvl5pPr>
          </a:lstStyle>
          <a:p>
            <a:r>
              <a:rPr lang="en-US" dirty="0" smtClean="0"/>
              <a:t>Sidebar 1</a:t>
            </a:r>
            <a:r>
              <a:rPr lang="en-US" sz="1100" dirty="0" smtClean="0"/>
              <a:t> </a:t>
            </a:r>
            <a:endParaRPr lang="en-US" sz="1100" dirty="0"/>
          </a:p>
        </p:txBody>
      </p:sp>
      <p:sp>
        <p:nvSpPr>
          <p:cNvPr id="17" name="SmartArt Placeholder 16"/>
          <p:cNvSpPr>
            <a:spLocks noGrp="1"/>
          </p:cNvSpPr>
          <p:nvPr>
            <p:ph type="dgm" sz="quarter" idx="14"/>
          </p:nvPr>
        </p:nvSpPr>
        <p:spPr>
          <a:xfrm>
            <a:off x="457200" y="1600200"/>
            <a:ext cx="6248400" cy="4572000"/>
          </a:xfrm>
        </p:spPr>
        <p:txBody>
          <a:bodyPr/>
          <a:lstStyle>
            <a:lvl1pPr marL="0" indent="0">
              <a:buNone/>
              <a:defRPr/>
            </a:lvl1pPr>
          </a:lstStyle>
          <a:p>
            <a:r>
              <a:rPr lang="en-US" dirty="0" smtClean="0"/>
              <a:t>Click icon to add SmartArt graphic</a:t>
            </a:r>
            <a:endParaRPr lang="en-US" dirty="0"/>
          </a:p>
        </p:txBody>
      </p:sp>
    </p:spTree>
    <p:extLst>
      <p:ext uri="{BB962C8B-B14F-4D97-AF65-F5344CB8AC3E}">
        <p14:creationId xmlns:p14="http://schemas.microsoft.com/office/powerpoint/2010/main" val="24144588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_5">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11B545-E9E5-4999-BF12-24362FBBE654}" type="datetime4">
              <a:rPr lang="en-US" smtClean="0"/>
              <a:pPr/>
              <a:t>October 23, 2017</a:t>
            </a:fld>
            <a:endParaRPr lang="en-US" dirty="0"/>
          </a:p>
        </p:txBody>
      </p:sp>
      <p:sp>
        <p:nvSpPr>
          <p:cNvPr id="4" name="Slide Number Placeholder 3"/>
          <p:cNvSpPr>
            <a:spLocks noGrp="1"/>
          </p:cNvSpPr>
          <p:nvPr>
            <p:ph type="sldNum" sz="quarter" idx="11"/>
          </p:nvPr>
        </p:nvSpPr>
        <p:spPr/>
        <p:txBody>
          <a:bodyPr/>
          <a:lstStyle/>
          <a:p>
            <a:fld id="{E15D0D92-BC14-4D67-AEB9-A256922B7B21}" type="slidenum">
              <a:rPr lang="en-US" smtClean="0"/>
              <a:pPr/>
              <a:t>‹#›</a:t>
            </a:fld>
            <a:endParaRPr lang="en-US" dirty="0"/>
          </a:p>
        </p:txBody>
      </p:sp>
      <p:sp>
        <p:nvSpPr>
          <p:cNvPr id="9" name="object 6"/>
          <p:cNvSpPr/>
          <p:nvPr userDrawn="1"/>
        </p:nvSpPr>
        <p:spPr>
          <a:xfrm>
            <a:off x="6934200" y="1645920"/>
            <a:ext cx="1752600" cy="45719"/>
          </a:xfrm>
          <a:custGeom>
            <a:avLst/>
            <a:gdLst/>
            <a:ahLst/>
            <a:cxnLst/>
            <a:rect l="l" t="t" r="r" b="b"/>
            <a:pathLst>
              <a:path w="4495800">
                <a:moveTo>
                  <a:pt x="0" y="0"/>
                </a:moveTo>
                <a:lnTo>
                  <a:pt x="4495800" y="0"/>
                </a:lnTo>
              </a:path>
            </a:pathLst>
          </a:custGeom>
          <a:ln w="88900">
            <a:solidFill>
              <a:srgbClr val="00AB90"/>
            </a:solidFill>
          </a:ln>
        </p:spPr>
        <p:txBody>
          <a:bodyPr wrap="square" lIns="0" tIns="0" rIns="0" bIns="0" rtlCol="0">
            <a:noAutofit/>
          </a:bodyPr>
          <a:lstStyle/>
          <a:p>
            <a:endParaRPr lang="en-US" dirty="0" smtClean="0">
              <a:latin typeface="Arial" pitchFamily="34" charset="0"/>
              <a:cs typeface="Arial" pitchFamily="34" charset="0"/>
            </a:endParaRPr>
          </a:p>
          <a:p>
            <a:endParaRPr dirty="0">
              <a:latin typeface="Arial" pitchFamily="34" charset="0"/>
              <a:cs typeface="Arial" pitchFamily="34" charset="0"/>
            </a:endParaRPr>
          </a:p>
        </p:txBody>
      </p:sp>
      <p:sp>
        <p:nvSpPr>
          <p:cNvPr id="14" name="Text Placeholder 13"/>
          <p:cNvSpPr>
            <a:spLocks noGrp="1"/>
          </p:cNvSpPr>
          <p:nvPr>
            <p:ph type="body" sz="quarter" idx="12"/>
          </p:nvPr>
        </p:nvSpPr>
        <p:spPr>
          <a:xfrm>
            <a:off x="6934200" y="1752600"/>
            <a:ext cx="1752600" cy="1981200"/>
          </a:xfrm>
        </p:spPr>
        <p:txBody>
          <a:bodyPr>
            <a:normAutofit/>
          </a:bodyPr>
          <a:lstStyle>
            <a:lvl1pPr algn="l">
              <a:buNone/>
              <a:defRPr sz="1400" baseline="0"/>
            </a:lvl1pPr>
            <a:lvl2pPr marL="358775" indent="0">
              <a:buNone/>
              <a:defRPr/>
            </a:lvl2pPr>
            <a:lvl3pPr marL="750887" indent="0">
              <a:buNone/>
              <a:defRPr/>
            </a:lvl3pPr>
            <a:lvl4pPr marL="1143000" indent="0">
              <a:buNone/>
              <a:defRPr/>
            </a:lvl4pPr>
            <a:lvl5pPr marL="1501775" indent="0">
              <a:buNone/>
              <a:defRPr/>
            </a:lvl5pPr>
          </a:lstStyle>
          <a:p>
            <a:pPr lvl="0"/>
            <a:r>
              <a:rPr lang="en-US" smtClean="0"/>
              <a:t>Click to edit Master text styles</a:t>
            </a:r>
          </a:p>
        </p:txBody>
      </p:sp>
      <p:sp>
        <p:nvSpPr>
          <p:cNvPr id="17" name="Title 16"/>
          <p:cNvSpPr>
            <a:spLocks noGrp="1"/>
          </p:cNvSpPr>
          <p:nvPr>
            <p:ph type="title" hasCustomPrompt="1"/>
          </p:nvPr>
        </p:nvSpPr>
        <p:spPr/>
        <p:txBody>
          <a:bodyPr/>
          <a:lstStyle/>
          <a:p>
            <a:r>
              <a:rPr lang="en-US" dirty="0" smtClean="0"/>
              <a:t>CLICK TO EDIT MASTER TITLE STYLE</a:t>
            </a:r>
            <a:endParaRPr lang="en-US" dirty="0"/>
          </a:p>
        </p:txBody>
      </p:sp>
      <p:sp>
        <p:nvSpPr>
          <p:cNvPr id="8" name="object 6"/>
          <p:cNvSpPr/>
          <p:nvPr userDrawn="1"/>
        </p:nvSpPr>
        <p:spPr>
          <a:xfrm>
            <a:off x="6934200" y="3931920"/>
            <a:ext cx="1752600" cy="45719"/>
          </a:xfrm>
          <a:custGeom>
            <a:avLst/>
            <a:gdLst/>
            <a:ahLst/>
            <a:cxnLst/>
            <a:rect l="l" t="t" r="r" b="b"/>
            <a:pathLst>
              <a:path w="4495800">
                <a:moveTo>
                  <a:pt x="0" y="0"/>
                </a:moveTo>
                <a:lnTo>
                  <a:pt x="4495800" y="0"/>
                </a:lnTo>
              </a:path>
            </a:pathLst>
          </a:custGeom>
          <a:ln w="88900">
            <a:solidFill>
              <a:srgbClr val="00AB90"/>
            </a:solidFill>
          </a:ln>
        </p:spPr>
        <p:txBody>
          <a:bodyPr wrap="square" lIns="0" tIns="0" rIns="0" bIns="0" rtlCol="0">
            <a:noAutofit/>
          </a:bodyPr>
          <a:lstStyle/>
          <a:p>
            <a:endParaRPr lang="en-US" dirty="0" smtClean="0">
              <a:latin typeface="Arial" pitchFamily="34" charset="0"/>
              <a:cs typeface="Arial" pitchFamily="34" charset="0"/>
            </a:endParaRPr>
          </a:p>
          <a:p>
            <a:endParaRPr dirty="0">
              <a:latin typeface="Arial" pitchFamily="34" charset="0"/>
              <a:cs typeface="Arial" pitchFamily="34" charset="0"/>
            </a:endParaRPr>
          </a:p>
        </p:txBody>
      </p:sp>
      <p:sp>
        <p:nvSpPr>
          <p:cNvPr id="10" name="Text Placeholder 13"/>
          <p:cNvSpPr>
            <a:spLocks noGrp="1"/>
          </p:cNvSpPr>
          <p:nvPr>
            <p:ph type="body" sz="quarter" idx="14"/>
          </p:nvPr>
        </p:nvSpPr>
        <p:spPr>
          <a:xfrm>
            <a:off x="6934200" y="4038600"/>
            <a:ext cx="1752600" cy="2133600"/>
          </a:xfrm>
        </p:spPr>
        <p:txBody>
          <a:bodyPr>
            <a:normAutofit/>
          </a:bodyPr>
          <a:lstStyle>
            <a:lvl1pPr algn="l">
              <a:buNone/>
              <a:defRPr sz="1400" baseline="0"/>
            </a:lvl1pPr>
            <a:lvl2pPr marL="358775" indent="0">
              <a:buNone/>
              <a:defRPr/>
            </a:lvl2pPr>
            <a:lvl3pPr marL="750887" indent="0">
              <a:buNone/>
              <a:defRPr/>
            </a:lvl3pPr>
            <a:lvl4pPr marL="1143000" indent="0">
              <a:buNone/>
              <a:defRPr/>
            </a:lvl4pPr>
            <a:lvl5pPr marL="1501775" indent="0">
              <a:buNone/>
              <a:defRPr/>
            </a:lvl5pPr>
          </a:lstStyle>
          <a:p>
            <a:pPr lvl="0"/>
            <a:r>
              <a:rPr lang="en-US" smtClean="0"/>
              <a:t>Click to edit Master text styles</a:t>
            </a:r>
          </a:p>
        </p:txBody>
      </p:sp>
      <p:sp>
        <p:nvSpPr>
          <p:cNvPr id="11" name="SmartArt Placeholder 16"/>
          <p:cNvSpPr>
            <a:spLocks noGrp="1"/>
          </p:cNvSpPr>
          <p:nvPr>
            <p:ph type="dgm" sz="quarter" idx="15"/>
          </p:nvPr>
        </p:nvSpPr>
        <p:spPr>
          <a:xfrm>
            <a:off x="457200" y="1600200"/>
            <a:ext cx="6248400" cy="4572000"/>
          </a:xfrm>
        </p:spPr>
        <p:txBody>
          <a:bodyPr/>
          <a:lstStyle>
            <a:lvl1pPr marL="0" indent="0">
              <a:buNone/>
              <a:defRPr/>
            </a:lvl1pPr>
          </a:lstStyle>
          <a:p>
            <a:r>
              <a:rPr lang="en-US" dirty="0" smtClean="0"/>
              <a:t>Click icon to add SmartArt graphic</a:t>
            </a:r>
            <a:endParaRPr lang="en-US" dirty="0"/>
          </a:p>
        </p:txBody>
      </p:sp>
    </p:spTree>
    <p:extLst>
      <p:ext uri="{BB962C8B-B14F-4D97-AF65-F5344CB8AC3E}">
        <p14:creationId xmlns:p14="http://schemas.microsoft.com/office/powerpoint/2010/main" val="2958408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bar_6">
    <p:spTree>
      <p:nvGrpSpPr>
        <p:cNvPr id="1" name=""/>
        <p:cNvGrpSpPr/>
        <p:nvPr/>
      </p:nvGrpSpPr>
      <p:grpSpPr>
        <a:xfrm>
          <a:off x="0" y="0"/>
          <a:ext cx="0" cy="0"/>
          <a:chOff x="0" y="0"/>
          <a:chExt cx="0" cy="0"/>
        </a:xfrm>
      </p:grpSpPr>
      <p:sp>
        <p:nvSpPr>
          <p:cNvPr id="9" name="object 6"/>
          <p:cNvSpPr/>
          <p:nvPr userDrawn="1"/>
        </p:nvSpPr>
        <p:spPr>
          <a:xfrm>
            <a:off x="6934200" y="1645920"/>
            <a:ext cx="1752600" cy="45719"/>
          </a:xfrm>
          <a:custGeom>
            <a:avLst/>
            <a:gdLst/>
            <a:ahLst/>
            <a:cxnLst/>
            <a:rect l="l" t="t" r="r" b="b"/>
            <a:pathLst>
              <a:path w="4495800">
                <a:moveTo>
                  <a:pt x="0" y="0"/>
                </a:moveTo>
                <a:lnTo>
                  <a:pt x="4495800" y="0"/>
                </a:lnTo>
              </a:path>
            </a:pathLst>
          </a:custGeom>
          <a:ln w="88900">
            <a:solidFill>
              <a:srgbClr val="86C980"/>
            </a:solidFill>
          </a:ln>
        </p:spPr>
        <p:txBody>
          <a:bodyPr wrap="square" lIns="0" tIns="0" rIns="0" bIns="0" rtlCol="0">
            <a:noAutofit/>
          </a:bodyPr>
          <a:lstStyle/>
          <a:p>
            <a:endParaRPr lang="en-US" dirty="0" smtClean="0">
              <a:latin typeface="Arial" pitchFamily="34" charset="0"/>
              <a:cs typeface="Arial" pitchFamily="34" charset="0"/>
            </a:endParaRPr>
          </a:p>
          <a:p>
            <a:endParaRPr dirty="0">
              <a:latin typeface="Arial" pitchFamily="34" charset="0"/>
              <a:cs typeface="Arial" pitchFamily="34" charset="0"/>
            </a:endParaRPr>
          </a:p>
        </p:txBody>
      </p:sp>
      <p:sp>
        <p:nvSpPr>
          <p:cNvPr id="14" name="Text Placeholder 13"/>
          <p:cNvSpPr>
            <a:spLocks noGrp="1"/>
          </p:cNvSpPr>
          <p:nvPr>
            <p:ph type="body" sz="quarter" idx="12"/>
          </p:nvPr>
        </p:nvSpPr>
        <p:spPr>
          <a:xfrm>
            <a:off x="6934200" y="1752600"/>
            <a:ext cx="1752600" cy="1981200"/>
          </a:xfrm>
        </p:spPr>
        <p:txBody>
          <a:bodyPr>
            <a:normAutofit/>
          </a:bodyPr>
          <a:lstStyle>
            <a:lvl1pPr>
              <a:buNone/>
              <a:defRPr sz="1400" baseline="0"/>
            </a:lvl1pPr>
            <a:lvl2pPr marL="358775" indent="0">
              <a:buNone/>
              <a:defRPr/>
            </a:lvl2pPr>
            <a:lvl3pPr marL="750887" indent="0">
              <a:buNone/>
              <a:defRPr/>
            </a:lvl3pPr>
            <a:lvl4pPr marL="1143000" indent="0">
              <a:buNone/>
              <a:defRPr/>
            </a:lvl4pPr>
            <a:lvl5pPr marL="1501775" indent="0">
              <a:buNone/>
              <a:defRPr/>
            </a:lvl5pPr>
          </a:lstStyle>
          <a:p>
            <a:pPr lvl="0"/>
            <a:r>
              <a:rPr lang="en-US" smtClean="0"/>
              <a:t>Click to edit Master text styles</a:t>
            </a:r>
          </a:p>
        </p:txBody>
      </p:sp>
      <p:sp>
        <p:nvSpPr>
          <p:cNvPr id="17" name="Title 16"/>
          <p:cNvSpPr>
            <a:spLocks noGrp="1"/>
          </p:cNvSpPr>
          <p:nvPr>
            <p:ph type="title" hasCustomPrompt="1"/>
          </p:nvPr>
        </p:nvSpPr>
        <p:spPr/>
        <p:txBody>
          <a:bodyPr/>
          <a:lstStyle/>
          <a:p>
            <a:r>
              <a:rPr lang="en-US" dirty="0" smtClean="0"/>
              <a:t>CLICK TO EDIT MASTER TITLE STYLE</a:t>
            </a:r>
            <a:endParaRPr lang="en-US" dirty="0"/>
          </a:p>
        </p:txBody>
      </p:sp>
      <p:sp>
        <p:nvSpPr>
          <p:cNvPr id="8" name="object 6"/>
          <p:cNvSpPr/>
          <p:nvPr userDrawn="1"/>
        </p:nvSpPr>
        <p:spPr>
          <a:xfrm>
            <a:off x="6934200" y="3931920"/>
            <a:ext cx="1752600" cy="45719"/>
          </a:xfrm>
          <a:custGeom>
            <a:avLst/>
            <a:gdLst/>
            <a:ahLst/>
            <a:cxnLst/>
            <a:rect l="l" t="t" r="r" b="b"/>
            <a:pathLst>
              <a:path w="4495800">
                <a:moveTo>
                  <a:pt x="0" y="0"/>
                </a:moveTo>
                <a:lnTo>
                  <a:pt x="4495800" y="0"/>
                </a:lnTo>
              </a:path>
            </a:pathLst>
          </a:custGeom>
          <a:ln w="88900">
            <a:solidFill>
              <a:srgbClr val="86C980"/>
            </a:solidFill>
          </a:ln>
        </p:spPr>
        <p:txBody>
          <a:bodyPr wrap="square" lIns="0" tIns="0" rIns="0" bIns="0" rtlCol="0">
            <a:noAutofit/>
          </a:bodyPr>
          <a:lstStyle/>
          <a:p>
            <a:endParaRPr lang="en-US" dirty="0" smtClean="0">
              <a:latin typeface="Arial" pitchFamily="34" charset="0"/>
              <a:cs typeface="Arial" pitchFamily="34" charset="0"/>
            </a:endParaRPr>
          </a:p>
          <a:p>
            <a:endParaRPr dirty="0">
              <a:latin typeface="Arial" pitchFamily="34" charset="0"/>
              <a:cs typeface="Arial" pitchFamily="34" charset="0"/>
            </a:endParaRPr>
          </a:p>
        </p:txBody>
      </p:sp>
      <p:sp>
        <p:nvSpPr>
          <p:cNvPr id="10" name="Text Placeholder 13"/>
          <p:cNvSpPr>
            <a:spLocks noGrp="1"/>
          </p:cNvSpPr>
          <p:nvPr>
            <p:ph type="body" sz="quarter" idx="14"/>
          </p:nvPr>
        </p:nvSpPr>
        <p:spPr>
          <a:xfrm>
            <a:off x="6934200" y="4038600"/>
            <a:ext cx="1752600" cy="2133600"/>
          </a:xfrm>
        </p:spPr>
        <p:txBody>
          <a:bodyPr>
            <a:normAutofit/>
          </a:bodyPr>
          <a:lstStyle>
            <a:lvl1pPr>
              <a:buNone/>
              <a:defRPr sz="1400" baseline="0"/>
            </a:lvl1pPr>
            <a:lvl2pPr marL="358775" indent="0">
              <a:buNone/>
              <a:defRPr/>
            </a:lvl2pPr>
            <a:lvl3pPr marL="750887" indent="0">
              <a:buNone/>
              <a:defRPr/>
            </a:lvl3pPr>
            <a:lvl4pPr marL="1143000" indent="0">
              <a:buNone/>
              <a:defRPr/>
            </a:lvl4pPr>
            <a:lvl5pPr marL="1501775" indent="0">
              <a:buNone/>
              <a:defRPr/>
            </a:lvl5pPr>
          </a:lstStyle>
          <a:p>
            <a:pPr lvl="0"/>
            <a:r>
              <a:rPr lang="en-US" smtClean="0"/>
              <a:t>Click to edit Master text styles</a:t>
            </a:r>
          </a:p>
        </p:txBody>
      </p:sp>
      <p:sp>
        <p:nvSpPr>
          <p:cNvPr id="11" name="SmartArt Placeholder 16"/>
          <p:cNvSpPr>
            <a:spLocks noGrp="1"/>
          </p:cNvSpPr>
          <p:nvPr>
            <p:ph type="dgm" sz="quarter" idx="15"/>
          </p:nvPr>
        </p:nvSpPr>
        <p:spPr>
          <a:xfrm>
            <a:off x="457200" y="1600200"/>
            <a:ext cx="6248400" cy="4572000"/>
          </a:xfrm>
        </p:spPr>
        <p:txBody>
          <a:bodyPr/>
          <a:lstStyle>
            <a:lvl1pPr marL="0" indent="0">
              <a:buNone/>
              <a:defRPr/>
            </a:lvl1pPr>
          </a:lstStyle>
          <a:p>
            <a:r>
              <a:rPr lang="en-US" dirty="0" smtClean="0"/>
              <a:t>Click icon to add SmartArt graphic</a:t>
            </a:r>
            <a:endParaRPr lang="en-US" dirty="0"/>
          </a:p>
        </p:txBody>
      </p:sp>
      <p:sp>
        <p:nvSpPr>
          <p:cNvPr id="12" name="Date Placeholder 2"/>
          <p:cNvSpPr>
            <a:spLocks noGrp="1"/>
          </p:cNvSpPr>
          <p:nvPr>
            <p:ph type="dt" sz="half" idx="10"/>
          </p:nvPr>
        </p:nvSpPr>
        <p:spPr>
          <a:xfrm>
            <a:off x="914400" y="6356351"/>
            <a:ext cx="1480930" cy="349249"/>
          </a:xfrm>
        </p:spPr>
        <p:txBody>
          <a:bodyPr/>
          <a:lstStyle/>
          <a:p>
            <a:fld id="{31419C2D-D436-40AA-B686-3C0D7CEEB418}" type="datetime4">
              <a:rPr lang="en-US" smtClean="0"/>
              <a:t>October 23, 2017</a:t>
            </a:fld>
            <a:endParaRPr lang="en-US" dirty="0"/>
          </a:p>
        </p:txBody>
      </p:sp>
      <p:sp>
        <p:nvSpPr>
          <p:cNvPr id="13" name="Slide Number Placeholder 3"/>
          <p:cNvSpPr>
            <a:spLocks noGrp="1"/>
          </p:cNvSpPr>
          <p:nvPr>
            <p:ph type="sldNum" sz="quarter" idx="11"/>
          </p:nvPr>
        </p:nvSpPr>
        <p:spPr>
          <a:xfrm>
            <a:off x="457200" y="6356351"/>
            <a:ext cx="457200" cy="349250"/>
          </a:xfrm>
        </p:spPr>
        <p:txBody>
          <a:bodyPr/>
          <a:lstStyle/>
          <a:p>
            <a:fld id="{E15D0D92-BC14-4D67-AEB9-A256922B7B21}" type="slidenum">
              <a:rPr lang="en-US" smtClean="0"/>
              <a:t>‹#›</a:t>
            </a:fld>
            <a:endParaRPr lang="en-US" dirty="0"/>
          </a:p>
        </p:txBody>
      </p:sp>
    </p:spTree>
    <p:extLst>
      <p:ext uri="{BB962C8B-B14F-4D97-AF65-F5344CB8AC3E}">
        <p14:creationId xmlns:p14="http://schemas.microsoft.com/office/powerpoint/2010/main" val="3273849978"/>
      </p:ext>
    </p:extLst>
  </p:cSld>
  <p:clrMapOvr>
    <a:masterClrMapping/>
  </p:clrMapOvr>
  <p:timing>
    <p:tnLst>
      <p:par>
        <p:cTn id="1" dur="indefinite" restart="never" nodeType="tmRoot"/>
      </p:par>
    </p:tnLst>
  </p:timing>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idebar_6">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6934200" y="1752600"/>
            <a:ext cx="1752600" cy="1981200"/>
          </a:xfrm>
        </p:spPr>
        <p:txBody>
          <a:bodyPr>
            <a:normAutofit/>
          </a:bodyPr>
          <a:lstStyle>
            <a:lvl1pPr>
              <a:buNone/>
              <a:defRPr sz="1400" baseline="0"/>
            </a:lvl1pPr>
            <a:lvl2pPr marL="358775" indent="0">
              <a:buNone/>
              <a:defRPr/>
            </a:lvl2pPr>
            <a:lvl3pPr marL="750887" indent="0">
              <a:buNone/>
              <a:defRPr/>
            </a:lvl3pPr>
            <a:lvl4pPr marL="1143000" indent="0">
              <a:buNone/>
              <a:defRPr/>
            </a:lvl4pPr>
            <a:lvl5pPr marL="1501775" indent="0">
              <a:buNone/>
              <a:defRPr/>
            </a:lvl5pPr>
          </a:lstStyle>
          <a:p>
            <a:pPr lvl="0"/>
            <a:r>
              <a:rPr lang="en-US" smtClean="0"/>
              <a:t>Click to edit Master text styles</a:t>
            </a:r>
          </a:p>
        </p:txBody>
      </p:sp>
      <p:sp>
        <p:nvSpPr>
          <p:cNvPr id="17" name="Title 16"/>
          <p:cNvSpPr>
            <a:spLocks noGrp="1"/>
          </p:cNvSpPr>
          <p:nvPr>
            <p:ph type="title" hasCustomPrompt="1"/>
          </p:nvPr>
        </p:nvSpPr>
        <p:spPr/>
        <p:txBody>
          <a:bodyPr/>
          <a:lstStyle/>
          <a:p>
            <a:r>
              <a:rPr lang="en-US" dirty="0" smtClean="0"/>
              <a:t>CLICK TO EDIT MASTER TITLE STYLE</a:t>
            </a:r>
            <a:endParaRPr lang="en-US" dirty="0"/>
          </a:p>
        </p:txBody>
      </p:sp>
      <p:sp>
        <p:nvSpPr>
          <p:cNvPr id="10" name="Text Placeholder 13"/>
          <p:cNvSpPr>
            <a:spLocks noGrp="1"/>
          </p:cNvSpPr>
          <p:nvPr>
            <p:ph type="body" sz="quarter" idx="14"/>
          </p:nvPr>
        </p:nvSpPr>
        <p:spPr>
          <a:xfrm>
            <a:off x="6934200" y="4038600"/>
            <a:ext cx="1752600" cy="2133600"/>
          </a:xfrm>
        </p:spPr>
        <p:txBody>
          <a:bodyPr>
            <a:normAutofit/>
          </a:bodyPr>
          <a:lstStyle>
            <a:lvl1pPr>
              <a:buNone/>
              <a:defRPr sz="1400" baseline="0"/>
            </a:lvl1pPr>
            <a:lvl2pPr marL="358775" indent="0">
              <a:buNone/>
              <a:defRPr/>
            </a:lvl2pPr>
            <a:lvl3pPr marL="750887" indent="0">
              <a:buNone/>
              <a:defRPr/>
            </a:lvl3pPr>
            <a:lvl4pPr marL="1143000" indent="0">
              <a:buNone/>
              <a:defRPr/>
            </a:lvl4pPr>
            <a:lvl5pPr marL="1501775" indent="0">
              <a:buNone/>
              <a:defRPr/>
            </a:lvl5pPr>
          </a:lstStyle>
          <a:p>
            <a:pPr lvl="0"/>
            <a:r>
              <a:rPr lang="en-US" smtClean="0"/>
              <a:t>Click to edit Master text styles</a:t>
            </a:r>
          </a:p>
        </p:txBody>
      </p:sp>
      <p:sp>
        <p:nvSpPr>
          <p:cNvPr id="11" name="SmartArt Placeholder 16"/>
          <p:cNvSpPr>
            <a:spLocks noGrp="1"/>
          </p:cNvSpPr>
          <p:nvPr>
            <p:ph type="dgm" sz="quarter" idx="15"/>
          </p:nvPr>
        </p:nvSpPr>
        <p:spPr>
          <a:xfrm>
            <a:off x="457200" y="1600200"/>
            <a:ext cx="6248400" cy="4572000"/>
          </a:xfrm>
        </p:spPr>
        <p:txBody>
          <a:bodyPr/>
          <a:lstStyle>
            <a:lvl1pPr marL="0" indent="0">
              <a:buNone/>
              <a:defRPr/>
            </a:lvl1pPr>
          </a:lstStyle>
          <a:p>
            <a:r>
              <a:rPr lang="en-US" dirty="0" smtClean="0"/>
              <a:t>Click icon to add SmartArt graphic</a:t>
            </a:r>
            <a:endParaRPr lang="en-US" dirty="0"/>
          </a:p>
        </p:txBody>
      </p:sp>
      <p:sp>
        <p:nvSpPr>
          <p:cNvPr id="12" name="Date Placeholder 2"/>
          <p:cNvSpPr>
            <a:spLocks noGrp="1"/>
          </p:cNvSpPr>
          <p:nvPr>
            <p:ph type="dt" sz="half" idx="10"/>
          </p:nvPr>
        </p:nvSpPr>
        <p:spPr>
          <a:xfrm>
            <a:off x="914400" y="6356351"/>
            <a:ext cx="1480930" cy="349249"/>
          </a:xfrm>
        </p:spPr>
        <p:txBody>
          <a:bodyPr/>
          <a:lstStyle/>
          <a:p>
            <a:fld id="{31419C2D-D436-40AA-B686-3C0D7CEEB418}" type="datetime4">
              <a:rPr lang="en-US" smtClean="0"/>
              <a:t>October 23, 2017</a:t>
            </a:fld>
            <a:endParaRPr lang="en-US" dirty="0"/>
          </a:p>
        </p:txBody>
      </p:sp>
      <p:sp>
        <p:nvSpPr>
          <p:cNvPr id="13" name="Slide Number Placeholder 3"/>
          <p:cNvSpPr>
            <a:spLocks noGrp="1"/>
          </p:cNvSpPr>
          <p:nvPr>
            <p:ph type="sldNum" sz="quarter" idx="11"/>
          </p:nvPr>
        </p:nvSpPr>
        <p:spPr>
          <a:xfrm>
            <a:off x="457200" y="6356351"/>
            <a:ext cx="457200" cy="349250"/>
          </a:xfrm>
        </p:spPr>
        <p:txBody>
          <a:bodyPr/>
          <a:lstStyle/>
          <a:p>
            <a:fld id="{E15D0D92-BC14-4D67-AEB9-A256922B7B21}" type="slidenum">
              <a:rPr lang="en-US" smtClean="0"/>
              <a:t>‹#›</a:t>
            </a:fld>
            <a:endParaRPr lang="en-US" dirty="0"/>
          </a:p>
        </p:txBody>
      </p:sp>
      <p:sp>
        <p:nvSpPr>
          <p:cNvPr id="15" name="object 6"/>
          <p:cNvSpPr/>
          <p:nvPr userDrawn="1"/>
        </p:nvSpPr>
        <p:spPr>
          <a:xfrm>
            <a:off x="6934200" y="1645920"/>
            <a:ext cx="1752600" cy="45719"/>
          </a:xfrm>
          <a:custGeom>
            <a:avLst/>
            <a:gdLst/>
            <a:ahLst/>
            <a:cxnLst/>
            <a:rect l="l" t="t" r="r" b="b"/>
            <a:pathLst>
              <a:path w="4495800">
                <a:moveTo>
                  <a:pt x="0" y="0"/>
                </a:moveTo>
                <a:lnTo>
                  <a:pt x="4495800" y="0"/>
                </a:lnTo>
              </a:path>
            </a:pathLst>
          </a:custGeom>
          <a:ln w="88900">
            <a:solidFill>
              <a:srgbClr val="A0ACB2"/>
            </a:solidFill>
          </a:ln>
        </p:spPr>
        <p:txBody>
          <a:bodyPr wrap="square" lIns="0" tIns="0" rIns="0" bIns="0" rtlCol="0">
            <a:noAutofit/>
          </a:bodyPr>
          <a:lstStyle/>
          <a:p>
            <a:endParaRPr lang="en-US" dirty="0" smtClean="0">
              <a:latin typeface="Arial" pitchFamily="34" charset="0"/>
              <a:cs typeface="Arial" pitchFamily="34" charset="0"/>
            </a:endParaRPr>
          </a:p>
          <a:p>
            <a:endParaRPr dirty="0">
              <a:latin typeface="Arial" pitchFamily="34" charset="0"/>
              <a:cs typeface="Arial" pitchFamily="34" charset="0"/>
            </a:endParaRPr>
          </a:p>
        </p:txBody>
      </p:sp>
      <p:sp>
        <p:nvSpPr>
          <p:cNvPr id="16" name="object 6"/>
          <p:cNvSpPr/>
          <p:nvPr userDrawn="1"/>
        </p:nvSpPr>
        <p:spPr>
          <a:xfrm>
            <a:off x="6934200" y="3931920"/>
            <a:ext cx="1752600" cy="45719"/>
          </a:xfrm>
          <a:custGeom>
            <a:avLst/>
            <a:gdLst/>
            <a:ahLst/>
            <a:cxnLst/>
            <a:rect l="l" t="t" r="r" b="b"/>
            <a:pathLst>
              <a:path w="4495800">
                <a:moveTo>
                  <a:pt x="0" y="0"/>
                </a:moveTo>
                <a:lnTo>
                  <a:pt x="4495800" y="0"/>
                </a:lnTo>
              </a:path>
            </a:pathLst>
          </a:custGeom>
          <a:ln w="88900">
            <a:solidFill>
              <a:srgbClr val="A0ACB2"/>
            </a:solidFill>
          </a:ln>
        </p:spPr>
        <p:txBody>
          <a:bodyPr wrap="square" lIns="0" tIns="0" rIns="0" bIns="0" rtlCol="0">
            <a:noAutofit/>
          </a:bodyPr>
          <a:lstStyle/>
          <a:p>
            <a:endParaRPr lang="en-US" dirty="0" smtClean="0">
              <a:latin typeface="Arial" pitchFamily="34" charset="0"/>
              <a:cs typeface="Arial" pitchFamily="34" charset="0"/>
            </a:endParaRPr>
          </a:p>
          <a:p>
            <a:endParaRPr dirty="0">
              <a:latin typeface="Arial" pitchFamily="34" charset="0"/>
              <a:cs typeface="Arial" pitchFamily="34" charset="0"/>
            </a:endParaRPr>
          </a:p>
        </p:txBody>
      </p:sp>
    </p:spTree>
    <p:extLst>
      <p:ext uri="{BB962C8B-B14F-4D97-AF65-F5344CB8AC3E}">
        <p14:creationId xmlns:p14="http://schemas.microsoft.com/office/powerpoint/2010/main" val="2487348696"/>
      </p:ext>
    </p:extLst>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0" name="Straight Connector 9"/>
          <p:cNvCxnSpPr/>
          <p:nvPr userDrawn="1"/>
        </p:nvCxnSpPr>
        <p:spPr>
          <a:xfrm>
            <a:off x="675145" y="861418"/>
            <a:ext cx="7787515" cy="0"/>
          </a:xfrm>
          <a:prstGeom prst="line">
            <a:avLst/>
          </a:prstGeom>
          <a:ln w="1016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75145" y="6105036"/>
            <a:ext cx="576082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1477" y="5861388"/>
            <a:ext cx="1996147" cy="552679"/>
          </a:xfrm>
          <a:prstGeom prst="rect">
            <a:avLst/>
          </a:prstGeom>
        </p:spPr>
      </p:pic>
      <p:pic>
        <p:nvPicPr>
          <p:cNvPr id="13" name="Picture 12"/>
          <p:cNvPicPr>
            <a:picLocks/>
          </p:cNvPicPr>
          <p:nvPr userDrawn="1"/>
        </p:nvPicPr>
        <p:blipFill rotWithShape="1">
          <a:blip r:embed="rId4">
            <a:extLst>
              <a:ext uri="{28A0092B-C50C-407E-A947-70E740481C1C}">
                <a14:useLocalDpi xmlns:a14="http://schemas.microsoft.com/office/drawing/2010/main" val="0"/>
              </a:ext>
            </a:extLst>
          </a:blip>
          <a:srcRect l="3421"/>
          <a:stretch/>
        </p:blipFill>
        <p:spPr>
          <a:xfrm>
            <a:off x="609601" y="6032625"/>
            <a:ext cx="4901210" cy="529389"/>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32171" y="5579666"/>
            <a:ext cx="1415299" cy="487567"/>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685" y="5587779"/>
            <a:ext cx="1002093" cy="400837"/>
          </a:xfrm>
          <a:prstGeom prst="rect">
            <a:avLst/>
          </a:prstGeom>
        </p:spPr>
      </p:pic>
      <p:sp>
        <p:nvSpPr>
          <p:cNvPr id="17" name="Subtitle 2"/>
          <p:cNvSpPr>
            <a:spLocks noGrp="1"/>
          </p:cNvSpPr>
          <p:nvPr>
            <p:ph type="subTitle" idx="1"/>
          </p:nvPr>
        </p:nvSpPr>
        <p:spPr>
          <a:xfrm>
            <a:off x="685800" y="2362200"/>
            <a:ext cx="6400800" cy="685800"/>
          </a:xfrm>
          <a:ln>
            <a:noFill/>
          </a:ln>
        </p:spPr>
        <p:txBody>
          <a:bodyPr lIns="0">
            <a:normAutofit/>
          </a:bodyPr>
          <a:lstStyle>
            <a:lvl1pPr marL="0" indent="0" algn="l">
              <a:buNone/>
              <a:defRPr lang="en-US" sz="2800" b="0" kern="1200" dirty="0">
                <a:solidFill>
                  <a:srgbClr val="1B4297"/>
                </a:solidFill>
                <a:latin typeface="Arial" pitchFamily="34" charset="0"/>
                <a:ea typeface="Apex New Medium" pitchFamily="2"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Date Placeholder 3"/>
          <p:cNvSpPr>
            <a:spLocks noGrp="1"/>
          </p:cNvSpPr>
          <p:nvPr>
            <p:ph type="dt" sz="half" idx="10"/>
          </p:nvPr>
        </p:nvSpPr>
        <p:spPr>
          <a:xfrm>
            <a:off x="694195" y="2933700"/>
            <a:ext cx="2133600" cy="365125"/>
          </a:xfrm>
        </p:spPr>
        <p:txBody>
          <a:bodyPr lIns="0" anchor="t" anchorCtr="0"/>
          <a:lstStyle>
            <a:lvl1pPr>
              <a:defRPr sz="1800">
                <a:solidFill>
                  <a:srgbClr val="1B4297"/>
                </a:solidFill>
                <a:latin typeface="Arial" pitchFamily="34" charset="0"/>
                <a:ea typeface="Apex New Medium" pitchFamily="2" charset="0"/>
                <a:cs typeface="Arial" pitchFamily="34" charset="0"/>
              </a:defRPr>
            </a:lvl1pPr>
          </a:lstStyle>
          <a:p>
            <a:fld id="{82952932-82F4-4D1E-9316-DE594ADF9CB6}" type="datetime4">
              <a:rPr lang="en-US" smtClean="0"/>
              <a:pPr/>
              <a:t>October 23, 2017</a:t>
            </a:fld>
            <a:endParaRPr lang="en-US" dirty="0"/>
          </a:p>
        </p:txBody>
      </p:sp>
      <p:sp>
        <p:nvSpPr>
          <p:cNvPr id="19" name="Title 1"/>
          <p:cNvSpPr txBox="1">
            <a:spLocks/>
          </p:cNvSpPr>
          <p:nvPr userDrawn="1"/>
        </p:nvSpPr>
        <p:spPr>
          <a:xfrm>
            <a:off x="698500" y="1057275"/>
            <a:ext cx="7772400" cy="631825"/>
          </a:xfrm>
          <a:prstGeom prst="rect">
            <a:avLst/>
          </a:prstGeom>
          <a:ln>
            <a:noFill/>
          </a:ln>
        </p:spPr>
        <p:txBody>
          <a:bodyPr vert="horz" lIns="0" tIns="45720" rIns="91440" bIns="45720" rtlCol="0" anchor="t" anchorCtr="0">
            <a:normAutofit/>
          </a:bodyPr>
          <a:lstStyle>
            <a:lvl1pPr algn="l" defTabSz="914400" rtl="0" eaLnBrk="1" latinLnBrk="0" hangingPunct="1">
              <a:spcBef>
                <a:spcPct val="0"/>
              </a:spcBef>
              <a:buNone/>
              <a:defRPr sz="3200" b="1" kern="1200">
                <a:solidFill>
                  <a:srgbClr val="1B4297"/>
                </a:solidFill>
                <a:latin typeface="Arial" pitchFamily="34" charset="0"/>
                <a:ea typeface="Apex New Medium" pitchFamily="2" charset="0"/>
                <a:cs typeface="Arial" pitchFamily="34" charset="0"/>
              </a:defRPr>
            </a:lvl1pPr>
          </a:lstStyle>
          <a:p>
            <a:r>
              <a:rPr lang="en-US" sz="2400" dirty="0" smtClean="0"/>
              <a:t>ASCENSION TEXAS</a:t>
            </a:r>
            <a:endParaRPr lang="en-US" sz="2400" dirty="0"/>
          </a:p>
        </p:txBody>
      </p:sp>
      <p:sp>
        <p:nvSpPr>
          <p:cNvPr id="20" name="Title 1"/>
          <p:cNvSpPr>
            <a:spLocks noGrp="1"/>
          </p:cNvSpPr>
          <p:nvPr>
            <p:ph type="ctrTitle" hasCustomPrompt="1"/>
          </p:nvPr>
        </p:nvSpPr>
        <p:spPr>
          <a:xfrm>
            <a:off x="685800" y="1730375"/>
            <a:ext cx="7772400" cy="631825"/>
          </a:xfrm>
          <a:ln>
            <a:noFill/>
          </a:ln>
        </p:spPr>
        <p:txBody>
          <a:bodyPr lIns="0" anchor="t" anchorCtr="0">
            <a:normAutofit/>
          </a:bodyPr>
          <a:lstStyle>
            <a:lvl1pPr algn="l">
              <a:defRPr sz="3200" b="1">
                <a:solidFill>
                  <a:srgbClr val="1B4297"/>
                </a:solidFill>
                <a:latin typeface="Arial" pitchFamily="34" charset="0"/>
                <a:ea typeface="Apex New Medium" pitchFamily="2"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39196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A0ACB2"/>
                </a:solidFill>
              </a:defRPr>
            </a:lvl1pPr>
          </a:lstStyle>
          <a:p>
            <a:fld id="{D111B545-E9E5-4999-BF12-24362FBBE654}" type="datetime4">
              <a:rPr lang="en-US" smtClean="0"/>
              <a:pPr/>
              <a:t>October 23, 2017</a:t>
            </a:fld>
            <a:endParaRPr lang="en-US" dirty="0"/>
          </a:p>
        </p:txBody>
      </p:sp>
      <p:sp>
        <p:nvSpPr>
          <p:cNvPr id="4" name="Slide Number Placeholder 3"/>
          <p:cNvSpPr>
            <a:spLocks noGrp="1"/>
          </p:cNvSpPr>
          <p:nvPr>
            <p:ph type="sldNum" sz="quarter" idx="11"/>
          </p:nvPr>
        </p:nvSpPr>
        <p:spPr/>
        <p:txBody>
          <a:bodyPr/>
          <a:lstStyle>
            <a:lvl1pPr>
              <a:defRPr>
                <a:solidFill>
                  <a:srgbClr val="1B4297"/>
                </a:solidFill>
              </a:defRPr>
            </a:lvl1pPr>
          </a:lstStyle>
          <a:p>
            <a:fld id="{E15D0D92-BC14-4D67-AEB9-A256922B7B21}" type="slidenum">
              <a:rPr lang="en-US" smtClean="0"/>
              <a:pPr/>
              <a:t>‹#›</a:t>
            </a:fld>
            <a:endParaRPr lang="en-US" dirty="0"/>
          </a:p>
        </p:txBody>
      </p:sp>
      <p:sp>
        <p:nvSpPr>
          <p:cNvPr id="10" name="Content Placeholder 7"/>
          <p:cNvSpPr>
            <a:spLocks noGrp="1"/>
          </p:cNvSpPr>
          <p:nvPr>
            <p:ph sz="quarter" idx="14"/>
          </p:nvPr>
        </p:nvSpPr>
        <p:spPr>
          <a:xfrm>
            <a:off x="4572000" y="1600200"/>
            <a:ext cx="1981200" cy="4572000"/>
          </a:xfrm>
        </p:spPr>
        <p:txBody>
          <a:bodyPr lIns="0" tIns="137160" rIns="274320" bIns="45720"/>
          <a:lstStyle>
            <a:lvl1pPr>
              <a:buNone/>
              <a:defRPr sz="1800">
                <a:solidFill>
                  <a:srgbClr val="A0ACB2"/>
                </a:solidFill>
              </a:defRPr>
            </a:lvl1pPr>
            <a:lvl2pPr marL="112713" indent="-112713">
              <a:defRPr sz="1600">
                <a:solidFill>
                  <a:srgbClr val="595959"/>
                </a:solidFill>
              </a:defRPr>
            </a:lvl2pPr>
            <a:lvl3pPr marL="231775" indent="-112713">
              <a:defRPr sz="1400">
                <a:solidFill>
                  <a:srgbClr val="595959"/>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7"/>
          <p:cNvSpPr>
            <a:spLocks noGrp="1"/>
          </p:cNvSpPr>
          <p:nvPr>
            <p:ph sz="quarter" idx="15"/>
          </p:nvPr>
        </p:nvSpPr>
        <p:spPr>
          <a:xfrm>
            <a:off x="6629400" y="1600200"/>
            <a:ext cx="1981200" cy="4572000"/>
          </a:xfrm>
        </p:spPr>
        <p:txBody>
          <a:bodyPr lIns="0" tIns="137160" rIns="274320" bIns="45720">
            <a:noAutofit/>
          </a:bodyPr>
          <a:lstStyle>
            <a:lvl1pPr marL="0" indent="1588">
              <a:buNone/>
              <a:defRPr sz="1800">
                <a:solidFill>
                  <a:srgbClr val="A0ACB2"/>
                </a:solidFill>
              </a:defRPr>
            </a:lvl1pPr>
            <a:lvl2pPr marL="112713" indent="-106363">
              <a:defRPr sz="1600">
                <a:solidFill>
                  <a:srgbClr val="595959"/>
                </a:solidFill>
              </a:defRPr>
            </a:lvl2pPr>
            <a:lvl3pPr marL="231775" indent="-112713">
              <a:defRPr sz="1400">
                <a:solidFill>
                  <a:srgbClr val="595959"/>
                </a:solidFill>
              </a:defRPr>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7"/>
          <p:cNvSpPr>
            <a:spLocks noGrp="1"/>
          </p:cNvSpPr>
          <p:nvPr>
            <p:ph sz="quarter" idx="16"/>
          </p:nvPr>
        </p:nvSpPr>
        <p:spPr>
          <a:xfrm>
            <a:off x="457200" y="1600200"/>
            <a:ext cx="1981200" cy="4572000"/>
          </a:xfrm>
          <a:ln>
            <a:noFill/>
          </a:ln>
        </p:spPr>
        <p:txBody>
          <a:bodyPr lIns="0" tIns="137160" rIns="274320" bIns="45720"/>
          <a:lstStyle>
            <a:lvl1pPr>
              <a:buNone/>
              <a:defRPr sz="1800">
                <a:solidFill>
                  <a:srgbClr val="A0ACB2"/>
                </a:solidFill>
              </a:defRPr>
            </a:lvl1pPr>
            <a:lvl2pPr marL="112713" indent="-112713">
              <a:defRPr sz="1600">
                <a:solidFill>
                  <a:srgbClr val="595959"/>
                </a:solidFill>
              </a:defRPr>
            </a:lvl2pPr>
            <a:lvl3pPr marL="231775" indent="-112713">
              <a:defRPr sz="1400">
                <a:solidFill>
                  <a:srgbClr val="595959"/>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3" name="Content Placeholder 7"/>
          <p:cNvSpPr>
            <a:spLocks noGrp="1"/>
          </p:cNvSpPr>
          <p:nvPr>
            <p:ph sz="quarter" idx="17"/>
          </p:nvPr>
        </p:nvSpPr>
        <p:spPr>
          <a:xfrm>
            <a:off x="2514600" y="1600200"/>
            <a:ext cx="1981200" cy="4572000"/>
          </a:xfrm>
        </p:spPr>
        <p:txBody>
          <a:bodyPr lIns="0" tIns="137160" rIns="274320" bIns="45720">
            <a:noAutofit/>
          </a:bodyPr>
          <a:lstStyle>
            <a:lvl1pPr>
              <a:buNone/>
              <a:defRPr sz="1800">
                <a:solidFill>
                  <a:srgbClr val="A0ACB2"/>
                </a:solidFill>
              </a:defRPr>
            </a:lvl1pPr>
            <a:lvl2pPr marL="112713" indent="-112713">
              <a:defRPr sz="1600">
                <a:solidFill>
                  <a:srgbClr val="595959"/>
                </a:solidFill>
              </a:defRPr>
            </a:lvl2pPr>
            <a:lvl3pPr marL="231775" indent="-119063">
              <a:defRPr sz="1400">
                <a:solidFill>
                  <a:srgbClr val="595959"/>
                </a:solidFill>
              </a:defRPr>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5" name="object 6"/>
          <p:cNvSpPr/>
          <p:nvPr userDrawn="1"/>
        </p:nvSpPr>
        <p:spPr>
          <a:xfrm>
            <a:off x="457200" y="1645920"/>
            <a:ext cx="1981200" cy="76200"/>
          </a:xfrm>
          <a:custGeom>
            <a:avLst/>
            <a:gdLst/>
            <a:ahLst/>
            <a:cxnLst/>
            <a:rect l="l" t="t" r="r" b="b"/>
            <a:pathLst>
              <a:path w="4495800">
                <a:moveTo>
                  <a:pt x="0" y="0"/>
                </a:moveTo>
                <a:lnTo>
                  <a:pt x="4495800" y="0"/>
                </a:lnTo>
              </a:path>
            </a:pathLst>
          </a:custGeom>
          <a:ln w="88900">
            <a:solidFill>
              <a:srgbClr val="A0ACB2"/>
            </a:solidFill>
          </a:ln>
        </p:spPr>
        <p:txBody>
          <a:bodyPr wrap="square" lIns="0" tIns="137160" rIns="274320" bIns="45720" rtlCol="0">
            <a:noAutofit/>
          </a:bodyPr>
          <a:lstStyle/>
          <a:p>
            <a:endParaRPr lang="en-US" dirty="0" smtClean="0">
              <a:ln>
                <a:solidFill>
                  <a:schemeClr val="accent5"/>
                </a:solidFill>
              </a:ln>
              <a:latin typeface="Arial" pitchFamily="34" charset="0"/>
              <a:cs typeface="Arial" pitchFamily="34" charset="0"/>
            </a:endParaRPr>
          </a:p>
          <a:p>
            <a:endParaRPr dirty="0">
              <a:ln>
                <a:solidFill>
                  <a:schemeClr val="accent5"/>
                </a:solidFill>
              </a:ln>
              <a:latin typeface="Arial" pitchFamily="34" charset="0"/>
              <a:cs typeface="Arial" pitchFamily="34" charset="0"/>
            </a:endParaRPr>
          </a:p>
        </p:txBody>
      </p:sp>
      <p:sp>
        <p:nvSpPr>
          <p:cNvPr id="16" name="object 6"/>
          <p:cNvSpPr/>
          <p:nvPr userDrawn="1"/>
        </p:nvSpPr>
        <p:spPr>
          <a:xfrm>
            <a:off x="2514600" y="1645920"/>
            <a:ext cx="1981200" cy="76200"/>
          </a:xfrm>
          <a:custGeom>
            <a:avLst/>
            <a:gdLst/>
            <a:ahLst/>
            <a:cxnLst/>
            <a:rect l="l" t="t" r="r" b="b"/>
            <a:pathLst>
              <a:path w="4495800">
                <a:moveTo>
                  <a:pt x="0" y="0"/>
                </a:moveTo>
                <a:lnTo>
                  <a:pt x="4495800" y="0"/>
                </a:lnTo>
              </a:path>
            </a:pathLst>
          </a:custGeom>
          <a:ln w="88900">
            <a:solidFill>
              <a:srgbClr val="A0ACB2"/>
            </a:solidFill>
          </a:ln>
        </p:spPr>
        <p:txBody>
          <a:bodyPr wrap="square" lIns="0" tIns="137160" rIns="274320" bIns="45720" rtlCol="0">
            <a:noAutofit/>
          </a:bodyPr>
          <a:lstStyle/>
          <a:p>
            <a:endParaRPr lang="en-US" dirty="0" smtClean="0">
              <a:ln>
                <a:solidFill>
                  <a:schemeClr val="accent5"/>
                </a:solidFill>
              </a:ln>
              <a:latin typeface="Arial" pitchFamily="34" charset="0"/>
              <a:cs typeface="Arial" pitchFamily="34" charset="0"/>
            </a:endParaRPr>
          </a:p>
          <a:p>
            <a:endParaRPr dirty="0">
              <a:ln>
                <a:solidFill>
                  <a:schemeClr val="accent5"/>
                </a:solidFill>
              </a:ln>
              <a:latin typeface="Arial" pitchFamily="34" charset="0"/>
              <a:cs typeface="Arial" pitchFamily="34" charset="0"/>
            </a:endParaRPr>
          </a:p>
        </p:txBody>
      </p:sp>
      <p:sp>
        <p:nvSpPr>
          <p:cNvPr id="17" name="object 6"/>
          <p:cNvSpPr/>
          <p:nvPr userDrawn="1"/>
        </p:nvSpPr>
        <p:spPr>
          <a:xfrm>
            <a:off x="4572000" y="1645920"/>
            <a:ext cx="1981200" cy="76200"/>
          </a:xfrm>
          <a:custGeom>
            <a:avLst/>
            <a:gdLst/>
            <a:ahLst/>
            <a:cxnLst/>
            <a:rect l="l" t="t" r="r" b="b"/>
            <a:pathLst>
              <a:path w="4495800">
                <a:moveTo>
                  <a:pt x="0" y="0"/>
                </a:moveTo>
                <a:lnTo>
                  <a:pt x="4495800" y="0"/>
                </a:lnTo>
              </a:path>
            </a:pathLst>
          </a:custGeom>
          <a:ln w="88900">
            <a:solidFill>
              <a:srgbClr val="A0ACB2"/>
            </a:solidFill>
          </a:ln>
        </p:spPr>
        <p:txBody>
          <a:bodyPr wrap="square" lIns="0" tIns="137160" rIns="274320" bIns="45720" rtlCol="0">
            <a:noAutofit/>
          </a:bodyPr>
          <a:lstStyle/>
          <a:p>
            <a:endParaRPr lang="en-US" dirty="0" smtClean="0">
              <a:ln>
                <a:solidFill>
                  <a:schemeClr val="accent5"/>
                </a:solidFill>
              </a:ln>
              <a:latin typeface="Arial" pitchFamily="34" charset="0"/>
              <a:cs typeface="Arial" pitchFamily="34" charset="0"/>
            </a:endParaRPr>
          </a:p>
          <a:p>
            <a:endParaRPr dirty="0">
              <a:ln>
                <a:solidFill>
                  <a:schemeClr val="accent5"/>
                </a:solidFill>
              </a:ln>
              <a:latin typeface="Arial" pitchFamily="34" charset="0"/>
              <a:cs typeface="Arial" pitchFamily="34" charset="0"/>
            </a:endParaRPr>
          </a:p>
        </p:txBody>
      </p:sp>
      <p:sp>
        <p:nvSpPr>
          <p:cNvPr id="18" name="object 6"/>
          <p:cNvSpPr/>
          <p:nvPr userDrawn="1"/>
        </p:nvSpPr>
        <p:spPr>
          <a:xfrm>
            <a:off x="6629400" y="1645920"/>
            <a:ext cx="1981200" cy="76200"/>
          </a:xfrm>
          <a:custGeom>
            <a:avLst/>
            <a:gdLst/>
            <a:ahLst/>
            <a:cxnLst/>
            <a:rect l="l" t="t" r="r" b="b"/>
            <a:pathLst>
              <a:path w="4495800">
                <a:moveTo>
                  <a:pt x="0" y="0"/>
                </a:moveTo>
                <a:lnTo>
                  <a:pt x="4495800" y="0"/>
                </a:lnTo>
              </a:path>
            </a:pathLst>
          </a:custGeom>
          <a:ln w="88900">
            <a:solidFill>
              <a:srgbClr val="A0ACB2"/>
            </a:solidFill>
          </a:ln>
        </p:spPr>
        <p:txBody>
          <a:bodyPr wrap="square" lIns="0" tIns="137160" rIns="274320" bIns="45720" rtlCol="0">
            <a:noAutofit/>
          </a:bodyPr>
          <a:lstStyle/>
          <a:p>
            <a:endParaRPr lang="en-US" dirty="0" smtClean="0">
              <a:ln>
                <a:solidFill>
                  <a:schemeClr val="accent5"/>
                </a:solidFill>
              </a:ln>
              <a:latin typeface="Arial" pitchFamily="34" charset="0"/>
              <a:cs typeface="Arial" pitchFamily="34" charset="0"/>
            </a:endParaRPr>
          </a:p>
          <a:p>
            <a:endParaRPr dirty="0">
              <a:ln>
                <a:solidFill>
                  <a:schemeClr val="accent5"/>
                </a:solidFill>
              </a:ln>
              <a:latin typeface="Arial" pitchFamily="34" charset="0"/>
              <a:cs typeface="Arial" pitchFamily="34" charset="0"/>
            </a:endParaRPr>
          </a:p>
        </p:txBody>
      </p:sp>
    </p:spTree>
    <p:extLst>
      <p:ext uri="{BB962C8B-B14F-4D97-AF65-F5344CB8AC3E}">
        <p14:creationId xmlns:p14="http://schemas.microsoft.com/office/powerpoint/2010/main" val="37317361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AB9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A0ACB2"/>
                </a:solidFill>
              </a:defRPr>
            </a:lvl1pPr>
          </a:lstStyle>
          <a:p>
            <a:fld id="{D111B545-E9E5-4999-BF12-24362FBBE654}" type="datetime4">
              <a:rPr lang="en-US" smtClean="0"/>
              <a:pPr/>
              <a:t>October 23, 2017</a:t>
            </a:fld>
            <a:endParaRPr lang="en-US" dirty="0"/>
          </a:p>
        </p:txBody>
      </p:sp>
      <p:sp>
        <p:nvSpPr>
          <p:cNvPr id="4" name="Slide Number Placeholder 3"/>
          <p:cNvSpPr>
            <a:spLocks noGrp="1"/>
          </p:cNvSpPr>
          <p:nvPr>
            <p:ph type="sldNum" sz="quarter" idx="11"/>
          </p:nvPr>
        </p:nvSpPr>
        <p:spPr/>
        <p:txBody>
          <a:bodyPr/>
          <a:lstStyle/>
          <a:p>
            <a:fld id="{E15D0D92-BC14-4D67-AEB9-A256922B7B21}" type="slidenum">
              <a:rPr lang="en-US" smtClean="0"/>
              <a:pPr/>
              <a:t>‹#›</a:t>
            </a:fld>
            <a:endParaRPr lang="en-US" dirty="0"/>
          </a:p>
        </p:txBody>
      </p:sp>
      <p:sp>
        <p:nvSpPr>
          <p:cNvPr id="12" name="Content Placeholder 7"/>
          <p:cNvSpPr>
            <a:spLocks noGrp="1"/>
          </p:cNvSpPr>
          <p:nvPr>
            <p:ph sz="quarter" idx="16"/>
          </p:nvPr>
        </p:nvSpPr>
        <p:spPr>
          <a:xfrm>
            <a:off x="457200" y="1600200"/>
            <a:ext cx="2667000" cy="4572000"/>
          </a:xfrm>
          <a:ln>
            <a:noFill/>
          </a:ln>
        </p:spPr>
        <p:txBody>
          <a:bodyPr lIns="0" tIns="137160" rIns="274320" bIns="45720"/>
          <a:lstStyle>
            <a:lvl1pPr>
              <a:buNone/>
              <a:defRPr sz="1800">
                <a:solidFill>
                  <a:srgbClr val="A0ACB2"/>
                </a:solidFill>
              </a:defRPr>
            </a:lvl1pPr>
            <a:lvl2pPr marL="112713" indent="-112713">
              <a:defRPr sz="1600">
                <a:solidFill>
                  <a:srgbClr val="595959"/>
                </a:solidFill>
              </a:defRPr>
            </a:lvl2pPr>
            <a:lvl3pPr marL="231775" indent="-112713">
              <a:defRPr sz="1400">
                <a:solidFill>
                  <a:srgbClr val="595959"/>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5" name="object 6"/>
          <p:cNvSpPr/>
          <p:nvPr userDrawn="1"/>
        </p:nvSpPr>
        <p:spPr>
          <a:xfrm>
            <a:off x="457200" y="1645920"/>
            <a:ext cx="2667000" cy="106680"/>
          </a:xfrm>
          <a:custGeom>
            <a:avLst/>
            <a:gdLst/>
            <a:ahLst/>
            <a:cxnLst/>
            <a:rect l="l" t="t" r="r" b="b"/>
            <a:pathLst>
              <a:path w="4495800">
                <a:moveTo>
                  <a:pt x="0" y="0"/>
                </a:moveTo>
                <a:lnTo>
                  <a:pt x="4495800" y="0"/>
                </a:lnTo>
              </a:path>
            </a:pathLst>
          </a:custGeom>
          <a:ln w="88900">
            <a:solidFill>
              <a:srgbClr val="A0ACB2"/>
            </a:solidFill>
          </a:ln>
        </p:spPr>
        <p:txBody>
          <a:bodyPr wrap="square" lIns="0" tIns="137160" rIns="274320" bIns="45720" rtlCol="0">
            <a:noAutofit/>
          </a:bodyPr>
          <a:lstStyle/>
          <a:p>
            <a:endParaRPr lang="en-US" dirty="0" smtClean="0">
              <a:ln>
                <a:solidFill>
                  <a:schemeClr val="accent5"/>
                </a:solidFill>
              </a:ln>
              <a:latin typeface="Arial" pitchFamily="34" charset="0"/>
              <a:cs typeface="Arial" pitchFamily="34" charset="0"/>
            </a:endParaRPr>
          </a:p>
          <a:p>
            <a:endParaRPr dirty="0">
              <a:ln>
                <a:solidFill>
                  <a:schemeClr val="accent5"/>
                </a:solidFill>
              </a:ln>
              <a:latin typeface="Arial" pitchFamily="34" charset="0"/>
              <a:cs typeface="Arial" pitchFamily="34" charset="0"/>
            </a:endParaRPr>
          </a:p>
        </p:txBody>
      </p:sp>
      <p:sp>
        <p:nvSpPr>
          <p:cNvPr id="22" name="Content Placeholder 7"/>
          <p:cNvSpPr>
            <a:spLocks noGrp="1"/>
          </p:cNvSpPr>
          <p:nvPr>
            <p:ph sz="quarter" idx="17"/>
          </p:nvPr>
        </p:nvSpPr>
        <p:spPr>
          <a:xfrm>
            <a:off x="3238500" y="1600200"/>
            <a:ext cx="2667000" cy="4572000"/>
          </a:xfrm>
          <a:ln>
            <a:noFill/>
          </a:ln>
        </p:spPr>
        <p:txBody>
          <a:bodyPr lIns="0" tIns="137160" rIns="274320" bIns="45720"/>
          <a:lstStyle>
            <a:lvl1pPr>
              <a:buNone/>
              <a:defRPr sz="1800">
                <a:solidFill>
                  <a:srgbClr val="A0ACB2"/>
                </a:solidFill>
              </a:defRPr>
            </a:lvl1pPr>
            <a:lvl2pPr marL="112713" indent="-112713">
              <a:defRPr sz="1600">
                <a:solidFill>
                  <a:srgbClr val="595959"/>
                </a:solidFill>
              </a:defRPr>
            </a:lvl2pPr>
            <a:lvl3pPr marL="231775" indent="-112713">
              <a:defRPr sz="1400">
                <a:solidFill>
                  <a:srgbClr val="595959"/>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23" name="Content Placeholder 7"/>
          <p:cNvSpPr>
            <a:spLocks noGrp="1"/>
          </p:cNvSpPr>
          <p:nvPr>
            <p:ph sz="quarter" idx="18"/>
          </p:nvPr>
        </p:nvSpPr>
        <p:spPr>
          <a:xfrm>
            <a:off x="6019800" y="1600200"/>
            <a:ext cx="2667000" cy="4572000"/>
          </a:xfrm>
          <a:ln>
            <a:noFill/>
          </a:ln>
        </p:spPr>
        <p:txBody>
          <a:bodyPr lIns="0" tIns="137160" rIns="274320" bIns="45720"/>
          <a:lstStyle>
            <a:lvl1pPr>
              <a:buNone/>
              <a:defRPr sz="1800">
                <a:solidFill>
                  <a:srgbClr val="A0ACB2"/>
                </a:solidFill>
              </a:defRPr>
            </a:lvl1pPr>
            <a:lvl2pPr marL="112713" indent="-112713">
              <a:defRPr sz="1600">
                <a:solidFill>
                  <a:srgbClr val="595959"/>
                </a:solidFill>
              </a:defRPr>
            </a:lvl2pPr>
            <a:lvl3pPr marL="231775" indent="-112713">
              <a:defRPr sz="1400">
                <a:solidFill>
                  <a:srgbClr val="595959"/>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24" name="object 6"/>
          <p:cNvSpPr/>
          <p:nvPr userDrawn="1"/>
        </p:nvSpPr>
        <p:spPr>
          <a:xfrm>
            <a:off x="3238500" y="1645920"/>
            <a:ext cx="2667000" cy="106680"/>
          </a:xfrm>
          <a:custGeom>
            <a:avLst/>
            <a:gdLst/>
            <a:ahLst/>
            <a:cxnLst/>
            <a:rect l="l" t="t" r="r" b="b"/>
            <a:pathLst>
              <a:path w="4495800">
                <a:moveTo>
                  <a:pt x="0" y="0"/>
                </a:moveTo>
                <a:lnTo>
                  <a:pt x="4495800" y="0"/>
                </a:lnTo>
              </a:path>
            </a:pathLst>
          </a:custGeom>
          <a:ln w="88900">
            <a:solidFill>
              <a:srgbClr val="A0ACB2"/>
            </a:solidFill>
          </a:ln>
        </p:spPr>
        <p:txBody>
          <a:bodyPr wrap="square" lIns="0" tIns="137160" rIns="274320" bIns="45720" rtlCol="0">
            <a:noAutofit/>
          </a:bodyPr>
          <a:lstStyle/>
          <a:p>
            <a:endParaRPr lang="en-US" dirty="0" smtClean="0">
              <a:ln>
                <a:solidFill>
                  <a:schemeClr val="accent5"/>
                </a:solidFill>
              </a:ln>
              <a:latin typeface="Arial" pitchFamily="34" charset="0"/>
              <a:cs typeface="Arial" pitchFamily="34" charset="0"/>
            </a:endParaRPr>
          </a:p>
          <a:p>
            <a:endParaRPr dirty="0">
              <a:ln>
                <a:solidFill>
                  <a:schemeClr val="accent5"/>
                </a:solidFill>
              </a:ln>
              <a:latin typeface="Arial" pitchFamily="34" charset="0"/>
              <a:cs typeface="Arial" pitchFamily="34" charset="0"/>
            </a:endParaRPr>
          </a:p>
        </p:txBody>
      </p:sp>
      <p:sp>
        <p:nvSpPr>
          <p:cNvPr id="25" name="object 6"/>
          <p:cNvSpPr/>
          <p:nvPr userDrawn="1"/>
        </p:nvSpPr>
        <p:spPr>
          <a:xfrm>
            <a:off x="6019800" y="1645920"/>
            <a:ext cx="2667000" cy="106680"/>
          </a:xfrm>
          <a:custGeom>
            <a:avLst/>
            <a:gdLst/>
            <a:ahLst/>
            <a:cxnLst/>
            <a:rect l="l" t="t" r="r" b="b"/>
            <a:pathLst>
              <a:path w="4495800">
                <a:moveTo>
                  <a:pt x="0" y="0"/>
                </a:moveTo>
                <a:lnTo>
                  <a:pt x="4495800" y="0"/>
                </a:lnTo>
              </a:path>
            </a:pathLst>
          </a:custGeom>
          <a:ln w="88900">
            <a:solidFill>
              <a:srgbClr val="A0ACB2"/>
            </a:solidFill>
          </a:ln>
        </p:spPr>
        <p:txBody>
          <a:bodyPr wrap="square" lIns="0" tIns="137160" rIns="274320" bIns="45720" rtlCol="0">
            <a:noAutofit/>
          </a:bodyPr>
          <a:lstStyle/>
          <a:p>
            <a:endParaRPr lang="en-US" dirty="0" smtClean="0">
              <a:ln>
                <a:solidFill>
                  <a:schemeClr val="accent5"/>
                </a:solidFill>
              </a:ln>
              <a:latin typeface="Arial" pitchFamily="34" charset="0"/>
              <a:cs typeface="Arial" pitchFamily="34" charset="0"/>
            </a:endParaRPr>
          </a:p>
          <a:p>
            <a:endParaRPr dirty="0">
              <a:ln>
                <a:solidFill>
                  <a:schemeClr val="accent5"/>
                </a:solidFill>
              </a:ln>
              <a:latin typeface="Arial" pitchFamily="34" charset="0"/>
              <a:cs typeface="Arial" pitchFamily="34" charset="0"/>
            </a:endParaRPr>
          </a:p>
        </p:txBody>
      </p:sp>
      <p:cxnSp>
        <p:nvCxnSpPr>
          <p:cNvPr id="11" name="Straight Connector 10"/>
          <p:cNvCxnSpPr/>
          <p:nvPr userDrawn="1"/>
        </p:nvCxnSpPr>
        <p:spPr>
          <a:xfrm>
            <a:off x="457200" y="457200"/>
            <a:ext cx="6477000" cy="0"/>
          </a:xfrm>
          <a:prstGeom prst="line">
            <a:avLst/>
          </a:prstGeom>
          <a:ln w="101600">
            <a:solidFill>
              <a:srgbClr val="00AB9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7567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AB9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A0ACB2"/>
                </a:solidFill>
              </a:defRPr>
            </a:lvl1pPr>
          </a:lstStyle>
          <a:p>
            <a:fld id="{D111B545-E9E5-4999-BF12-24362FBBE654}" type="datetime4">
              <a:rPr lang="en-US" smtClean="0"/>
              <a:pPr/>
              <a:t>October 23, 2017</a:t>
            </a:fld>
            <a:endParaRPr lang="en-US" dirty="0"/>
          </a:p>
        </p:txBody>
      </p:sp>
      <p:sp>
        <p:nvSpPr>
          <p:cNvPr id="4" name="Slide Number Placeholder 3"/>
          <p:cNvSpPr>
            <a:spLocks noGrp="1"/>
          </p:cNvSpPr>
          <p:nvPr>
            <p:ph type="sldNum" sz="quarter" idx="11"/>
          </p:nvPr>
        </p:nvSpPr>
        <p:spPr/>
        <p:txBody>
          <a:bodyPr/>
          <a:lstStyle/>
          <a:p>
            <a:fld id="{E15D0D92-BC14-4D67-AEB9-A256922B7B21}" type="slidenum">
              <a:rPr lang="en-US" smtClean="0"/>
              <a:pPr/>
              <a:t>‹#›</a:t>
            </a:fld>
            <a:endParaRPr lang="en-US" dirty="0"/>
          </a:p>
        </p:txBody>
      </p:sp>
      <p:sp>
        <p:nvSpPr>
          <p:cNvPr id="12" name="Content Placeholder 7"/>
          <p:cNvSpPr>
            <a:spLocks noGrp="1"/>
          </p:cNvSpPr>
          <p:nvPr>
            <p:ph sz="quarter" idx="16"/>
          </p:nvPr>
        </p:nvSpPr>
        <p:spPr>
          <a:xfrm>
            <a:off x="457200" y="1600200"/>
            <a:ext cx="4038600" cy="4572000"/>
          </a:xfrm>
          <a:ln>
            <a:noFill/>
          </a:ln>
        </p:spPr>
        <p:txBody>
          <a:bodyPr lIns="0" tIns="137160" rIns="274320" bIns="45720"/>
          <a:lstStyle>
            <a:lvl1pPr>
              <a:buNone/>
              <a:defRPr sz="1800">
                <a:solidFill>
                  <a:srgbClr val="A0ACB2"/>
                </a:solidFill>
              </a:defRPr>
            </a:lvl1pPr>
            <a:lvl2pPr marL="112713" indent="-112713">
              <a:defRPr sz="1600">
                <a:solidFill>
                  <a:srgbClr val="595959"/>
                </a:solidFill>
              </a:defRPr>
            </a:lvl2pPr>
            <a:lvl3pPr marL="231775" indent="-112713">
              <a:defRPr sz="1400">
                <a:solidFill>
                  <a:srgbClr val="595959"/>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5" name="object 6"/>
          <p:cNvSpPr/>
          <p:nvPr userDrawn="1"/>
        </p:nvSpPr>
        <p:spPr>
          <a:xfrm>
            <a:off x="457200" y="1645920"/>
            <a:ext cx="4038600" cy="76200"/>
          </a:xfrm>
          <a:custGeom>
            <a:avLst/>
            <a:gdLst/>
            <a:ahLst/>
            <a:cxnLst/>
            <a:rect l="l" t="t" r="r" b="b"/>
            <a:pathLst>
              <a:path w="4495800">
                <a:moveTo>
                  <a:pt x="0" y="0"/>
                </a:moveTo>
                <a:lnTo>
                  <a:pt x="4495800" y="0"/>
                </a:lnTo>
              </a:path>
            </a:pathLst>
          </a:custGeom>
          <a:ln w="88900">
            <a:solidFill>
              <a:srgbClr val="A0ACB2"/>
            </a:solidFill>
          </a:ln>
        </p:spPr>
        <p:txBody>
          <a:bodyPr wrap="square" lIns="0" tIns="137160" rIns="274320" bIns="45720" rtlCol="0">
            <a:noAutofit/>
          </a:bodyPr>
          <a:lstStyle/>
          <a:p>
            <a:endParaRPr lang="en-US" dirty="0" smtClean="0">
              <a:ln>
                <a:solidFill>
                  <a:schemeClr val="accent5"/>
                </a:solidFill>
              </a:ln>
              <a:latin typeface="Arial" pitchFamily="34" charset="0"/>
              <a:cs typeface="Arial" pitchFamily="34" charset="0"/>
            </a:endParaRPr>
          </a:p>
          <a:p>
            <a:endParaRPr dirty="0">
              <a:ln>
                <a:solidFill>
                  <a:schemeClr val="accent5"/>
                </a:solidFill>
              </a:ln>
              <a:latin typeface="Arial" pitchFamily="34" charset="0"/>
              <a:cs typeface="Arial" pitchFamily="34" charset="0"/>
            </a:endParaRPr>
          </a:p>
        </p:txBody>
      </p:sp>
      <p:sp>
        <p:nvSpPr>
          <p:cNvPr id="14" name="Content Placeholder 7"/>
          <p:cNvSpPr>
            <a:spLocks noGrp="1"/>
          </p:cNvSpPr>
          <p:nvPr>
            <p:ph sz="quarter" idx="17"/>
          </p:nvPr>
        </p:nvSpPr>
        <p:spPr>
          <a:xfrm>
            <a:off x="4648200" y="1600200"/>
            <a:ext cx="4038600" cy="4572000"/>
          </a:xfrm>
          <a:ln>
            <a:noFill/>
          </a:ln>
        </p:spPr>
        <p:txBody>
          <a:bodyPr lIns="0" tIns="137160" rIns="274320" bIns="45720"/>
          <a:lstStyle>
            <a:lvl1pPr>
              <a:buNone/>
              <a:defRPr sz="1800">
                <a:solidFill>
                  <a:srgbClr val="A0ACB2"/>
                </a:solidFill>
              </a:defRPr>
            </a:lvl1pPr>
            <a:lvl2pPr marL="112713" indent="-112713">
              <a:defRPr sz="1600">
                <a:solidFill>
                  <a:srgbClr val="595959"/>
                </a:solidFill>
              </a:defRPr>
            </a:lvl2pPr>
            <a:lvl3pPr marL="231775" indent="-112713">
              <a:defRPr sz="1400">
                <a:solidFill>
                  <a:srgbClr val="595959"/>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9" name="object 6"/>
          <p:cNvSpPr/>
          <p:nvPr userDrawn="1"/>
        </p:nvSpPr>
        <p:spPr>
          <a:xfrm>
            <a:off x="4648200" y="1645920"/>
            <a:ext cx="4038600" cy="76200"/>
          </a:xfrm>
          <a:custGeom>
            <a:avLst/>
            <a:gdLst/>
            <a:ahLst/>
            <a:cxnLst/>
            <a:rect l="l" t="t" r="r" b="b"/>
            <a:pathLst>
              <a:path w="4495800">
                <a:moveTo>
                  <a:pt x="0" y="0"/>
                </a:moveTo>
                <a:lnTo>
                  <a:pt x="4495800" y="0"/>
                </a:lnTo>
              </a:path>
            </a:pathLst>
          </a:custGeom>
          <a:ln w="88900">
            <a:solidFill>
              <a:srgbClr val="A0ACB2"/>
            </a:solidFill>
          </a:ln>
        </p:spPr>
        <p:txBody>
          <a:bodyPr wrap="square" lIns="0" tIns="137160" rIns="274320" bIns="45720" rtlCol="0">
            <a:noAutofit/>
          </a:bodyPr>
          <a:lstStyle/>
          <a:p>
            <a:endParaRPr lang="en-US" dirty="0" smtClean="0">
              <a:ln>
                <a:solidFill>
                  <a:schemeClr val="accent5"/>
                </a:solidFill>
              </a:ln>
              <a:latin typeface="Arial" pitchFamily="34" charset="0"/>
              <a:cs typeface="Arial" pitchFamily="34" charset="0"/>
            </a:endParaRPr>
          </a:p>
          <a:p>
            <a:endParaRPr dirty="0">
              <a:ln>
                <a:solidFill>
                  <a:schemeClr val="accent5"/>
                </a:solidFill>
              </a:ln>
              <a:latin typeface="Arial" pitchFamily="34" charset="0"/>
              <a:cs typeface="Arial" pitchFamily="34" charset="0"/>
            </a:endParaRPr>
          </a:p>
        </p:txBody>
      </p:sp>
      <p:cxnSp>
        <p:nvCxnSpPr>
          <p:cNvPr id="9" name="Straight Connector 8"/>
          <p:cNvCxnSpPr/>
          <p:nvPr userDrawn="1"/>
        </p:nvCxnSpPr>
        <p:spPr>
          <a:xfrm>
            <a:off x="457200" y="457200"/>
            <a:ext cx="6477000" cy="0"/>
          </a:xfrm>
          <a:prstGeom prst="line">
            <a:avLst/>
          </a:prstGeom>
          <a:ln w="101600">
            <a:solidFill>
              <a:srgbClr val="00AB9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4263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4">
    <p:spTree>
      <p:nvGrpSpPr>
        <p:cNvPr id="1" name=""/>
        <p:cNvGrpSpPr/>
        <p:nvPr/>
      </p:nvGrpSpPr>
      <p:grpSpPr>
        <a:xfrm>
          <a:off x="0" y="0"/>
          <a:ext cx="0" cy="0"/>
          <a:chOff x="0" y="0"/>
          <a:chExt cx="0" cy="0"/>
        </a:xfrm>
      </p:grpSpPr>
      <p:pic>
        <p:nvPicPr>
          <p:cNvPr id="11" name="Picture 10" descr="PPT_background_te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97623" y="3644900"/>
            <a:ext cx="7772400" cy="993775"/>
          </a:xfrm>
        </p:spPr>
        <p:txBody>
          <a:bodyPr lIns="0" anchor="t">
            <a:normAutofit/>
          </a:bodyPr>
          <a:lstStyle>
            <a:lvl1pPr algn="l">
              <a:tabLst>
                <a:tab pos="2060575" algn="l"/>
              </a:tabLst>
              <a:defRPr sz="2800" b="1" cap="none">
                <a:solidFill>
                  <a:srgbClr val="1B4297"/>
                </a:solidFill>
                <a:latin typeface="Arial" pitchFamily="34" charset="0"/>
                <a:ea typeface="Apex New Book" pitchFamily="2" charset="0"/>
                <a:cs typeface="Arial" pitchFamily="34" charset="0"/>
              </a:defRPr>
            </a:lvl1pPr>
          </a:lstStyle>
          <a:p>
            <a:r>
              <a:rPr lang="en-US" dirty="0" smtClean="0"/>
              <a:t>CLICK TO EDIT MASTER TITLE STYLE</a:t>
            </a:r>
            <a:endParaRPr lang="en-US" dirty="0"/>
          </a:p>
        </p:txBody>
      </p:sp>
      <p:cxnSp>
        <p:nvCxnSpPr>
          <p:cNvPr id="8" name="Straight Connector 7"/>
          <p:cNvCxnSpPr/>
          <p:nvPr userDrawn="1"/>
        </p:nvCxnSpPr>
        <p:spPr>
          <a:xfrm>
            <a:off x="697623" y="3152868"/>
            <a:ext cx="7787515" cy="0"/>
          </a:xfrm>
          <a:prstGeom prst="line">
            <a:avLst/>
          </a:prstGeom>
          <a:ln w="101600">
            <a:solidFill>
              <a:srgbClr val="1B4297"/>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1477" y="5861388"/>
            <a:ext cx="1996147" cy="552679"/>
          </a:xfrm>
          <a:prstGeom prst="rect">
            <a:avLst/>
          </a:prstGeom>
        </p:spPr>
      </p:pic>
      <p:cxnSp>
        <p:nvCxnSpPr>
          <p:cNvPr id="7" name="Straight Connector 6"/>
          <p:cNvCxnSpPr/>
          <p:nvPr userDrawn="1"/>
        </p:nvCxnSpPr>
        <p:spPr>
          <a:xfrm>
            <a:off x="675145" y="6105036"/>
            <a:ext cx="576082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32171" y="6168045"/>
            <a:ext cx="1415299" cy="45179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9685" y="6219995"/>
            <a:ext cx="1002093" cy="277395"/>
          </a:xfrm>
          <a:prstGeom prst="rect">
            <a:avLst/>
          </a:prstGeom>
        </p:spPr>
      </p:pic>
      <p:sp>
        <p:nvSpPr>
          <p:cNvPr id="13" name="Title 1"/>
          <p:cNvSpPr txBox="1">
            <a:spLocks/>
          </p:cNvSpPr>
          <p:nvPr userDrawn="1"/>
        </p:nvSpPr>
        <p:spPr>
          <a:xfrm>
            <a:off x="712738" y="3292475"/>
            <a:ext cx="7772400" cy="631825"/>
          </a:xfrm>
          <a:prstGeom prst="rect">
            <a:avLst/>
          </a:prstGeom>
          <a:ln>
            <a:noFill/>
          </a:ln>
        </p:spPr>
        <p:txBody>
          <a:bodyPr vert="horz" lIns="0" tIns="45720" rIns="91440" bIns="45720" rtlCol="0" anchor="t" anchorCtr="0">
            <a:normAutofit/>
          </a:bodyPr>
          <a:lstStyle>
            <a:lvl1pPr algn="l" defTabSz="914400" rtl="0" eaLnBrk="1" latinLnBrk="0" hangingPunct="1">
              <a:spcBef>
                <a:spcPct val="0"/>
              </a:spcBef>
              <a:buNone/>
              <a:defRPr sz="3200" b="1" kern="1200">
                <a:solidFill>
                  <a:srgbClr val="1B4297"/>
                </a:solidFill>
                <a:latin typeface="Arial" pitchFamily="34" charset="0"/>
                <a:ea typeface="Apex New Medium" pitchFamily="2" charset="0"/>
                <a:cs typeface="Arial" pitchFamily="34" charset="0"/>
              </a:defRPr>
            </a:lvl1pPr>
          </a:lstStyle>
          <a:p>
            <a:r>
              <a:rPr lang="en-US" sz="2400" dirty="0" smtClean="0"/>
              <a:t>ASCENSION TEXAS</a:t>
            </a:r>
            <a:endParaRPr lang="en-US" sz="2400" dirty="0"/>
          </a:p>
        </p:txBody>
      </p:sp>
    </p:spTree>
    <p:extLst>
      <p:ext uri="{BB962C8B-B14F-4D97-AF65-F5344CB8AC3E}">
        <p14:creationId xmlns:p14="http://schemas.microsoft.com/office/powerpoint/2010/main" val="8732975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_4">
    <p:spTree>
      <p:nvGrpSpPr>
        <p:cNvPr id="1" name=""/>
        <p:cNvGrpSpPr/>
        <p:nvPr/>
      </p:nvGrpSpPr>
      <p:grpSpPr>
        <a:xfrm>
          <a:off x="0" y="0"/>
          <a:ext cx="0" cy="0"/>
          <a:chOff x="0" y="0"/>
          <a:chExt cx="0" cy="0"/>
        </a:xfrm>
      </p:grpSpPr>
      <p:pic>
        <p:nvPicPr>
          <p:cNvPr id="3" name="Picture 2" descr="PPT_background_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8" name="Straight Connector 7"/>
          <p:cNvCxnSpPr/>
          <p:nvPr userDrawn="1"/>
        </p:nvCxnSpPr>
        <p:spPr>
          <a:xfrm>
            <a:off x="697623" y="3152868"/>
            <a:ext cx="7787515" cy="0"/>
          </a:xfrm>
          <a:prstGeom prst="line">
            <a:avLst/>
          </a:prstGeom>
          <a:ln w="1016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23797" y="5861388"/>
            <a:ext cx="1913827" cy="529887"/>
          </a:xfrm>
          <a:prstGeom prst="rect">
            <a:avLst/>
          </a:prstGeom>
        </p:spPr>
      </p:pic>
      <p:cxnSp>
        <p:nvCxnSpPr>
          <p:cNvPr id="9" name="Straight Connector 8"/>
          <p:cNvCxnSpPr/>
          <p:nvPr userDrawn="1"/>
        </p:nvCxnSpPr>
        <p:spPr>
          <a:xfrm>
            <a:off x="675145" y="6105036"/>
            <a:ext cx="576082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32171" y="6134531"/>
            <a:ext cx="1415299" cy="487567"/>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685" y="6142644"/>
            <a:ext cx="1002093" cy="400837"/>
          </a:xfrm>
          <a:prstGeom prst="rect">
            <a:avLst/>
          </a:prstGeom>
        </p:spPr>
      </p:pic>
      <p:sp>
        <p:nvSpPr>
          <p:cNvPr id="14" name="Title 1"/>
          <p:cNvSpPr>
            <a:spLocks noGrp="1"/>
          </p:cNvSpPr>
          <p:nvPr>
            <p:ph type="title" hasCustomPrompt="1"/>
          </p:nvPr>
        </p:nvSpPr>
        <p:spPr>
          <a:xfrm>
            <a:off x="697623" y="3644900"/>
            <a:ext cx="7772400" cy="993775"/>
          </a:xfrm>
        </p:spPr>
        <p:txBody>
          <a:bodyPr lIns="0" anchor="t">
            <a:normAutofit/>
          </a:bodyPr>
          <a:lstStyle>
            <a:lvl1pPr algn="l">
              <a:tabLst>
                <a:tab pos="2060575" algn="l"/>
              </a:tabLst>
              <a:defRPr sz="2800" b="1" cap="none">
                <a:solidFill>
                  <a:srgbClr val="1B4297"/>
                </a:solidFill>
                <a:latin typeface="Arial" pitchFamily="34" charset="0"/>
                <a:ea typeface="Apex New Book" pitchFamily="2" charset="0"/>
                <a:cs typeface="Arial" pitchFamily="34" charset="0"/>
              </a:defRPr>
            </a:lvl1pPr>
          </a:lstStyle>
          <a:p>
            <a:r>
              <a:rPr lang="en-US" dirty="0" smtClean="0"/>
              <a:t>CLICK TO EDIT MASTER TITLE STYLE</a:t>
            </a:r>
            <a:endParaRPr lang="en-US" dirty="0"/>
          </a:p>
        </p:txBody>
      </p:sp>
      <p:sp>
        <p:nvSpPr>
          <p:cNvPr id="15" name="Title 1"/>
          <p:cNvSpPr txBox="1">
            <a:spLocks/>
          </p:cNvSpPr>
          <p:nvPr userDrawn="1"/>
        </p:nvSpPr>
        <p:spPr>
          <a:xfrm>
            <a:off x="712738" y="3292475"/>
            <a:ext cx="7772400" cy="631825"/>
          </a:xfrm>
          <a:prstGeom prst="rect">
            <a:avLst/>
          </a:prstGeom>
          <a:ln>
            <a:noFill/>
          </a:ln>
        </p:spPr>
        <p:txBody>
          <a:bodyPr vert="horz" lIns="0" tIns="45720" rIns="91440" bIns="45720" rtlCol="0" anchor="t" anchorCtr="0">
            <a:normAutofit/>
          </a:bodyPr>
          <a:lstStyle>
            <a:lvl1pPr algn="l" defTabSz="914400" rtl="0" eaLnBrk="1" latinLnBrk="0" hangingPunct="1">
              <a:spcBef>
                <a:spcPct val="0"/>
              </a:spcBef>
              <a:buNone/>
              <a:defRPr sz="3200" b="1" kern="1200">
                <a:solidFill>
                  <a:srgbClr val="1B4297"/>
                </a:solidFill>
                <a:latin typeface="Arial" pitchFamily="34" charset="0"/>
                <a:ea typeface="Apex New Medium" pitchFamily="2" charset="0"/>
                <a:cs typeface="Arial" pitchFamily="34" charset="0"/>
              </a:defRPr>
            </a:lvl1pPr>
          </a:lstStyle>
          <a:p>
            <a:r>
              <a:rPr lang="en-US" sz="2400" dirty="0" smtClean="0"/>
              <a:t>ASCENSION TEXAS</a:t>
            </a:r>
            <a:endParaRPr lang="en-US" sz="2400" dirty="0"/>
          </a:p>
        </p:txBody>
      </p:sp>
    </p:spTree>
    <p:extLst>
      <p:ext uri="{BB962C8B-B14F-4D97-AF65-F5344CB8AC3E}">
        <p14:creationId xmlns:p14="http://schemas.microsoft.com/office/powerpoint/2010/main" val="41823821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3363" indent="-233363">
              <a:buFont typeface="Arial" panose="020B0604020202020204" pitchFamily="34" charset="0"/>
              <a:buChar char="•"/>
              <a:defRPr/>
            </a:lvl1pPr>
            <a:lvl2pPr marL="514350" indent="-155575">
              <a:defRPr/>
            </a:lvl2pPr>
            <a:lvl3pPr marL="914400" indent="-163513">
              <a:defRPr/>
            </a:lvl3pPr>
            <a:lvl4pPr marL="1322388" indent="-179388">
              <a:defRPr/>
            </a:lvl4pPr>
            <a:lvl5pPr marL="1665288" indent="-16351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July 18, 2016</a:t>
            </a:r>
            <a:endParaRPr lang="en-US" dirty="0"/>
          </a:p>
        </p:txBody>
      </p:sp>
      <p:sp>
        <p:nvSpPr>
          <p:cNvPr id="6" name="Slide Number Placeholder 5"/>
          <p:cNvSpPr>
            <a:spLocks noGrp="1"/>
          </p:cNvSpPr>
          <p:nvPr>
            <p:ph type="sldNum" sz="quarter" idx="12"/>
          </p:nvPr>
        </p:nvSpPr>
        <p:spPr/>
        <p:txBody>
          <a:bodyPr/>
          <a:lstStyle/>
          <a:p>
            <a:fld id="{973D8A4E-7377-406B-9AFF-AC3194BEB599}" type="slidenum">
              <a:rPr lang="en-US" smtClean="0"/>
              <a:t>‹#›</a:t>
            </a:fld>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411383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July 18, 2016</a:t>
            </a:r>
            <a:endParaRPr lang="en-US" dirty="0"/>
          </a:p>
        </p:txBody>
      </p:sp>
      <p:sp>
        <p:nvSpPr>
          <p:cNvPr id="4" name="Slide Number Placeholder 3"/>
          <p:cNvSpPr>
            <a:spLocks noGrp="1"/>
          </p:cNvSpPr>
          <p:nvPr>
            <p:ph type="sldNum" sz="quarter" idx="11"/>
          </p:nvPr>
        </p:nvSpPr>
        <p:spPr/>
        <p:txBody>
          <a:bodyPr/>
          <a:lstStyle/>
          <a:p>
            <a:fld id="{E15D0D92-BC14-4D67-AEB9-A256922B7B21}" type="slidenum">
              <a:rPr lang="en-US" smtClean="0"/>
              <a:t>‹#›</a:t>
            </a:fld>
            <a:endParaRPr lang="en-US" dirty="0"/>
          </a:p>
        </p:txBody>
      </p:sp>
    </p:spTree>
    <p:extLst>
      <p:ext uri="{BB962C8B-B14F-4D97-AF65-F5344CB8AC3E}">
        <p14:creationId xmlns:p14="http://schemas.microsoft.com/office/powerpoint/2010/main" val="8188136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53683" y="1600200"/>
            <a:ext cx="4142117" cy="4525963"/>
          </a:xfrm>
        </p:spPr>
        <p:txBody>
          <a:bodyPr/>
          <a:lstStyle>
            <a:lvl1pPr marL="233363" indent="-233363">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233363" indent="-233363">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July 18, 2016</a:t>
            </a:r>
            <a:endParaRPr lang="en-US" dirty="0"/>
          </a:p>
        </p:txBody>
      </p:sp>
      <p:sp>
        <p:nvSpPr>
          <p:cNvPr id="7" name="Slide Number Placeholder 6"/>
          <p:cNvSpPr>
            <a:spLocks noGrp="1"/>
          </p:cNvSpPr>
          <p:nvPr>
            <p:ph type="sldNum" sz="quarter" idx="12"/>
          </p:nvPr>
        </p:nvSpPr>
        <p:spPr/>
        <p:txBody>
          <a:bodyPr/>
          <a:lstStyle/>
          <a:p>
            <a:fld id="{973D8A4E-7377-406B-9AFF-AC3194BEB599}" type="slidenum">
              <a:rPr lang="en-US" smtClean="0"/>
              <a:t>‹#›</a:t>
            </a:fld>
            <a:endParaRPr lang="en-US" dirty="0"/>
          </a:p>
        </p:txBody>
      </p:sp>
    </p:spTree>
    <p:extLst>
      <p:ext uri="{BB962C8B-B14F-4D97-AF65-F5344CB8AC3E}">
        <p14:creationId xmlns:p14="http://schemas.microsoft.com/office/powerpoint/2010/main" val="12982840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370936" y="1828800"/>
            <a:ext cx="4126452" cy="639762"/>
          </a:xfrm>
        </p:spPr>
        <p:txBody>
          <a:bodyPr anchor="b">
            <a:noAutofit/>
          </a:bodyPr>
          <a:lstStyle>
            <a:lvl1pPr marL="0" indent="0">
              <a:buNone/>
              <a:defRPr sz="2200" b="0">
                <a:solidFill>
                  <a:srgbClr val="00AB90"/>
                </a:solidFill>
                <a:latin typeface="Arial" pitchFamily="34" charset="0"/>
                <a:ea typeface="Apex New Book" pitchFamily="2"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0936" y="2514599"/>
            <a:ext cx="4126452" cy="3611563"/>
          </a:xfrm>
        </p:spPr>
        <p:txBody>
          <a:bodyPr/>
          <a:lstStyle>
            <a:lvl1pPr marL="233363" indent="-233363">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25" y="1828800"/>
            <a:ext cx="4041775" cy="639762"/>
          </a:xfrm>
        </p:spPr>
        <p:txBody>
          <a:bodyPr anchor="b">
            <a:noAutofit/>
          </a:bodyPr>
          <a:lstStyle>
            <a:lvl1pPr marL="0" indent="0">
              <a:buNone/>
              <a:defRPr sz="2200" b="0">
                <a:solidFill>
                  <a:srgbClr val="00AB90"/>
                </a:solidFill>
                <a:latin typeface="Arial" pitchFamily="34" charset="0"/>
                <a:ea typeface="Apex New Book" pitchFamily="2"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marL="233363" indent="-233363">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r>
              <a:rPr lang="en-US" dirty="0" smtClean="0"/>
              <a:t>July 18, 2016</a:t>
            </a:r>
            <a:endParaRPr lang="en-US" dirty="0"/>
          </a:p>
        </p:txBody>
      </p:sp>
      <p:sp>
        <p:nvSpPr>
          <p:cNvPr id="9" name="Slide Number Placeholder 8"/>
          <p:cNvSpPr>
            <a:spLocks noGrp="1"/>
          </p:cNvSpPr>
          <p:nvPr>
            <p:ph type="sldNum" sz="quarter" idx="12"/>
          </p:nvPr>
        </p:nvSpPr>
        <p:spPr/>
        <p:txBody>
          <a:bodyPr/>
          <a:lstStyle/>
          <a:p>
            <a:fld id="{973D8A4E-7377-406B-9AFF-AC3194BEB599}" type="slidenum">
              <a:rPr lang="en-US" smtClean="0"/>
              <a:t>‹#›</a:t>
            </a:fld>
            <a:endParaRPr lang="en-US" dirty="0"/>
          </a:p>
        </p:txBody>
      </p:sp>
    </p:spTree>
    <p:extLst>
      <p:ext uri="{BB962C8B-B14F-4D97-AF65-F5344CB8AC3E}">
        <p14:creationId xmlns:p14="http://schemas.microsoft.com/office/powerpoint/2010/main" val="17929573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July 18, 2016</a:t>
            </a:r>
            <a:endParaRPr lang="en-US" dirty="0"/>
          </a:p>
        </p:txBody>
      </p:sp>
      <p:sp>
        <p:nvSpPr>
          <p:cNvPr id="5" name="Slide Number Placeholder 4"/>
          <p:cNvSpPr>
            <a:spLocks noGrp="1"/>
          </p:cNvSpPr>
          <p:nvPr>
            <p:ph type="sldNum" sz="quarter" idx="12"/>
          </p:nvPr>
        </p:nvSpPr>
        <p:spPr/>
        <p:txBody>
          <a:bodyPr/>
          <a:lstStyle/>
          <a:p>
            <a:fld id="{973D8A4E-7377-406B-9AFF-AC3194BEB599}" type="slidenum">
              <a:rPr lang="en-US" smtClean="0"/>
              <a:t>‹#›</a:t>
            </a:fld>
            <a:endParaRPr lang="en-US" dirty="0"/>
          </a:p>
        </p:txBody>
      </p:sp>
    </p:spTree>
    <p:extLst>
      <p:ext uri="{BB962C8B-B14F-4D97-AF65-F5344CB8AC3E}">
        <p14:creationId xmlns:p14="http://schemas.microsoft.com/office/powerpoint/2010/main" val="5713049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609600"/>
          </a:xfrm>
          <a:prstGeom prst="rect">
            <a:avLst/>
          </a:prstGeom>
        </p:spPr>
        <p:txBody>
          <a:bodyPr vert="horz" lIns="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2309" y="1447800"/>
            <a:ext cx="832449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14400" y="6356351"/>
            <a:ext cx="1480930" cy="349249"/>
          </a:xfrm>
          <a:prstGeom prst="rect">
            <a:avLst/>
          </a:prstGeom>
        </p:spPr>
        <p:txBody>
          <a:bodyPr vert="horz" lIns="0" tIns="45720" rIns="0" bIns="45720" rtlCol="0" anchor="t" anchorCtr="0"/>
          <a:lstStyle>
            <a:lvl1pPr algn="l">
              <a:defRPr sz="1000">
                <a:solidFill>
                  <a:srgbClr val="00AB90"/>
                </a:solidFill>
                <a:latin typeface="Arial" pitchFamily="34" charset="0"/>
                <a:ea typeface="Apex New Book" pitchFamily="2" charset="0"/>
                <a:cs typeface="Arial" pitchFamily="34" charset="0"/>
              </a:defRPr>
            </a:lvl1pPr>
          </a:lstStyle>
          <a:p>
            <a:fld id="{D111B545-E9E5-4999-BF12-24362FBBE654}" type="datetime4">
              <a:rPr lang="en-US" smtClean="0"/>
              <a:pPr/>
              <a:t>October 23, 2017</a:t>
            </a:fld>
            <a:endParaRPr lang="en-US" dirty="0"/>
          </a:p>
        </p:txBody>
      </p:sp>
      <p:sp>
        <p:nvSpPr>
          <p:cNvPr id="6" name="Slide Number Placeholder 5"/>
          <p:cNvSpPr>
            <a:spLocks noGrp="1"/>
          </p:cNvSpPr>
          <p:nvPr>
            <p:ph type="sldNum" sz="quarter" idx="4"/>
          </p:nvPr>
        </p:nvSpPr>
        <p:spPr>
          <a:xfrm>
            <a:off x="457200" y="6356351"/>
            <a:ext cx="457200" cy="349250"/>
          </a:xfrm>
          <a:prstGeom prst="rect">
            <a:avLst/>
          </a:prstGeom>
        </p:spPr>
        <p:txBody>
          <a:bodyPr vert="horz" lIns="0" tIns="45720" rIns="0" bIns="45720" rtlCol="0" anchor="t" anchorCtr="0"/>
          <a:lstStyle>
            <a:lvl1pPr algn="ctr">
              <a:defRPr sz="1050" b="1">
                <a:solidFill>
                  <a:srgbClr val="00AB90"/>
                </a:solidFill>
                <a:latin typeface="Arial" pitchFamily="34" charset="0"/>
                <a:ea typeface="Apex New Medium" pitchFamily="2" charset="0"/>
                <a:cs typeface="Arial" pitchFamily="34" charset="0"/>
              </a:defRPr>
            </a:lvl1pPr>
          </a:lstStyle>
          <a:p>
            <a:fld id="{E15D0D92-BC14-4D67-AEB9-A256922B7B21}" type="slidenum">
              <a:rPr lang="en-US" smtClean="0"/>
              <a:pPr/>
              <a:t>‹#›</a:t>
            </a:fld>
            <a:endParaRPr lang="en-US" dirty="0"/>
          </a:p>
        </p:txBody>
      </p:sp>
      <p:cxnSp>
        <p:nvCxnSpPr>
          <p:cNvPr id="7" name="Straight Connector 6"/>
          <p:cNvCxnSpPr/>
          <p:nvPr/>
        </p:nvCxnSpPr>
        <p:spPr>
          <a:xfrm>
            <a:off x="457200" y="457200"/>
            <a:ext cx="6477000" cy="0"/>
          </a:xfrm>
          <a:prstGeom prst="line">
            <a:avLst/>
          </a:prstGeom>
          <a:ln w="101600">
            <a:solidFill>
              <a:srgbClr val="00AB9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051432" y="234768"/>
            <a:ext cx="1594392" cy="441444"/>
          </a:xfrm>
          <a:prstGeom prst="rect">
            <a:avLst/>
          </a:prstGeom>
        </p:spPr>
      </p:pic>
      <p:pic>
        <p:nvPicPr>
          <p:cNvPr id="9" name="Picture 8"/>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75409" y="6283050"/>
            <a:ext cx="1415299" cy="487567"/>
          </a:xfrm>
          <a:prstGeom prst="rect">
            <a:avLst/>
          </a:prstGeom>
        </p:spPr>
      </p:pic>
      <p:pic>
        <p:nvPicPr>
          <p:cNvPr id="10" name="Picture 9"/>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122923" y="6291163"/>
            <a:ext cx="1002093" cy="400837"/>
          </a:xfrm>
          <a:prstGeom prst="rect">
            <a:avLst/>
          </a:prstGeom>
        </p:spPr>
      </p:pic>
    </p:spTree>
    <p:extLst>
      <p:ext uri="{BB962C8B-B14F-4D97-AF65-F5344CB8AC3E}">
        <p14:creationId xmlns:p14="http://schemas.microsoft.com/office/powerpoint/2010/main" val="926516927"/>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91" r:id="rId3"/>
    <p:sldLayoutId id="2147483700" r:id="rId4"/>
    <p:sldLayoutId id="2147483650" r:id="rId5"/>
    <p:sldLayoutId id="2147483660" r:id="rId6"/>
    <p:sldLayoutId id="2147483652" r:id="rId7"/>
    <p:sldLayoutId id="2147483653" r:id="rId8"/>
    <p:sldLayoutId id="2147483654" r:id="rId9"/>
    <p:sldLayoutId id="2147483655" r:id="rId10"/>
    <p:sldLayoutId id="2147483656" r:id="rId11"/>
    <p:sldLayoutId id="2147483657" r:id="rId12"/>
    <p:sldLayoutId id="2147483658" r:id="rId13"/>
    <p:sldLayoutId id="2147483694" r:id="rId14"/>
    <p:sldLayoutId id="2147483664" r:id="rId15"/>
    <p:sldLayoutId id="2147483697" r:id="rId16"/>
    <p:sldLayoutId id="2147483695" r:id="rId17"/>
    <p:sldLayoutId id="2147483667" r:id="rId18"/>
    <p:sldLayoutId id="2147483696" r:id="rId19"/>
    <p:sldLayoutId id="2147483670" r:id="rId20"/>
    <p:sldLayoutId id="2147483675" r:id="rId21"/>
    <p:sldLayoutId id="2147483673" r:id="rId22"/>
  </p:sldLayoutIdLst>
  <p:timing>
    <p:tnLst>
      <p:par>
        <p:cTn id="1" dur="indefinite" restart="never" nodeType="tmRoot"/>
      </p:par>
    </p:tnLst>
  </p:timing>
  <p:hf hdr="0" ftr="0"/>
  <p:txStyles>
    <p:titleStyle>
      <a:lvl1pPr algn="l" defTabSz="914400" rtl="0" eaLnBrk="1" latinLnBrk="0" hangingPunct="1">
        <a:spcBef>
          <a:spcPct val="0"/>
        </a:spcBef>
        <a:buNone/>
        <a:defRPr sz="2600" b="1" kern="1200">
          <a:solidFill>
            <a:srgbClr val="00AB90"/>
          </a:solidFill>
          <a:latin typeface="Arial" pitchFamily="34" charset="0"/>
          <a:ea typeface="Apex New Medium" pitchFamily="2" charset="0"/>
          <a:cs typeface="Arial" pitchFamily="34" charset="0"/>
        </a:defRPr>
      </a:lvl1pPr>
    </p:titleStyle>
    <p:bodyStyle>
      <a:lvl1pPr marL="233363" indent="-233363" algn="l" defTabSz="914400" rtl="0" eaLnBrk="1" latinLnBrk="0" hangingPunct="1">
        <a:spcBef>
          <a:spcPct val="20000"/>
        </a:spcBef>
        <a:buFont typeface="Arial" panose="020B0604020202020204" pitchFamily="34" charset="0"/>
        <a:buChar char="•"/>
        <a:defRPr lang="en-US" sz="2400" kern="1200" dirty="0" smtClean="0">
          <a:solidFill>
            <a:srgbClr val="595959"/>
          </a:solidFill>
          <a:latin typeface="Arial" pitchFamily="34" charset="0"/>
          <a:ea typeface="Apex New Book" pitchFamily="2" charset="0"/>
          <a:cs typeface="Arial" pitchFamily="34" charset="0"/>
        </a:defRPr>
      </a:lvl1pPr>
      <a:lvl2pPr marL="514350" indent="-155575" algn="l" defTabSz="914400" rtl="0" eaLnBrk="1" latinLnBrk="0" hangingPunct="1">
        <a:spcBef>
          <a:spcPct val="20000"/>
        </a:spcBef>
        <a:buFont typeface="Arial" pitchFamily="34" charset="0"/>
        <a:buChar char="-"/>
        <a:defRPr sz="2000" kern="1200">
          <a:solidFill>
            <a:srgbClr val="595959"/>
          </a:solidFill>
          <a:latin typeface="Arial" pitchFamily="34" charset="0"/>
          <a:ea typeface="Apex New Book" pitchFamily="2" charset="0"/>
          <a:cs typeface="Arial" pitchFamily="34" charset="0"/>
        </a:defRPr>
      </a:lvl2pPr>
      <a:lvl3pPr marL="914400" indent="-163513" algn="l" defTabSz="914400" rtl="0" eaLnBrk="1" latinLnBrk="0" hangingPunct="1">
        <a:spcBef>
          <a:spcPct val="20000"/>
        </a:spcBef>
        <a:buFont typeface="Arial" panose="020B0604020202020204" pitchFamily="34" charset="0"/>
        <a:buChar char="•"/>
        <a:defRPr sz="1800" kern="1200">
          <a:solidFill>
            <a:srgbClr val="595959"/>
          </a:solidFill>
          <a:latin typeface="Arial" pitchFamily="34" charset="0"/>
          <a:ea typeface="Apex New Book" pitchFamily="2" charset="0"/>
          <a:cs typeface="Arial" pitchFamily="34" charset="0"/>
        </a:defRPr>
      </a:lvl3pPr>
      <a:lvl4pPr marL="1322388" indent="-179388" algn="l" defTabSz="914400" rtl="0" eaLnBrk="1" latinLnBrk="0" hangingPunct="1">
        <a:spcBef>
          <a:spcPct val="20000"/>
        </a:spcBef>
        <a:buFont typeface="Arial" pitchFamily="34" charset="0"/>
        <a:buChar char="»"/>
        <a:defRPr sz="1600" kern="1200">
          <a:solidFill>
            <a:srgbClr val="595959"/>
          </a:solidFill>
          <a:latin typeface="Arial" pitchFamily="34" charset="0"/>
          <a:ea typeface="Apex New Book" pitchFamily="2" charset="0"/>
          <a:cs typeface="Arial" pitchFamily="34" charset="0"/>
        </a:defRPr>
      </a:lvl4pPr>
      <a:lvl5pPr marL="1665288" indent="-163513" algn="l" defTabSz="914400" rtl="0" eaLnBrk="1" latinLnBrk="0" hangingPunct="1">
        <a:spcBef>
          <a:spcPct val="20000"/>
        </a:spcBef>
        <a:buFont typeface="Arial" pitchFamily="34" charset="0"/>
        <a:buChar char="•"/>
        <a:defRPr sz="1600" kern="1200">
          <a:solidFill>
            <a:srgbClr val="595959"/>
          </a:solidFill>
          <a:latin typeface="Arial" pitchFamily="34" charset="0"/>
          <a:ea typeface="Apex New Book" pitchFamily="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imgres?imgurl=http://www.ecofriendlyinternship.com/wp-content/uploads/2009/09/kanyeswiftx-large.jpg&amp;imgrefurl=http://www.ecofriendlyinternship.com/informality-of-the-intenet-age-or-just-plain-rude/&amp;usg=__tNbQfgI7gPk9IY9wWXt7mFcIT5U=&amp;h=418&amp;w=490&amp;sz=34&amp;hl=en&amp;start=4&amp;sig2=e8MLNPuLVXmKmM_bYoR7Sw&amp;zoom=1&amp;tbnid=UuHBgghEbN_2-M:&amp;tbnh=111&amp;tbnw=130&amp;ei=eCFVTsKMOouBsgKRxJ2yBw&amp;prev=/search?q=Incivility&amp;hl=en&amp;sa=N&amp;tbm=isch&amp;itbs=1"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800" dirty="0" smtClean="0"/>
              <a:t>While we are waiting to begin – please take a moment to complete the Clark Workplace Civility Index©. </a:t>
            </a:r>
          </a:p>
          <a:p>
            <a:endParaRPr lang="en-US" sz="2800" dirty="0"/>
          </a:p>
          <a:p>
            <a:r>
              <a:rPr lang="en-US" sz="2800" dirty="0" smtClean="0"/>
              <a:t>Don’t overthink it – </a:t>
            </a:r>
            <a:r>
              <a:rPr lang="en-US" sz="2800" dirty="0"/>
              <a:t>Read each item carefully and respond </a:t>
            </a:r>
            <a:r>
              <a:rPr lang="en-US" sz="2800" u="sng" dirty="0"/>
              <a:t>truthfully</a:t>
            </a:r>
            <a:r>
              <a:rPr lang="en-US" sz="2800" dirty="0"/>
              <a:t> by answering yes or no</a:t>
            </a:r>
            <a:r>
              <a:rPr lang="en-US" sz="2800" dirty="0" smtClean="0"/>
              <a:t>.</a:t>
            </a:r>
          </a:p>
          <a:p>
            <a:endParaRPr lang="en-US" sz="2800" dirty="0" smtClean="0"/>
          </a:p>
          <a:p>
            <a:r>
              <a:rPr lang="en-US" sz="2800" dirty="0" smtClean="0"/>
              <a:t>This is for your use only – no one will see your responses.</a:t>
            </a:r>
            <a:endParaRPr lang="en-US" sz="2800" dirty="0"/>
          </a:p>
        </p:txBody>
      </p:sp>
      <p:sp>
        <p:nvSpPr>
          <p:cNvPr id="4" name="Slide Number Placeholder 3"/>
          <p:cNvSpPr>
            <a:spLocks noGrp="1"/>
          </p:cNvSpPr>
          <p:nvPr>
            <p:ph type="sldNum" sz="quarter" idx="12"/>
          </p:nvPr>
        </p:nvSpPr>
        <p:spPr/>
        <p:txBody>
          <a:bodyPr/>
          <a:lstStyle/>
          <a:p>
            <a:fld id="{E15D0D92-BC14-4D67-AEB9-A256922B7B21}" type="slidenum">
              <a:rPr lang="en-US" smtClean="0"/>
              <a:t>1</a:t>
            </a:fld>
            <a:endParaRPr lang="en-US" dirty="0"/>
          </a:p>
        </p:txBody>
      </p:sp>
      <p:sp>
        <p:nvSpPr>
          <p:cNvPr id="2" name="Title 1"/>
          <p:cNvSpPr>
            <a:spLocks noGrp="1"/>
          </p:cNvSpPr>
          <p:nvPr>
            <p:ph type="title"/>
          </p:nvPr>
        </p:nvSpPr>
        <p:spPr/>
        <p:txBody>
          <a:bodyPr>
            <a:normAutofit/>
          </a:bodyPr>
          <a:lstStyle/>
          <a:p>
            <a:r>
              <a:rPr lang="en-US" sz="2800" dirty="0" smtClean="0">
                <a:solidFill>
                  <a:schemeClr val="accent1">
                    <a:lumMod val="75000"/>
                  </a:schemeClr>
                </a:solidFill>
              </a:rPr>
              <a:t>The Clark Workplace Civility Index © </a:t>
            </a:r>
            <a:endParaRPr lang="en-US" sz="2800" dirty="0">
              <a:solidFill>
                <a:schemeClr val="accent1">
                  <a:lumMod val="75000"/>
                </a:schemeClr>
              </a:solidFill>
            </a:endParaRPr>
          </a:p>
        </p:txBody>
      </p:sp>
    </p:spTree>
    <p:extLst>
      <p:ext uri="{BB962C8B-B14F-4D97-AF65-F5344CB8AC3E}">
        <p14:creationId xmlns:p14="http://schemas.microsoft.com/office/powerpoint/2010/main" val="67953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normAutofit fontScale="92500" lnSpcReduction="10000"/>
          </a:bodyPr>
          <a:lstStyle/>
          <a:p>
            <a:pPr marL="0" indent="0" eaLnBrk="1" hangingPunct="1">
              <a:buFontTx/>
              <a:buNone/>
              <a:defRPr/>
            </a:pPr>
            <a:endParaRPr lang="en-US" sz="2800" b="1" dirty="0" smtClean="0">
              <a:latin typeface="Century Schoolbook" pitchFamily="18" charset="0"/>
            </a:endParaRPr>
          </a:p>
          <a:p>
            <a:pPr marL="0" indent="0" eaLnBrk="1" hangingPunct="1">
              <a:defRPr/>
            </a:pPr>
            <a:r>
              <a:rPr lang="en-US" sz="2600" dirty="0" smtClean="0">
                <a:latin typeface="+mn-lt"/>
              </a:rPr>
              <a:t> Absolutely, “We don’t play like that on my unit”</a:t>
            </a:r>
          </a:p>
          <a:p>
            <a:pPr marL="0" indent="0" eaLnBrk="1" hangingPunct="1">
              <a:buFont typeface="Wingdings" pitchFamily="2" charset="2"/>
              <a:buNone/>
              <a:defRPr/>
            </a:pPr>
            <a:endParaRPr lang="en-US" sz="2600" dirty="0" smtClean="0">
              <a:latin typeface="+mn-lt"/>
            </a:endParaRPr>
          </a:p>
          <a:p>
            <a:pPr marL="0" indent="0" eaLnBrk="1" hangingPunct="1">
              <a:defRPr/>
            </a:pPr>
            <a:r>
              <a:rPr lang="en-US" sz="2600" dirty="0" smtClean="0">
                <a:latin typeface="+mn-lt"/>
              </a:rPr>
              <a:t> No, that’s just part of the culture; people need to get over it</a:t>
            </a:r>
          </a:p>
          <a:p>
            <a:pPr marL="0" indent="0" eaLnBrk="1" hangingPunct="1">
              <a:defRPr/>
            </a:pPr>
            <a:endParaRPr lang="en-US" sz="2600" dirty="0" smtClean="0">
              <a:latin typeface="+mn-lt"/>
            </a:endParaRPr>
          </a:p>
          <a:p>
            <a:pPr marL="0" indent="0" eaLnBrk="1" hangingPunct="1">
              <a:defRPr/>
            </a:pPr>
            <a:r>
              <a:rPr lang="en-US" sz="2600" dirty="0" smtClean="0">
                <a:latin typeface="+mn-lt"/>
              </a:rPr>
              <a:t> I used to, but nothing ever happened so I quit</a:t>
            </a:r>
          </a:p>
          <a:p>
            <a:pPr marL="0" indent="0" eaLnBrk="1" hangingPunct="1">
              <a:defRPr/>
            </a:pPr>
            <a:endParaRPr lang="en-US" sz="2600" b="1" dirty="0" smtClean="0">
              <a:latin typeface="+mn-lt"/>
            </a:endParaRPr>
          </a:p>
          <a:p>
            <a:pPr marL="0" indent="0" eaLnBrk="1" hangingPunct="1">
              <a:defRPr/>
            </a:pPr>
            <a:r>
              <a:rPr lang="en-US" sz="2600" dirty="0" smtClean="0">
                <a:latin typeface="+mn-lt"/>
              </a:rPr>
              <a:t> What?? Are you smoking crack??... I have to work here!!</a:t>
            </a:r>
          </a:p>
          <a:p>
            <a:pPr marL="0" indent="0" eaLnBrk="1" hangingPunct="1">
              <a:buFontTx/>
              <a:buNone/>
              <a:defRPr/>
            </a:pPr>
            <a:r>
              <a:rPr lang="en-US" dirty="0" smtClean="0">
                <a:latin typeface="Century Schoolbook" pitchFamily="18" charset="0"/>
              </a:rPr>
              <a:t>	</a:t>
            </a:r>
          </a:p>
          <a:p>
            <a:pPr marL="0" indent="0" eaLnBrk="1" hangingPunct="1">
              <a:buFontTx/>
              <a:buNone/>
              <a:defRPr/>
            </a:pPr>
            <a:r>
              <a:rPr lang="en-US" dirty="0" smtClean="0">
                <a:latin typeface="Century Schoolbook" pitchFamily="18" charset="0"/>
              </a:rPr>
              <a:t>	</a:t>
            </a:r>
          </a:p>
          <a:p>
            <a:pPr marL="0" indent="0" eaLnBrk="1" hangingPunct="1">
              <a:buFontTx/>
              <a:buNone/>
              <a:defRPr/>
            </a:pPr>
            <a:r>
              <a:rPr lang="en-US" dirty="0" smtClean="0">
                <a:latin typeface="Century Schoolbook" pitchFamily="18" charset="0"/>
              </a:rPr>
              <a:t>				</a:t>
            </a:r>
            <a:endParaRPr lang="en-US" sz="2000" b="1" dirty="0" smtClean="0">
              <a:latin typeface="Century Schoolbook" pitchFamily="18" charset="0"/>
            </a:endParaRPr>
          </a:p>
        </p:txBody>
      </p:sp>
      <p:sp>
        <p:nvSpPr>
          <p:cNvPr id="20484" name="Slide Number Placeholder 4"/>
          <p:cNvSpPr>
            <a:spLocks noGrp="1"/>
          </p:cNvSpPr>
          <p:nvPr>
            <p:ph type="sldNum" sz="quarter" idx="12"/>
          </p:nvPr>
        </p:nvSpPr>
        <p:spPr bwMode="auto">
          <a:prstGeom prst="rect">
            <a:avLst/>
          </a:prstGeom>
          <a:ln>
            <a:miter lim="800000"/>
            <a:headEnd/>
            <a:tailEnd/>
          </a:ln>
        </p:spPr>
        <p:txBody>
          <a:bodyPr wrap="square" lIns="91440" tIns="45720" rIns="91440" bIns="45720" numCol="1" anchorCtr="0" compatLnSpc="1">
            <a:prstTxWarp prst="textNoShape">
              <a:avLst/>
            </a:prstTxWarp>
          </a:bodyPr>
          <a:lstStyle/>
          <a:p>
            <a:pPr>
              <a:defRPr/>
            </a:pPr>
            <a:fld id="{1FFB379D-F9DE-4200-8B9B-C46EBDC7D32A}" type="slidenum">
              <a:rPr lang="en-US" smtClean="0"/>
              <a:pPr>
                <a:defRPr/>
              </a:pPr>
              <a:t>10</a:t>
            </a:fld>
            <a:endParaRPr lang="en-US" smtClean="0"/>
          </a:p>
        </p:txBody>
      </p:sp>
      <p:sp>
        <p:nvSpPr>
          <p:cNvPr id="18434" name="Rectangle 2"/>
          <p:cNvSpPr>
            <a:spLocks noGrp="1" noChangeArrowheads="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3100" dirty="0" smtClean="0">
                <a:solidFill>
                  <a:schemeClr val="accent1">
                    <a:lumMod val="75000"/>
                  </a:schemeClr>
                </a:solidFill>
              </a:rPr>
              <a:t>Have </a:t>
            </a:r>
            <a:r>
              <a:rPr lang="en-US" sz="3100" dirty="0">
                <a:solidFill>
                  <a:schemeClr val="accent1">
                    <a:lumMod val="75000"/>
                  </a:schemeClr>
                </a:solidFill>
              </a:rPr>
              <a:t>you spoken up to the perpetrator?</a:t>
            </a:r>
            <a:r>
              <a:rPr lang="en-US" sz="4000" dirty="0">
                <a:solidFill>
                  <a:schemeClr val="accent1">
                    <a:lumMod val="75000"/>
                  </a:schemeClr>
                </a:solidFill>
              </a:rPr>
              <a:t/>
            </a:r>
            <a:br>
              <a:rPr lang="en-US" sz="4000" dirty="0">
                <a:solidFill>
                  <a:schemeClr val="accent1">
                    <a:lumMod val="75000"/>
                  </a:schemeClr>
                </a:solidFill>
              </a:rPr>
            </a:br>
            <a:endParaRPr lang="en-US" sz="4000" b="1" cap="none" dirty="0" smtClean="0">
              <a:solidFill>
                <a:schemeClr val="accent1">
                  <a:lumMod val="75000"/>
                </a:schemeClr>
              </a:solidFill>
            </a:endParaRPr>
          </a:p>
        </p:txBody>
      </p:sp>
    </p:spTree>
    <p:extLst>
      <p:ext uri="{BB962C8B-B14F-4D97-AF65-F5344CB8AC3E}">
        <p14:creationId xmlns:p14="http://schemas.microsoft.com/office/powerpoint/2010/main" val="3122329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2800" b="1" cap="none" dirty="0" smtClean="0">
                <a:solidFill>
                  <a:schemeClr val="accent1">
                    <a:lumMod val="75000"/>
                  </a:schemeClr>
                </a:solidFill>
              </a:rPr>
              <a:t>Recent Research on New RN Experiences</a:t>
            </a:r>
            <a:endParaRPr lang="en-US" sz="2800" dirty="0"/>
          </a:p>
        </p:txBody>
      </p:sp>
      <p:sp>
        <p:nvSpPr>
          <p:cNvPr id="22533" name="Slide Number Placeholder 8"/>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75514DD-2085-4163-B63A-CD657D85C3E2}" type="slidenum">
              <a:rPr lang="en-US" smtClean="0"/>
              <a:pPr>
                <a:defRPr/>
              </a:pPr>
              <a:t>11</a:t>
            </a:fld>
            <a:endParaRPr lang="en-US" smtClean="0"/>
          </a:p>
        </p:txBody>
      </p:sp>
      <p:sp>
        <p:nvSpPr>
          <p:cNvPr id="6" name="Text Placeholder 5"/>
          <p:cNvSpPr>
            <a:spLocks noGrp="1"/>
          </p:cNvSpPr>
          <p:nvPr>
            <p:ph type="body" sz="half" idx="4294967295"/>
          </p:nvPr>
        </p:nvSpPr>
        <p:spPr>
          <a:xfrm>
            <a:off x="648182" y="1600200"/>
            <a:ext cx="5046562" cy="4525963"/>
          </a:xfrm>
        </p:spPr>
        <p:txBody>
          <a:bodyPr/>
          <a:lstStyle/>
          <a:p>
            <a:pPr>
              <a:buFont typeface="Wingdings" pitchFamily="2" charset="2"/>
              <a:buNone/>
              <a:defRPr/>
            </a:pPr>
            <a:r>
              <a:rPr lang="en-US" b="1" dirty="0" smtClean="0">
                <a:solidFill>
                  <a:srgbClr val="000000"/>
                </a:solidFill>
              </a:rPr>
              <a:t>During first year of practice, novice nurses report:</a:t>
            </a:r>
          </a:p>
          <a:p>
            <a:pPr>
              <a:buFont typeface="Wingdings" pitchFamily="2" charset="2"/>
              <a:buNone/>
              <a:defRPr/>
            </a:pPr>
            <a:endParaRPr lang="en-US" sz="1000" b="1" dirty="0" smtClean="0">
              <a:solidFill>
                <a:schemeClr val="accent1">
                  <a:lumMod val="75000"/>
                </a:schemeClr>
              </a:solidFill>
            </a:endParaRPr>
          </a:p>
          <a:p>
            <a:pPr>
              <a:defRPr/>
            </a:pPr>
            <a:r>
              <a:rPr lang="en-US" dirty="0" smtClean="0"/>
              <a:t>Undervaluing by team members</a:t>
            </a:r>
          </a:p>
          <a:p>
            <a:pPr>
              <a:defRPr/>
            </a:pPr>
            <a:r>
              <a:rPr lang="en-US" dirty="0" smtClean="0"/>
              <a:t>Blocked learning opportunities</a:t>
            </a:r>
          </a:p>
          <a:p>
            <a:pPr>
              <a:defRPr/>
            </a:pPr>
            <a:r>
              <a:rPr lang="en-US" dirty="0" smtClean="0"/>
              <a:t>Emotional neglect</a:t>
            </a:r>
          </a:p>
          <a:p>
            <a:pPr>
              <a:defRPr/>
            </a:pPr>
            <a:r>
              <a:rPr lang="en-US" dirty="0" smtClean="0"/>
              <a:t>Being given too much responsibility without support</a:t>
            </a:r>
          </a:p>
          <a:p>
            <a:pPr>
              <a:defRPr/>
            </a:pPr>
            <a:r>
              <a:rPr lang="en-US" dirty="0" smtClean="0"/>
              <a:t>Rude or humiliating comments</a:t>
            </a:r>
          </a:p>
          <a:p>
            <a:pPr>
              <a:defRPr/>
            </a:pPr>
            <a:endParaRPr lang="en-US" dirty="0"/>
          </a:p>
        </p:txBody>
      </p:sp>
      <p:pic>
        <p:nvPicPr>
          <p:cNvPr id="22532" name="il_fi" descr="http://www.rncentral.com/blog/wp-content/uploads/bully.jpg"/>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627564" y="1556191"/>
            <a:ext cx="2784475" cy="4267200"/>
          </a:xfrm>
        </p:spPr>
      </p:pic>
    </p:spTree>
    <p:extLst>
      <p:ext uri="{BB962C8B-B14F-4D97-AF65-F5344CB8AC3E}">
        <p14:creationId xmlns:p14="http://schemas.microsoft.com/office/powerpoint/2010/main" val="266698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en-US" altLang="en-US" dirty="0" smtClean="0"/>
              <a:t>“At the heart of "reverse bullying" is technology, because newer nurses are highly familiar with the latest gizmos. They are fast with tablets and they can navigate through an electronic health record [EHR] with ease. </a:t>
            </a:r>
          </a:p>
          <a:p>
            <a:endParaRPr lang="en-US" altLang="en-US" dirty="0" smtClean="0"/>
          </a:p>
          <a:p>
            <a:r>
              <a:rPr lang="en-US" altLang="en-US" dirty="0" smtClean="0"/>
              <a:t>Younger nurses can bully older nurses by treating them as if their knowledge is antiquated, “washed up,” or out of step with the times. Older nurses can be excluded from social activities in the unit, made fun of for physician limitations, and ignored by the younger nurses”. </a:t>
            </a:r>
            <a:r>
              <a:rPr lang="en-US" altLang="en-US" b="1" dirty="0" smtClean="0"/>
              <a:t>		</a:t>
            </a:r>
            <a:r>
              <a:rPr lang="en-US" altLang="en-US" sz="1800" dirty="0" smtClean="0"/>
              <a:t>(Greg Thompson)</a:t>
            </a:r>
          </a:p>
          <a:p>
            <a:endParaRPr lang="en-US" altLang="en-US" dirty="0" smtClean="0"/>
          </a:p>
        </p:txBody>
      </p:sp>
      <p:sp>
        <p:nvSpPr>
          <p:cNvPr id="4" name="Slide Number Placeholder 3"/>
          <p:cNvSpPr>
            <a:spLocks noGrp="1"/>
          </p:cNvSpPr>
          <p:nvPr>
            <p:ph type="sldNum" sz="quarter" idx="12"/>
          </p:nvPr>
        </p:nvSpPr>
        <p:spPr>
          <a:prstGeom prst="rect">
            <a:avLst/>
          </a:prstGeom>
        </p:spPr>
        <p:txBody>
          <a:bodyPr/>
          <a:lstStyle/>
          <a:p>
            <a:pPr>
              <a:defRPr/>
            </a:pPr>
            <a:fld id="{6E042F00-7B04-44F9-AE9C-FCA2444E0BDA}" type="slidenum">
              <a:rPr lang="en-US" smtClean="0"/>
              <a:pPr>
                <a:defRPr/>
              </a:pPr>
              <a:t>12</a:t>
            </a:fld>
            <a:endParaRPr lang="en-US" dirty="0"/>
          </a:p>
        </p:txBody>
      </p:sp>
      <p:sp>
        <p:nvSpPr>
          <p:cNvPr id="2" name="Title 1"/>
          <p:cNvSpPr>
            <a:spLocks noGrp="1"/>
          </p:cNvSpPr>
          <p:nvPr>
            <p:ph type="title"/>
          </p:nvPr>
        </p:nvSpPr>
        <p:spPr/>
        <p:txBody>
          <a:bodyPr/>
          <a:lstStyle/>
          <a:p>
            <a:pPr>
              <a:defRPr/>
            </a:pPr>
            <a:r>
              <a:rPr lang="en-US" sz="2800" b="1" dirty="0" smtClean="0">
                <a:solidFill>
                  <a:schemeClr val="accent1">
                    <a:lumMod val="75000"/>
                  </a:schemeClr>
                </a:solidFill>
              </a:rPr>
              <a:t>What is “reverse bullying”?</a:t>
            </a:r>
            <a:endParaRPr lang="en-US" sz="2800" b="1" dirty="0">
              <a:solidFill>
                <a:schemeClr val="accent1">
                  <a:lumMod val="75000"/>
                </a:schemeClr>
              </a:solidFill>
            </a:endParaRPr>
          </a:p>
        </p:txBody>
      </p:sp>
    </p:spTree>
    <p:extLst>
      <p:ext uri="{BB962C8B-B14F-4D97-AF65-F5344CB8AC3E}">
        <p14:creationId xmlns:p14="http://schemas.microsoft.com/office/powerpoint/2010/main" val="3530506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p:cNvSpPr>
          <p:nvPr>
            <p:ph idx="1"/>
          </p:nvPr>
        </p:nvSpPr>
        <p:spPr/>
        <p:txBody>
          <a:bodyPr/>
          <a:lstStyle/>
          <a:p>
            <a:r>
              <a:rPr lang="en-US" altLang="en-US" dirty="0" smtClean="0"/>
              <a:t>Repeatedly compromising one’s integrity causes moral distress - research shows that nurses who experience burnout, more often than not feel like they haven’t been living up to their moral values.</a:t>
            </a:r>
          </a:p>
          <a:p>
            <a:pPr>
              <a:lnSpc>
                <a:spcPct val="90000"/>
              </a:lnSpc>
              <a:buFont typeface="Wingdings" pitchFamily="2" charset="2"/>
              <a:buNone/>
            </a:pPr>
            <a:endParaRPr lang="en-US" altLang="en-US" dirty="0" smtClean="0"/>
          </a:p>
          <a:p>
            <a:pPr>
              <a:lnSpc>
                <a:spcPct val="90000"/>
              </a:lnSpc>
            </a:pPr>
            <a:r>
              <a:rPr lang="en-US" altLang="en-US" dirty="0" smtClean="0"/>
              <a:t>80% of nurses who experience long term incivility will leave</a:t>
            </a:r>
            <a:r>
              <a:rPr lang="en-US" altLang="en-US" dirty="0"/>
              <a:t> </a:t>
            </a:r>
            <a:r>
              <a:rPr lang="en-US" altLang="en-US" dirty="0" smtClean="0"/>
              <a:t>the organization. Cost of replacing a nurse is estimated at $65-$90k depending on specialty. </a:t>
            </a:r>
          </a:p>
          <a:p>
            <a:pPr>
              <a:lnSpc>
                <a:spcPct val="90000"/>
              </a:lnSpc>
            </a:pPr>
            <a:endParaRPr lang="en-US" altLang="en-US" dirty="0" smtClean="0"/>
          </a:p>
          <a:p>
            <a:pPr>
              <a:lnSpc>
                <a:spcPct val="90000"/>
              </a:lnSpc>
            </a:pPr>
            <a:r>
              <a:rPr lang="en-US" altLang="en-US" dirty="0" smtClean="0"/>
              <a:t>Patient’s may pay the price – 67% nurses report a percieved link between bullying and adverse events (Rosenstein &amp; Daniel, 2008).</a:t>
            </a:r>
          </a:p>
        </p:txBody>
      </p:sp>
      <p:sp>
        <p:nvSpPr>
          <p:cNvPr id="23556" name="Slide Number Placeholder 4"/>
          <p:cNvSpPr>
            <a:spLocks noGrp="1"/>
          </p:cNvSpPr>
          <p:nvPr>
            <p:ph type="sldNum" sz="quarter" idx="12"/>
          </p:nvPr>
        </p:nvSpPr>
        <p:spPr bwMode="auto">
          <a:prstGeom prst="rect">
            <a:avLst/>
          </a:prstGeom>
          <a:ln>
            <a:miter lim="800000"/>
            <a:headEnd/>
            <a:tailEnd/>
          </a:ln>
        </p:spPr>
        <p:txBody>
          <a:bodyPr wrap="square" lIns="91440" tIns="45720" rIns="91440" bIns="45720" numCol="1" anchorCtr="0" compatLnSpc="1">
            <a:prstTxWarp prst="textNoShape">
              <a:avLst/>
            </a:prstTxWarp>
          </a:bodyPr>
          <a:lstStyle/>
          <a:p>
            <a:pPr>
              <a:defRPr/>
            </a:pPr>
            <a:fld id="{22020C8D-7E6A-4D59-8F37-6B375AADEDFD}" type="slidenum">
              <a:rPr lang="en-US" smtClean="0"/>
              <a:pPr>
                <a:defRPr/>
              </a:pPr>
              <a:t>13</a:t>
            </a:fld>
            <a:endParaRPr lang="en-US" smtClean="0"/>
          </a:p>
        </p:txBody>
      </p:sp>
      <p:sp>
        <p:nvSpPr>
          <p:cNvPr id="1945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b="1" cap="none" dirty="0" smtClean="0">
                <a:solidFill>
                  <a:schemeClr val="accent1">
                    <a:lumMod val="75000"/>
                  </a:schemeClr>
                </a:solidFill>
              </a:rPr>
              <a:t>Why Should You Care?</a:t>
            </a:r>
          </a:p>
        </p:txBody>
      </p:sp>
    </p:spTree>
    <p:extLst>
      <p:ext uri="{BB962C8B-B14F-4D97-AF65-F5344CB8AC3E}">
        <p14:creationId xmlns:p14="http://schemas.microsoft.com/office/powerpoint/2010/main" val="496980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idx="1"/>
          </p:nvPr>
        </p:nvSpPr>
        <p:spPr/>
        <p:txBody>
          <a:bodyPr/>
          <a:lstStyle/>
          <a:p>
            <a:pPr algn="ctr">
              <a:buFont typeface="Wingdings" pitchFamily="2" charset="2"/>
              <a:buNone/>
            </a:pPr>
            <a:r>
              <a:rPr lang="en-US" altLang="en-US" sz="2800" b="1" dirty="0" smtClean="0"/>
              <a:t>The Downstream Impact of Ignoring Incivility/Lateral Violence/Bullying</a:t>
            </a:r>
          </a:p>
        </p:txBody>
      </p:sp>
      <p:sp>
        <p:nvSpPr>
          <p:cNvPr id="38917" name="Slide Number Placeholder 5"/>
          <p:cNvSpPr>
            <a:spLocks noGrp="1"/>
          </p:cNvSpPr>
          <p:nvPr>
            <p:ph type="sldNum" sz="quarter" idx="12"/>
          </p:nvPr>
        </p:nvSpPr>
        <p:spPr bwMode="auto">
          <a:prstGeom prst="rect">
            <a:avLst/>
          </a:prstGeom>
          <a:ln>
            <a:miter lim="800000"/>
            <a:headEnd/>
            <a:tailEnd/>
          </a:ln>
        </p:spPr>
        <p:txBody>
          <a:bodyPr wrap="square" lIns="91440" tIns="45720" rIns="91440" bIns="45720" numCol="1" anchorCtr="0" compatLnSpc="1">
            <a:prstTxWarp prst="textNoShape">
              <a:avLst/>
            </a:prstTxWarp>
          </a:bodyPr>
          <a:lstStyle/>
          <a:p>
            <a:pPr>
              <a:defRPr/>
            </a:pPr>
            <a:fld id="{46F5A3A2-8772-4B61-8DF1-64D02FA3539C}" type="slidenum">
              <a:rPr lang="en-US" smtClean="0"/>
              <a:pPr>
                <a:defRPr/>
              </a:pPr>
              <a:t>14</a:t>
            </a:fld>
            <a:endParaRPr lang="en-US" smtClean="0"/>
          </a:p>
        </p:txBody>
      </p:sp>
      <p:sp>
        <p:nvSpPr>
          <p:cNvPr id="5" name="Title 4"/>
          <p:cNvSpPr>
            <a:spLocks noGrp="1"/>
          </p:cNvSpPr>
          <p:nvPr>
            <p:ph type="title"/>
          </p:nvPr>
        </p:nvSpPr>
        <p:spPr/>
        <p:txBody>
          <a:bodyPr>
            <a:normAutofit fontScale="90000"/>
          </a:bodyPr>
          <a:lstStyle/>
          <a:p>
            <a:pPr algn="ctr">
              <a:defRPr/>
            </a:pPr>
            <a:r>
              <a:rPr lang="en-US" sz="4900" b="1" cap="none" dirty="0" smtClean="0">
                <a:solidFill>
                  <a:schemeClr val="accent1">
                    <a:lumMod val="75000"/>
                  </a:schemeClr>
                </a:solidFill>
              </a:rPr>
              <a:t>The Price of Silence...</a:t>
            </a:r>
            <a:r>
              <a:rPr lang="en-US" b="1" dirty="0" smtClean="0"/>
              <a:t/>
            </a:r>
            <a:br>
              <a:rPr lang="en-US" b="1" dirty="0" smtClean="0"/>
            </a:br>
            <a:endParaRPr lang="en-US" dirty="0"/>
          </a:p>
        </p:txBody>
      </p:sp>
      <p:pic>
        <p:nvPicPr>
          <p:cNvPr id="31748" name="Picture 4" descr="MC90019927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7432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775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90000"/>
              </a:lnSpc>
            </a:pPr>
            <a:r>
              <a:rPr lang="en-US" altLang="en-US" dirty="0"/>
              <a:t>Low staff </a:t>
            </a:r>
            <a:r>
              <a:rPr lang="en-US" altLang="en-US" dirty="0" smtClean="0"/>
              <a:t>morale</a:t>
            </a:r>
          </a:p>
          <a:p>
            <a:pPr>
              <a:lnSpc>
                <a:spcPct val="90000"/>
              </a:lnSpc>
            </a:pPr>
            <a:endParaRPr lang="en-US" altLang="en-US" dirty="0"/>
          </a:p>
          <a:p>
            <a:pPr>
              <a:lnSpc>
                <a:spcPct val="90000"/>
              </a:lnSpc>
            </a:pPr>
            <a:r>
              <a:rPr lang="en-US" altLang="en-US" dirty="0"/>
              <a:t>Increased </a:t>
            </a:r>
            <a:r>
              <a:rPr lang="en-US" altLang="en-US" dirty="0" smtClean="0"/>
              <a:t>turnover</a:t>
            </a:r>
          </a:p>
          <a:p>
            <a:pPr>
              <a:lnSpc>
                <a:spcPct val="90000"/>
              </a:lnSpc>
            </a:pPr>
            <a:endParaRPr lang="en-US" altLang="en-US" dirty="0"/>
          </a:p>
          <a:p>
            <a:pPr>
              <a:lnSpc>
                <a:spcPct val="90000"/>
              </a:lnSpc>
            </a:pPr>
            <a:r>
              <a:rPr lang="en-US" altLang="en-US" dirty="0"/>
              <a:t>Attendance </a:t>
            </a:r>
            <a:r>
              <a:rPr lang="en-US" altLang="en-US" dirty="0" smtClean="0"/>
              <a:t>issues</a:t>
            </a:r>
          </a:p>
          <a:p>
            <a:pPr>
              <a:lnSpc>
                <a:spcPct val="90000"/>
              </a:lnSpc>
            </a:pPr>
            <a:endParaRPr lang="en-US" altLang="en-US" dirty="0"/>
          </a:p>
          <a:p>
            <a:pPr>
              <a:lnSpc>
                <a:spcPct val="90000"/>
              </a:lnSpc>
            </a:pPr>
            <a:r>
              <a:rPr lang="en-US" altLang="en-US" dirty="0"/>
              <a:t>Decreased </a:t>
            </a:r>
            <a:r>
              <a:rPr lang="en-US" altLang="en-US" dirty="0" smtClean="0"/>
              <a:t>productivity</a:t>
            </a:r>
          </a:p>
          <a:p>
            <a:pPr>
              <a:lnSpc>
                <a:spcPct val="90000"/>
              </a:lnSpc>
            </a:pPr>
            <a:endParaRPr lang="en-US" altLang="en-US" dirty="0"/>
          </a:p>
          <a:p>
            <a:pPr>
              <a:lnSpc>
                <a:spcPct val="90000"/>
              </a:lnSpc>
            </a:pPr>
            <a:r>
              <a:rPr lang="en-US" altLang="en-US" dirty="0">
                <a:cs typeface="Arial" charset="0"/>
              </a:rPr>
              <a:t>Decreased</a:t>
            </a:r>
            <a:r>
              <a:rPr lang="en-US" altLang="en-US" dirty="0"/>
              <a:t> staff and patient </a:t>
            </a:r>
            <a:r>
              <a:rPr lang="en-US" altLang="en-US" dirty="0" smtClean="0"/>
              <a:t>satisfaction</a:t>
            </a:r>
          </a:p>
          <a:p>
            <a:pPr>
              <a:lnSpc>
                <a:spcPct val="90000"/>
              </a:lnSpc>
            </a:pPr>
            <a:endParaRPr lang="en-US" altLang="en-US" dirty="0"/>
          </a:p>
          <a:p>
            <a:pPr>
              <a:lnSpc>
                <a:spcPct val="90000"/>
              </a:lnSpc>
            </a:pPr>
            <a:r>
              <a:rPr lang="en-US" altLang="en-US" dirty="0"/>
              <a:t>Negative impact on patient </a:t>
            </a:r>
            <a:r>
              <a:rPr lang="en-US" altLang="en-US" dirty="0" smtClean="0"/>
              <a:t>safety</a:t>
            </a:r>
          </a:p>
          <a:p>
            <a:pPr>
              <a:lnSpc>
                <a:spcPct val="90000"/>
              </a:lnSpc>
            </a:pPr>
            <a:endParaRPr lang="en-US" altLang="en-US" dirty="0"/>
          </a:p>
          <a:p>
            <a:pPr>
              <a:lnSpc>
                <a:spcPct val="90000"/>
              </a:lnSpc>
            </a:pPr>
            <a:r>
              <a:rPr lang="en-US" altLang="en-US" dirty="0"/>
              <a:t>Decreases quality of care and unit effectiveness</a:t>
            </a:r>
          </a:p>
          <a:p>
            <a:endParaRPr lang="en-US" dirty="0"/>
          </a:p>
        </p:txBody>
      </p:sp>
      <p:sp>
        <p:nvSpPr>
          <p:cNvPr id="3" name="Date Placeholder 2"/>
          <p:cNvSpPr>
            <a:spLocks noGrp="1"/>
          </p:cNvSpPr>
          <p:nvPr>
            <p:ph type="dt" sz="half" idx="10"/>
          </p:nvPr>
        </p:nvSpPr>
        <p:spPr/>
        <p:txBody>
          <a:bodyPr/>
          <a:lstStyle/>
          <a:p>
            <a:r>
              <a:rPr lang="en-US" smtClean="0"/>
              <a:t>July 18, 2016</a:t>
            </a:r>
            <a:endParaRPr lang="en-US" dirty="0"/>
          </a:p>
        </p:txBody>
      </p:sp>
      <p:sp>
        <p:nvSpPr>
          <p:cNvPr id="4" name="Slide Number Placeholder 3"/>
          <p:cNvSpPr>
            <a:spLocks noGrp="1"/>
          </p:cNvSpPr>
          <p:nvPr>
            <p:ph type="sldNum" sz="quarter" idx="12"/>
          </p:nvPr>
        </p:nvSpPr>
        <p:spPr/>
        <p:txBody>
          <a:bodyPr/>
          <a:lstStyle/>
          <a:p>
            <a:fld id="{973D8A4E-7377-406B-9AFF-AC3194BEB599}" type="slidenum">
              <a:rPr lang="en-US" smtClean="0"/>
              <a:t>15</a:t>
            </a:fld>
            <a:endParaRPr lang="en-US" dirty="0"/>
          </a:p>
        </p:txBody>
      </p:sp>
      <p:sp>
        <p:nvSpPr>
          <p:cNvPr id="5" name="Title 4"/>
          <p:cNvSpPr>
            <a:spLocks noGrp="1"/>
          </p:cNvSpPr>
          <p:nvPr>
            <p:ph type="title"/>
          </p:nvPr>
        </p:nvSpPr>
        <p:spPr/>
        <p:txBody>
          <a:bodyPr/>
          <a:lstStyle/>
          <a:p>
            <a:r>
              <a:rPr lang="en-US" sz="2400" dirty="0">
                <a:solidFill>
                  <a:schemeClr val="accent1">
                    <a:lumMod val="75000"/>
                  </a:schemeClr>
                </a:solidFill>
              </a:rPr>
              <a:t>The Price of Silence – Impact </a:t>
            </a:r>
            <a:r>
              <a:rPr lang="en-US" sz="2400" dirty="0" smtClean="0">
                <a:solidFill>
                  <a:schemeClr val="accent1">
                    <a:lumMod val="75000"/>
                  </a:schemeClr>
                </a:solidFill>
              </a:rPr>
              <a:t>on the Organization</a:t>
            </a:r>
            <a:endParaRPr lang="en-US" dirty="0"/>
          </a:p>
        </p:txBody>
      </p:sp>
    </p:spTree>
    <p:extLst>
      <p:ext uri="{BB962C8B-B14F-4D97-AF65-F5344CB8AC3E}">
        <p14:creationId xmlns:p14="http://schemas.microsoft.com/office/powerpoint/2010/main" val="3414018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altLang="en-US" dirty="0"/>
              <a:t>Decreased </a:t>
            </a:r>
            <a:r>
              <a:rPr lang="en-US" altLang="en-US" dirty="0" smtClean="0"/>
              <a:t>self-esteem</a:t>
            </a:r>
          </a:p>
          <a:p>
            <a:pPr>
              <a:lnSpc>
                <a:spcPct val="90000"/>
              </a:lnSpc>
            </a:pPr>
            <a:endParaRPr lang="en-US" altLang="en-US" dirty="0"/>
          </a:p>
          <a:p>
            <a:pPr>
              <a:lnSpc>
                <a:spcPct val="90000"/>
              </a:lnSpc>
            </a:pPr>
            <a:r>
              <a:rPr lang="en-US" altLang="en-US" dirty="0" smtClean="0"/>
              <a:t>Depression/Isolation</a:t>
            </a:r>
          </a:p>
          <a:p>
            <a:pPr>
              <a:lnSpc>
                <a:spcPct val="90000"/>
              </a:lnSpc>
            </a:pPr>
            <a:endParaRPr lang="en-US" altLang="en-US" dirty="0"/>
          </a:p>
          <a:p>
            <a:pPr>
              <a:lnSpc>
                <a:spcPct val="90000"/>
              </a:lnSpc>
            </a:pPr>
            <a:r>
              <a:rPr lang="en-US" altLang="en-US" dirty="0" smtClean="0"/>
              <a:t>Feelings </a:t>
            </a:r>
            <a:r>
              <a:rPr lang="en-US" altLang="en-US" dirty="0"/>
              <a:t>of hopelessness and </a:t>
            </a:r>
            <a:r>
              <a:rPr lang="en-US" altLang="en-US" dirty="0" smtClean="0"/>
              <a:t>worthlessness</a:t>
            </a:r>
          </a:p>
          <a:p>
            <a:pPr>
              <a:lnSpc>
                <a:spcPct val="90000"/>
              </a:lnSpc>
            </a:pPr>
            <a:endParaRPr lang="en-US" altLang="en-US" dirty="0"/>
          </a:p>
          <a:p>
            <a:pPr>
              <a:lnSpc>
                <a:spcPct val="90000"/>
              </a:lnSpc>
            </a:pPr>
            <a:r>
              <a:rPr lang="en-US" altLang="en-US" dirty="0"/>
              <a:t>Lack of connection to the </a:t>
            </a:r>
            <a:r>
              <a:rPr lang="en-US" altLang="en-US" dirty="0" smtClean="0"/>
              <a:t>organization</a:t>
            </a:r>
          </a:p>
          <a:p>
            <a:pPr>
              <a:lnSpc>
                <a:spcPct val="90000"/>
              </a:lnSpc>
            </a:pPr>
            <a:endParaRPr lang="en-US" altLang="en-US" dirty="0"/>
          </a:p>
          <a:p>
            <a:pPr>
              <a:lnSpc>
                <a:spcPct val="90000"/>
              </a:lnSpc>
            </a:pPr>
            <a:r>
              <a:rPr lang="en-US" altLang="en-US" dirty="0"/>
              <a:t>Frequent </a:t>
            </a:r>
            <a:r>
              <a:rPr lang="en-US" altLang="en-US" dirty="0" smtClean="0"/>
              <a:t>illness/Sick Calls</a:t>
            </a:r>
          </a:p>
          <a:p>
            <a:pPr>
              <a:lnSpc>
                <a:spcPct val="90000"/>
              </a:lnSpc>
            </a:pPr>
            <a:endParaRPr lang="en-US" altLang="en-US" dirty="0"/>
          </a:p>
          <a:p>
            <a:pPr>
              <a:lnSpc>
                <a:spcPct val="90000"/>
              </a:lnSpc>
            </a:pPr>
            <a:r>
              <a:rPr lang="en-US" altLang="en-US" dirty="0"/>
              <a:t>More likely to make errors</a:t>
            </a:r>
          </a:p>
          <a:p>
            <a:endParaRPr lang="en-US" dirty="0"/>
          </a:p>
        </p:txBody>
      </p:sp>
      <p:sp>
        <p:nvSpPr>
          <p:cNvPr id="3" name="Date Placeholder 2"/>
          <p:cNvSpPr>
            <a:spLocks noGrp="1"/>
          </p:cNvSpPr>
          <p:nvPr>
            <p:ph type="dt" sz="half" idx="10"/>
          </p:nvPr>
        </p:nvSpPr>
        <p:spPr/>
        <p:txBody>
          <a:bodyPr/>
          <a:lstStyle/>
          <a:p>
            <a:r>
              <a:rPr lang="en-US" smtClean="0"/>
              <a:t>July 18, 2016</a:t>
            </a:r>
            <a:endParaRPr lang="en-US" dirty="0"/>
          </a:p>
        </p:txBody>
      </p:sp>
      <p:sp>
        <p:nvSpPr>
          <p:cNvPr id="4" name="Slide Number Placeholder 3"/>
          <p:cNvSpPr>
            <a:spLocks noGrp="1"/>
          </p:cNvSpPr>
          <p:nvPr>
            <p:ph type="sldNum" sz="quarter" idx="12"/>
          </p:nvPr>
        </p:nvSpPr>
        <p:spPr/>
        <p:txBody>
          <a:bodyPr/>
          <a:lstStyle/>
          <a:p>
            <a:fld id="{973D8A4E-7377-406B-9AFF-AC3194BEB599}" type="slidenum">
              <a:rPr lang="en-US" smtClean="0"/>
              <a:t>16</a:t>
            </a:fld>
            <a:endParaRPr lang="en-US" dirty="0"/>
          </a:p>
        </p:txBody>
      </p:sp>
      <p:sp>
        <p:nvSpPr>
          <p:cNvPr id="5" name="Title 4"/>
          <p:cNvSpPr>
            <a:spLocks noGrp="1"/>
          </p:cNvSpPr>
          <p:nvPr>
            <p:ph type="title"/>
          </p:nvPr>
        </p:nvSpPr>
        <p:spPr/>
        <p:txBody>
          <a:bodyPr>
            <a:normAutofit/>
          </a:bodyPr>
          <a:lstStyle/>
          <a:p>
            <a:r>
              <a:rPr lang="en-US" sz="2800" dirty="0">
                <a:solidFill>
                  <a:schemeClr val="accent1">
                    <a:lumMod val="75000"/>
                  </a:schemeClr>
                </a:solidFill>
              </a:rPr>
              <a:t>The Price of </a:t>
            </a:r>
            <a:r>
              <a:rPr lang="en-US" sz="2800" dirty="0" smtClean="0">
                <a:solidFill>
                  <a:schemeClr val="accent1">
                    <a:lumMod val="75000"/>
                  </a:schemeClr>
                </a:solidFill>
              </a:rPr>
              <a:t>Silence – Impact on Nurses</a:t>
            </a:r>
            <a:endParaRPr lang="en-US" sz="2800" dirty="0"/>
          </a:p>
        </p:txBody>
      </p:sp>
    </p:spTree>
    <p:extLst>
      <p:ext uri="{BB962C8B-B14F-4D97-AF65-F5344CB8AC3E}">
        <p14:creationId xmlns:p14="http://schemas.microsoft.com/office/powerpoint/2010/main" val="2817368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idx="1"/>
          </p:nvPr>
        </p:nvSpPr>
        <p:spPr>
          <a:xfrm>
            <a:off x="362309" y="1117600"/>
            <a:ext cx="8324491" cy="4856163"/>
          </a:xfrm>
        </p:spPr>
        <p:txBody>
          <a:bodyPr/>
          <a:lstStyle/>
          <a:p>
            <a:pPr lvl="1">
              <a:buFont typeface="Wingdings 2" pitchFamily="18" charset="2"/>
              <a:buNone/>
            </a:pPr>
            <a:endParaRPr lang="en-US" altLang="en-US" dirty="0" smtClean="0"/>
          </a:p>
          <a:p>
            <a:pPr lvl="1" algn="ctr">
              <a:buFont typeface="Wingdings 2" pitchFamily="18" charset="2"/>
              <a:buNone/>
            </a:pPr>
            <a:r>
              <a:rPr lang="en-US" altLang="en-US" sz="3600" dirty="0" smtClean="0">
                <a:solidFill>
                  <a:schemeClr val="accent1">
                    <a:lumMod val="75000"/>
                  </a:schemeClr>
                </a:solidFill>
              </a:rPr>
              <a:t>So….Why </a:t>
            </a:r>
            <a:r>
              <a:rPr lang="en-US" altLang="en-US" sz="3600" u="sng" dirty="0" smtClean="0">
                <a:solidFill>
                  <a:schemeClr val="accent1">
                    <a:lumMod val="75000"/>
                  </a:schemeClr>
                </a:solidFill>
              </a:rPr>
              <a:t>don’t</a:t>
            </a:r>
            <a:r>
              <a:rPr lang="en-US" altLang="en-US" sz="3600" dirty="0" smtClean="0">
                <a:solidFill>
                  <a:schemeClr val="accent1">
                    <a:lumMod val="75000"/>
                  </a:schemeClr>
                </a:solidFill>
              </a:rPr>
              <a:t> we speak up??</a:t>
            </a:r>
          </a:p>
          <a:p>
            <a:pPr lvl="1" algn="ctr">
              <a:buFont typeface="Wingdings 2" pitchFamily="18" charset="2"/>
              <a:buNone/>
            </a:pPr>
            <a:endParaRPr lang="en-US" altLang="en-US" sz="3600" dirty="0">
              <a:solidFill>
                <a:schemeClr val="accent1">
                  <a:lumMod val="75000"/>
                </a:schemeClr>
              </a:solidFill>
            </a:endParaRPr>
          </a:p>
          <a:p>
            <a:pPr lvl="1" algn="ctr">
              <a:buFont typeface="Wingdings 2" pitchFamily="18" charset="2"/>
              <a:buNone/>
            </a:pPr>
            <a:endParaRPr lang="en-US" altLang="en-US" sz="3600" dirty="0" smtClean="0">
              <a:solidFill>
                <a:schemeClr val="accent1">
                  <a:lumMod val="75000"/>
                </a:schemeClr>
              </a:solidFill>
            </a:endParaRPr>
          </a:p>
          <a:p>
            <a:pPr lvl="1" algn="ctr">
              <a:buFont typeface="Wingdings 2" pitchFamily="18" charset="2"/>
              <a:buNone/>
            </a:pPr>
            <a:endParaRPr lang="en-US" altLang="en-US" sz="3600" dirty="0" smtClean="0"/>
          </a:p>
          <a:p>
            <a:pPr lvl="1" algn="ctr">
              <a:buFont typeface="Wingdings 2" pitchFamily="18" charset="2"/>
              <a:buNone/>
            </a:pPr>
            <a:endParaRPr lang="en-US" altLang="en-US" sz="3600" dirty="0" smtClean="0"/>
          </a:p>
          <a:p>
            <a:pPr lvl="1"/>
            <a:endParaRPr lang="en-US" altLang="en-US" dirty="0" smtClean="0"/>
          </a:p>
        </p:txBody>
      </p:sp>
      <p:sp>
        <p:nvSpPr>
          <p:cNvPr id="28677" name="Slide Number Placeholder 5"/>
          <p:cNvSpPr>
            <a:spLocks noGrp="1"/>
          </p:cNvSpPr>
          <p:nvPr>
            <p:ph type="sldNum" sz="quarter" idx="12"/>
          </p:nvPr>
        </p:nvSpPr>
        <p:spPr bwMode="auto">
          <a:prstGeom prst="rect">
            <a:avLst/>
          </a:prstGeom>
          <a:ln>
            <a:miter lim="800000"/>
            <a:headEnd/>
            <a:tailEnd/>
          </a:ln>
        </p:spPr>
        <p:txBody>
          <a:bodyPr wrap="square" lIns="91440" tIns="45720" rIns="91440" bIns="45720" numCol="1" anchorCtr="0" compatLnSpc="1">
            <a:prstTxWarp prst="textNoShape">
              <a:avLst/>
            </a:prstTxWarp>
          </a:bodyPr>
          <a:lstStyle/>
          <a:p>
            <a:pPr>
              <a:defRPr/>
            </a:pPr>
            <a:fld id="{9857F4A2-6840-410A-83A9-1AF99F110DD0}" type="slidenum">
              <a:rPr lang="en-US" smtClean="0"/>
              <a:pPr>
                <a:defRPr/>
              </a:pPr>
              <a:t>17</a:t>
            </a:fld>
            <a:endParaRPr lang="en-US" smtClean="0"/>
          </a:p>
        </p:txBody>
      </p:sp>
      <p:pic>
        <p:nvPicPr>
          <p:cNvPr id="33796" name="Picture 3" descr="MC900423155[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4375" y="3313253"/>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732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idx="1"/>
          </p:nvPr>
        </p:nvSpPr>
        <p:spPr/>
        <p:txBody>
          <a:bodyPr/>
          <a:lstStyle/>
          <a:p>
            <a:pPr lvl="1">
              <a:buFont typeface="Arial" panose="020B0604020202020204" pitchFamily="34" charset="0"/>
              <a:buChar char="•"/>
            </a:pPr>
            <a:r>
              <a:rPr lang="en-US" altLang="en-US" sz="2400" dirty="0" smtClean="0"/>
              <a:t>Fear of retaliation – powerlessness</a:t>
            </a:r>
          </a:p>
          <a:p>
            <a:pPr marL="358775" lvl="1" indent="0">
              <a:buNone/>
            </a:pPr>
            <a:endParaRPr lang="en-US" altLang="en-US" sz="2400" dirty="0"/>
          </a:p>
          <a:p>
            <a:pPr lvl="1">
              <a:buFont typeface="Arial" panose="020B0604020202020204" pitchFamily="34" charset="0"/>
              <a:buChar char="•"/>
            </a:pPr>
            <a:r>
              <a:rPr lang="en-US" altLang="en-US" sz="2400" dirty="0" smtClean="0"/>
              <a:t>These nurses are often the clinical experts and “Queen Bees” of the unit </a:t>
            </a:r>
          </a:p>
          <a:p>
            <a:pPr lvl="1"/>
            <a:endParaRPr lang="en-US" altLang="en-US" sz="2400" dirty="0" smtClean="0"/>
          </a:p>
          <a:p>
            <a:pPr lvl="1">
              <a:buFont typeface="Arial" panose="020B0604020202020204" pitchFamily="34" charset="0"/>
              <a:buChar char="•"/>
            </a:pPr>
            <a:r>
              <a:rPr lang="en-US" altLang="en-US" sz="2400" dirty="0" smtClean="0"/>
              <a:t>Don’t believe anything will change</a:t>
            </a:r>
          </a:p>
          <a:p>
            <a:pPr lvl="1"/>
            <a:endParaRPr lang="en-US" altLang="en-US" sz="2400" dirty="0" smtClean="0"/>
          </a:p>
          <a:p>
            <a:pPr lvl="1">
              <a:buFont typeface="Arial" panose="020B0604020202020204" pitchFamily="34" charset="0"/>
              <a:buChar char="•"/>
            </a:pPr>
            <a:r>
              <a:rPr lang="en-US" altLang="en-US" sz="2400" dirty="0" smtClean="0"/>
              <a:t>Don’t want to be ostracized</a:t>
            </a:r>
          </a:p>
          <a:p>
            <a:pPr lvl="1"/>
            <a:endParaRPr lang="en-US" altLang="en-US" sz="2400" dirty="0" smtClean="0"/>
          </a:p>
          <a:p>
            <a:pPr lvl="1">
              <a:buFont typeface="Arial" panose="020B0604020202020204" pitchFamily="34" charset="0"/>
              <a:buChar char="•"/>
            </a:pPr>
            <a:r>
              <a:rPr lang="en-US" altLang="en-US" sz="2400" dirty="0" smtClean="0"/>
              <a:t>No idea what to say – caught off guard</a:t>
            </a:r>
          </a:p>
        </p:txBody>
      </p:sp>
      <p:sp>
        <p:nvSpPr>
          <p:cNvPr id="29701" name="Slide Number Placeholder 5"/>
          <p:cNvSpPr>
            <a:spLocks noGrp="1"/>
          </p:cNvSpPr>
          <p:nvPr>
            <p:ph type="sldNum" sz="quarter" idx="12"/>
          </p:nvPr>
        </p:nvSpPr>
        <p:spPr bwMode="auto">
          <a:prstGeom prst="rect">
            <a:avLst/>
          </a:prstGeom>
          <a:ln>
            <a:miter lim="800000"/>
            <a:headEnd/>
            <a:tailEnd/>
          </a:ln>
        </p:spPr>
        <p:txBody>
          <a:bodyPr wrap="square" lIns="91440" tIns="45720" rIns="91440" bIns="45720" numCol="1" anchorCtr="0" compatLnSpc="1">
            <a:prstTxWarp prst="textNoShape">
              <a:avLst/>
            </a:prstTxWarp>
          </a:bodyPr>
          <a:lstStyle/>
          <a:p>
            <a:pPr>
              <a:defRPr/>
            </a:pPr>
            <a:fld id="{F10CE020-DA47-41CC-ADB6-7A6CF72D4C21}" type="slidenum">
              <a:rPr lang="en-US" smtClean="0"/>
              <a:pPr>
                <a:defRPr/>
              </a:pPr>
              <a:t>18</a:t>
            </a:fld>
            <a:endParaRPr lang="en-US" smtClean="0"/>
          </a:p>
        </p:txBody>
      </p:sp>
      <p:sp>
        <p:nvSpPr>
          <p:cNvPr id="3379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en-US" sz="3200" b="1" cap="none" dirty="0" smtClean="0">
                <a:solidFill>
                  <a:schemeClr val="accent1">
                    <a:lumMod val="75000"/>
                  </a:schemeClr>
                </a:solidFill>
              </a:rPr>
              <a:t>What Does the Research Say?</a:t>
            </a:r>
          </a:p>
        </p:txBody>
      </p:sp>
      <p:pic>
        <p:nvPicPr>
          <p:cNvPr id="34820" name="Picture 4" descr="MC90011148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1741" y="3220655"/>
            <a:ext cx="1316038"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18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idx="1"/>
          </p:nvPr>
        </p:nvSpPr>
        <p:spPr>
          <a:xfrm>
            <a:off x="566057" y="1447800"/>
            <a:ext cx="8120743" cy="4698357"/>
          </a:xfrm>
        </p:spPr>
        <p:txBody>
          <a:bodyPr>
            <a:normAutofit lnSpcReduction="10000"/>
          </a:bodyPr>
          <a:lstStyle/>
          <a:p>
            <a:pPr marL="0" indent="0">
              <a:lnSpc>
                <a:spcPct val="90000"/>
              </a:lnSpc>
              <a:buNone/>
            </a:pPr>
            <a:r>
              <a:rPr lang="en-US" altLang="en-US" b="1" dirty="0" smtClean="0"/>
              <a:t>Organization</a:t>
            </a:r>
          </a:p>
          <a:p>
            <a:pPr>
              <a:lnSpc>
                <a:spcPct val="90000"/>
              </a:lnSpc>
            </a:pPr>
            <a:r>
              <a:rPr lang="en-US" altLang="en-US" dirty="0" smtClean="0"/>
              <a:t>Must have zero tolerance/focus on patient safety</a:t>
            </a:r>
          </a:p>
          <a:p>
            <a:pPr>
              <a:lnSpc>
                <a:spcPct val="90000"/>
              </a:lnSpc>
            </a:pPr>
            <a:r>
              <a:rPr lang="en-US" altLang="en-US" dirty="0" smtClean="0"/>
              <a:t>Clear policies/consequences </a:t>
            </a:r>
          </a:p>
          <a:p>
            <a:pPr>
              <a:lnSpc>
                <a:spcPct val="90000"/>
              </a:lnSpc>
            </a:pPr>
            <a:r>
              <a:rPr lang="en-US" altLang="en-US" dirty="0" smtClean="0"/>
              <a:t>Culture of high reliability behaviors</a:t>
            </a:r>
          </a:p>
          <a:p>
            <a:pPr marL="0" indent="0">
              <a:lnSpc>
                <a:spcPct val="90000"/>
              </a:lnSpc>
              <a:buNone/>
            </a:pPr>
            <a:r>
              <a:rPr lang="en-US" altLang="en-US" b="1" dirty="0" smtClean="0"/>
              <a:t>Nurse Leaders</a:t>
            </a:r>
          </a:p>
          <a:p>
            <a:pPr>
              <a:lnSpc>
                <a:spcPct val="90000"/>
              </a:lnSpc>
            </a:pPr>
            <a:r>
              <a:rPr lang="en-US" altLang="en-US" dirty="0" smtClean="0"/>
              <a:t>Model desired behavior</a:t>
            </a:r>
          </a:p>
          <a:p>
            <a:pPr>
              <a:lnSpc>
                <a:spcPct val="90000"/>
              </a:lnSpc>
            </a:pPr>
            <a:r>
              <a:rPr lang="en-US" altLang="en-US" dirty="0" smtClean="0"/>
              <a:t>Assessment of the culture/address issues early</a:t>
            </a:r>
          </a:p>
          <a:p>
            <a:pPr>
              <a:lnSpc>
                <a:spcPct val="90000"/>
              </a:lnSpc>
            </a:pPr>
            <a:r>
              <a:rPr lang="en-US" altLang="en-US" dirty="0" smtClean="0"/>
              <a:t>Round on clinical staff</a:t>
            </a:r>
            <a:endParaRPr lang="en-US" altLang="en-US" dirty="0"/>
          </a:p>
          <a:p>
            <a:pPr marL="0" indent="0">
              <a:lnSpc>
                <a:spcPct val="90000"/>
              </a:lnSpc>
              <a:buNone/>
            </a:pPr>
            <a:r>
              <a:rPr lang="en-US" altLang="en-US" b="1" dirty="0" smtClean="0"/>
              <a:t>Staff Nurses</a:t>
            </a:r>
          </a:p>
          <a:p>
            <a:pPr>
              <a:lnSpc>
                <a:spcPct val="90000"/>
              </a:lnSpc>
            </a:pPr>
            <a:r>
              <a:rPr lang="en-US" altLang="en-US" dirty="0" smtClean="0"/>
              <a:t>“If you permit it, you promote it” (Quint Studer)</a:t>
            </a:r>
          </a:p>
          <a:p>
            <a:pPr>
              <a:lnSpc>
                <a:spcPct val="90000"/>
              </a:lnSpc>
            </a:pPr>
            <a:r>
              <a:rPr lang="en-US" altLang="en-US" dirty="0" smtClean="0"/>
              <a:t>Understand and embrace generational differences</a:t>
            </a:r>
          </a:p>
          <a:p>
            <a:pPr>
              <a:lnSpc>
                <a:spcPct val="90000"/>
              </a:lnSpc>
            </a:pPr>
            <a:r>
              <a:rPr lang="en-US" altLang="en-US" dirty="0" smtClean="0"/>
              <a:t>Use Chain of Command</a:t>
            </a:r>
          </a:p>
          <a:p>
            <a:pPr>
              <a:lnSpc>
                <a:spcPct val="90000"/>
              </a:lnSpc>
            </a:pPr>
            <a:endParaRPr lang="en-US" altLang="en-US" b="1" dirty="0" smtClean="0"/>
          </a:p>
          <a:p>
            <a:pPr>
              <a:lnSpc>
                <a:spcPct val="90000"/>
              </a:lnSpc>
              <a:buFont typeface="Wingdings" pitchFamily="2" charset="2"/>
              <a:buNone/>
            </a:pPr>
            <a:endParaRPr lang="en-US" altLang="en-US" dirty="0" smtClean="0"/>
          </a:p>
          <a:p>
            <a:pPr>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p:txBody>
      </p:sp>
      <p:sp>
        <p:nvSpPr>
          <p:cNvPr id="31750" name="Slide Number Placeholder 6"/>
          <p:cNvSpPr>
            <a:spLocks noGrp="1"/>
          </p:cNvSpPr>
          <p:nvPr>
            <p:ph type="sldNum" sz="quarter" idx="12"/>
          </p:nvPr>
        </p:nvSpPr>
        <p:spPr bwMode="auto">
          <a:prstGeom prst="rect">
            <a:avLst/>
          </a:prstGeom>
          <a:ln>
            <a:miter lim="800000"/>
            <a:headEnd/>
            <a:tailEnd/>
          </a:ln>
        </p:spPr>
        <p:txBody>
          <a:bodyPr wrap="square" lIns="91440" tIns="45720" rIns="91440" bIns="45720" numCol="1" anchorCtr="0" compatLnSpc="1">
            <a:prstTxWarp prst="textNoShape">
              <a:avLst/>
            </a:prstTxWarp>
          </a:bodyPr>
          <a:lstStyle/>
          <a:p>
            <a:pPr>
              <a:defRPr/>
            </a:pPr>
            <a:fld id="{41334E0A-73F6-4181-8EEE-5864AE42053D}" type="slidenum">
              <a:rPr lang="en-US" smtClean="0"/>
              <a:pPr>
                <a:defRPr/>
              </a:pPr>
              <a:t>19</a:t>
            </a:fld>
            <a:endParaRPr lang="en-US" smtClean="0"/>
          </a:p>
        </p:txBody>
      </p:sp>
      <p:sp>
        <p:nvSpPr>
          <p:cNvPr id="35842"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3100" b="1" cap="none" dirty="0" smtClean="0">
                <a:solidFill>
                  <a:schemeClr val="accent1">
                    <a:lumMod val="75000"/>
                  </a:schemeClr>
                </a:solidFill>
              </a:rPr>
              <a:t>Everyone is accountable to zero tolerance!</a:t>
            </a:r>
            <a:r>
              <a:rPr lang="en-US" b="1" cap="none" dirty="0" smtClean="0">
                <a:solidFill>
                  <a:schemeClr val="accent1"/>
                </a:solidFill>
              </a:rPr>
              <a:t>			</a:t>
            </a:r>
            <a:endParaRPr lang="en-US" cap="none" dirty="0" smtClean="0"/>
          </a:p>
        </p:txBody>
      </p:sp>
    </p:spTree>
    <p:extLst>
      <p:ext uri="{BB962C8B-B14F-4D97-AF65-F5344CB8AC3E}">
        <p14:creationId xmlns:p14="http://schemas.microsoft.com/office/powerpoint/2010/main" val="896861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7623" y="4039565"/>
            <a:ext cx="7772400" cy="1331088"/>
          </a:xfrm>
        </p:spPr>
        <p:txBody>
          <a:bodyPr>
            <a:normAutofit fontScale="90000"/>
          </a:bodyPr>
          <a:lstStyle/>
          <a:p>
            <a:r>
              <a:rPr lang="en-US" dirty="0" smtClean="0"/>
              <a:t>The Price of Silence: The impact of ignoring incivility, lateral violence and bullying in the professional practice environment. </a:t>
            </a:r>
            <a:br>
              <a:rPr lang="en-US" dirty="0" smtClean="0"/>
            </a:br>
            <a:r>
              <a:rPr lang="en-US" dirty="0"/>
              <a:t/>
            </a:r>
            <a:br>
              <a:rPr lang="en-US" dirty="0"/>
            </a:br>
            <a:endParaRPr lang="en-US" dirty="0"/>
          </a:p>
        </p:txBody>
      </p:sp>
      <p:sp>
        <p:nvSpPr>
          <p:cNvPr id="6" name="Subtitle 5"/>
          <p:cNvSpPr>
            <a:spLocks noGrp="1"/>
          </p:cNvSpPr>
          <p:nvPr>
            <p:ph type="subTitle" idx="4294967295"/>
          </p:nvPr>
        </p:nvSpPr>
        <p:spPr>
          <a:xfrm>
            <a:off x="393538" y="1157288"/>
            <a:ext cx="5469099" cy="1890712"/>
          </a:xfrm>
        </p:spPr>
        <p:txBody>
          <a:bodyPr>
            <a:normAutofit/>
          </a:bodyPr>
          <a:lstStyle/>
          <a:p>
            <a:pPr marL="0" indent="0">
              <a:buNone/>
            </a:pPr>
            <a:r>
              <a:rPr lang="es-ES" b="1" dirty="0" smtClean="0">
                <a:solidFill>
                  <a:schemeClr val="accent4"/>
                </a:solidFill>
              </a:rPr>
              <a:t>Nancy Mastronardi, MSN, RN, CPHQ</a:t>
            </a:r>
          </a:p>
          <a:p>
            <a:pPr marL="0" indent="0">
              <a:buNone/>
            </a:pPr>
            <a:r>
              <a:rPr lang="es-ES" b="1" dirty="0" smtClean="0">
                <a:solidFill>
                  <a:schemeClr val="accent4"/>
                </a:solidFill>
              </a:rPr>
              <a:t>Seton Heathcare Family</a:t>
            </a:r>
            <a:endParaRPr lang="es-ES" b="1" dirty="0">
              <a:solidFill>
                <a:schemeClr val="accent4"/>
              </a:solidFill>
            </a:endParaRPr>
          </a:p>
          <a:p>
            <a:pPr marL="0" indent="0">
              <a:buNone/>
            </a:pPr>
            <a:endParaRPr lang="en-US" dirty="0" smtClean="0"/>
          </a:p>
          <a:p>
            <a:pPr marL="0" indent="0">
              <a:buNone/>
            </a:pPr>
            <a:r>
              <a:rPr lang="en-US" b="1" dirty="0" smtClean="0">
                <a:solidFill>
                  <a:schemeClr val="tx1"/>
                </a:solidFill>
              </a:rPr>
              <a:t>October 27, 2017</a:t>
            </a:r>
            <a:endParaRPr lang="en-US" b="1" dirty="0">
              <a:solidFill>
                <a:schemeClr val="tx1"/>
              </a:solidFill>
            </a:endParaRPr>
          </a:p>
        </p:txBody>
      </p:sp>
      <p:pic>
        <p:nvPicPr>
          <p:cNvPr id="8" name="Picture 7" descr="Image result for lateral violence nursing"/>
          <p:cNvPicPr/>
          <p:nvPr/>
        </p:nvPicPr>
        <p:blipFill>
          <a:blip r:embed="rId3">
            <a:extLst>
              <a:ext uri="{28A0092B-C50C-407E-A947-70E740481C1C}">
                <a14:useLocalDpi xmlns:a14="http://schemas.microsoft.com/office/drawing/2010/main" val="0"/>
              </a:ext>
            </a:extLst>
          </a:blip>
          <a:srcRect/>
          <a:stretch>
            <a:fillRect/>
          </a:stretch>
        </p:blipFill>
        <p:spPr bwMode="auto">
          <a:xfrm>
            <a:off x="5891514" y="488282"/>
            <a:ext cx="3044142" cy="2416963"/>
          </a:xfrm>
          <a:prstGeom prst="rect">
            <a:avLst/>
          </a:prstGeom>
          <a:noFill/>
          <a:ln w="38100">
            <a:solidFill>
              <a:schemeClr val="tx1"/>
            </a:solidFill>
          </a:ln>
        </p:spPr>
      </p:pic>
    </p:spTree>
    <p:extLst>
      <p:ext uri="{BB962C8B-B14F-4D97-AF65-F5344CB8AC3E}">
        <p14:creationId xmlns:p14="http://schemas.microsoft.com/office/powerpoint/2010/main" val="4145444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idx="1"/>
          </p:nvPr>
        </p:nvSpPr>
        <p:spPr>
          <a:xfrm>
            <a:off x="457200" y="1192193"/>
            <a:ext cx="7467600" cy="5324354"/>
          </a:xfrm>
        </p:spPr>
        <p:txBody>
          <a:bodyPr>
            <a:normAutofit/>
          </a:bodyPr>
          <a:lstStyle/>
          <a:p>
            <a:pPr marL="358775" lvl="1" indent="0">
              <a:buNone/>
              <a:defRPr/>
            </a:pPr>
            <a:r>
              <a:rPr lang="en-US" sz="2400" dirty="0" smtClean="0"/>
              <a:t>With the granting of licensure nurses agree to uphold 9 non-negotiable ethical standards.</a:t>
            </a:r>
          </a:p>
          <a:p>
            <a:pPr marL="358775" lvl="1" indent="0">
              <a:buNone/>
              <a:defRPr/>
            </a:pPr>
            <a:endParaRPr lang="en-US" sz="2400" b="1" dirty="0" smtClean="0"/>
          </a:p>
          <a:p>
            <a:pPr marL="358775" lvl="1" indent="0">
              <a:buNone/>
              <a:defRPr/>
            </a:pPr>
            <a:r>
              <a:rPr lang="en-US" sz="2400" b="1" dirty="0" smtClean="0"/>
              <a:t>Provision One </a:t>
            </a:r>
            <a:r>
              <a:rPr lang="en-US" sz="2400" dirty="0" smtClean="0"/>
              <a:t>(interpretive statement)</a:t>
            </a:r>
            <a:endParaRPr lang="en-US" altLang="en-US" sz="2400" dirty="0" smtClean="0"/>
          </a:p>
          <a:p>
            <a:pPr marL="358775" lvl="1" indent="0">
              <a:buNone/>
              <a:defRPr/>
            </a:pPr>
            <a:r>
              <a:rPr lang="en-US" altLang="en-US" sz="2400" dirty="0"/>
              <a:t>Nurses are required to “create an ethical environment and culture of civility and kindness, treating colleagues, co-workers, employees, students, and others with dignity and respect.” Similarly, nurses must be afforded the same level of respect and dignity as others (ANA, 2015). Thus, the nursing profession will no longer tolerate violence of any kind</a:t>
            </a:r>
            <a:r>
              <a:rPr lang="en-US" altLang="en-US" sz="2400" b="1" dirty="0" smtClean="0"/>
              <a:t>.</a:t>
            </a:r>
            <a:endParaRPr lang="en-US" altLang="en-US" sz="2400" b="1" dirty="0"/>
          </a:p>
          <a:p>
            <a:pPr marL="358775" lvl="1" indent="0">
              <a:buNone/>
              <a:defRPr/>
            </a:pPr>
            <a:endParaRPr lang="en-US" sz="2400" b="1" dirty="0" smtClean="0"/>
          </a:p>
        </p:txBody>
      </p:sp>
      <p:sp>
        <p:nvSpPr>
          <p:cNvPr id="30725" name="Slide Number Placeholder 5"/>
          <p:cNvSpPr>
            <a:spLocks noGrp="1"/>
          </p:cNvSpPr>
          <p:nvPr>
            <p:ph type="sldNum" sz="quarter" idx="12"/>
          </p:nvPr>
        </p:nvSpPr>
        <p:spPr bwMode="auto">
          <a:xfrm>
            <a:off x="8129588" y="5734050"/>
            <a:ext cx="609600" cy="520700"/>
          </a:xfrm>
          <a:prstGeom prst="rect">
            <a:avLst/>
          </a:prstGeom>
          <a:ln>
            <a:miter lim="800000"/>
            <a:headEnd/>
            <a:tailEnd/>
          </a:ln>
        </p:spPr>
        <p:txBody>
          <a:bodyPr wrap="square" lIns="91440" tIns="45720" rIns="91440" bIns="45720" numCol="1" anchorCtr="0" compatLnSpc="1">
            <a:prstTxWarp prst="textNoShape">
              <a:avLst/>
            </a:prstTxWarp>
          </a:bodyPr>
          <a:lstStyle/>
          <a:p>
            <a:pPr>
              <a:defRPr/>
            </a:pPr>
            <a:fld id="{C118AFEB-0A0E-4614-8F45-7605282F2D9D}" type="slidenum">
              <a:rPr lang="en-US" smtClean="0"/>
              <a:pPr>
                <a:defRPr/>
              </a:pPr>
              <a:t>20</a:t>
            </a:fld>
            <a:endParaRPr lang="en-US" smtClean="0"/>
          </a:p>
        </p:txBody>
      </p:sp>
      <p:sp>
        <p:nvSpPr>
          <p:cNvPr id="35842" name="Rectangle 2"/>
          <p:cNvSpPr>
            <a:spLocks noGrp="1"/>
          </p:cNvSpPr>
          <p:nvPr>
            <p:ph type="title"/>
          </p:nvPr>
        </p:nvSpPr>
        <p:spPr bwMode="auto">
          <a:xfrm>
            <a:off x="457200" y="685800"/>
            <a:ext cx="8229600" cy="483243"/>
          </a:xfrm>
        </p:spPr>
        <p:txBody>
          <a:bodyPr wrap="square" lIns="91440" tIns="45720" rIns="91440" bIns="45720" numCol="1" anchorCtr="0" compatLnSpc="1">
            <a:prstTxWarp prst="textNoShape">
              <a:avLst/>
            </a:prstTxWarp>
            <a:normAutofit fontScale="90000"/>
          </a:bodyPr>
          <a:lstStyle/>
          <a:p>
            <a:r>
              <a:rPr lang="en-US" sz="2800" dirty="0">
                <a:solidFill>
                  <a:schemeClr val="accent1">
                    <a:lumMod val="75000"/>
                  </a:schemeClr>
                </a:solidFill>
              </a:rPr>
              <a:t>ANA Code of Ethics</a:t>
            </a:r>
            <a:endParaRPr lang="en-US" altLang="en-US" sz="2400" b="1" cap="none" dirty="0" smtClean="0">
              <a:solidFill>
                <a:schemeClr val="accent1">
                  <a:lumMod val="75000"/>
                </a:schemeClr>
              </a:solidFill>
            </a:endParaRPr>
          </a:p>
        </p:txBody>
      </p:sp>
    </p:spTree>
    <p:extLst>
      <p:ext uri="{BB962C8B-B14F-4D97-AF65-F5344CB8AC3E}">
        <p14:creationId xmlns:p14="http://schemas.microsoft.com/office/powerpoint/2010/main" val="1658995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58775" lvl="1" indent="0">
              <a:buNone/>
              <a:defRPr/>
            </a:pPr>
            <a:r>
              <a:rPr lang="en-US" sz="2400" dirty="0" smtClean="0"/>
              <a:t>ANA – multiple educational resources/toolkit</a:t>
            </a:r>
          </a:p>
          <a:p>
            <a:pPr lvl="1">
              <a:defRPr/>
            </a:pPr>
            <a:endParaRPr lang="en-US" sz="2400" dirty="0" smtClean="0"/>
          </a:p>
          <a:p>
            <a:pPr marL="358775" lvl="1" indent="0">
              <a:buNone/>
              <a:defRPr/>
            </a:pPr>
            <a:r>
              <a:rPr lang="en-US" sz="2400" dirty="0" smtClean="0"/>
              <a:t>AACN </a:t>
            </a:r>
            <a:r>
              <a:rPr lang="en-US" sz="2400" dirty="0"/>
              <a:t>Position </a:t>
            </a:r>
            <a:r>
              <a:rPr lang="en-US" sz="2400" dirty="0" smtClean="0"/>
              <a:t>Statement </a:t>
            </a:r>
            <a:r>
              <a:rPr lang="en-US" sz="2400" dirty="0"/>
              <a:t>on Zero </a:t>
            </a:r>
            <a:r>
              <a:rPr lang="en-US" sz="2400" dirty="0" smtClean="0"/>
              <a:t>Tolerance</a:t>
            </a:r>
          </a:p>
          <a:p>
            <a:pPr lvl="1">
              <a:defRPr/>
            </a:pPr>
            <a:endParaRPr lang="en-US" sz="2400" dirty="0" smtClean="0"/>
          </a:p>
          <a:p>
            <a:pPr marL="358775" lvl="1" indent="0">
              <a:buNone/>
              <a:defRPr/>
            </a:pPr>
            <a:r>
              <a:rPr lang="en-US" sz="2400" dirty="0" smtClean="0"/>
              <a:t>BON Standards of Professional Practice/UC</a:t>
            </a:r>
          </a:p>
          <a:p>
            <a:pPr lvl="1">
              <a:defRPr/>
            </a:pPr>
            <a:endParaRPr lang="en-US" sz="2400" dirty="0" smtClean="0"/>
          </a:p>
          <a:p>
            <a:pPr marL="358775" lvl="1" indent="0">
              <a:buNone/>
              <a:defRPr/>
            </a:pPr>
            <a:r>
              <a:rPr lang="en-US" sz="2400" dirty="0" smtClean="0"/>
              <a:t>Teaching/building resilience</a:t>
            </a:r>
          </a:p>
          <a:p>
            <a:pPr lvl="2">
              <a:defRPr/>
            </a:pPr>
            <a:r>
              <a:rPr lang="en-US" sz="2400" dirty="0" smtClean="0"/>
              <a:t>“</a:t>
            </a:r>
            <a:r>
              <a:rPr lang="en-US" sz="2400" dirty="0"/>
              <a:t>Three Good Things</a:t>
            </a:r>
            <a:r>
              <a:rPr lang="en-US" sz="2400" dirty="0" smtClean="0"/>
              <a:t>” – gratitude exercise</a:t>
            </a:r>
          </a:p>
          <a:p>
            <a:pPr lvl="2">
              <a:defRPr/>
            </a:pPr>
            <a:r>
              <a:rPr lang="en-US" sz="2400" dirty="0"/>
              <a:t>Brene Brown – Vulnerability TED talk (2010</a:t>
            </a:r>
            <a:r>
              <a:rPr lang="en-US" sz="2400" dirty="0" smtClean="0"/>
              <a:t>)</a:t>
            </a:r>
          </a:p>
          <a:p>
            <a:pPr lvl="2">
              <a:defRPr/>
            </a:pPr>
            <a:endParaRPr lang="en-US" sz="2400" dirty="0"/>
          </a:p>
          <a:p>
            <a:pPr marL="358775" lvl="1" indent="0">
              <a:buNone/>
              <a:defRPr/>
            </a:pPr>
            <a:r>
              <a:rPr lang="en-US" sz="2400" dirty="0" smtClean="0"/>
              <a:t>Cognitive </a:t>
            </a:r>
            <a:r>
              <a:rPr lang="en-US" sz="2400" dirty="0"/>
              <a:t>Rehearsal Techniques</a:t>
            </a:r>
          </a:p>
          <a:p>
            <a:endParaRPr lang="en-US" dirty="0"/>
          </a:p>
        </p:txBody>
      </p:sp>
      <p:sp>
        <p:nvSpPr>
          <p:cNvPr id="4" name="Slide Number Placeholder 3"/>
          <p:cNvSpPr>
            <a:spLocks noGrp="1"/>
          </p:cNvSpPr>
          <p:nvPr>
            <p:ph type="sldNum" sz="quarter" idx="12"/>
          </p:nvPr>
        </p:nvSpPr>
        <p:spPr/>
        <p:txBody>
          <a:bodyPr/>
          <a:lstStyle/>
          <a:p>
            <a:fld id="{973D8A4E-7377-406B-9AFF-AC3194BEB599}" type="slidenum">
              <a:rPr lang="en-US" smtClean="0"/>
              <a:t>21</a:t>
            </a:fld>
            <a:endParaRPr lang="en-US" dirty="0"/>
          </a:p>
        </p:txBody>
      </p:sp>
      <p:sp>
        <p:nvSpPr>
          <p:cNvPr id="5" name="Title 4"/>
          <p:cNvSpPr>
            <a:spLocks noGrp="1"/>
          </p:cNvSpPr>
          <p:nvPr>
            <p:ph type="title"/>
          </p:nvPr>
        </p:nvSpPr>
        <p:spPr/>
        <p:txBody>
          <a:bodyPr/>
          <a:lstStyle/>
          <a:p>
            <a:r>
              <a:rPr lang="en-US" dirty="0" smtClean="0">
                <a:solidFill>
                  <a:schemeClr val="accent1">
                    <a:lumMod val="75000"/>
                  </a:schemeClr>
                </a:solidFill>
              </a:rPr>
              <a:t>Resources/Tools</a:t>
            </a:r>
            <a:endParaRPr lang="en-US" dirty="0">
              <a:solidFill>
                <a:schemeClr val="accent1">
                  <a:lumMod val="75000"/>
                </a:schemeClr>
              </a:solidFill>
            </a:endParaRPr>
          </a:p>
        </p:txBody>
      </p:sp>
    </p:spTree>
    <p:extLst>
      <p:ext uri="{BB962C8B-B14F-4D97-AF65-F5344CB8AC3E}">
        <p14:creationId xmlns:p14="http://schemas.microsoft.com/office/powerpoint/2010/main" val="183621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lumMod val="75000"/>
                  </a:schemeClr>
                </a:solidFill>
              </a:rPr>
              <a:t>Cognitive Rehearsal</a:t>
            </a:r>
            <a:endParaRPr lang="en-US" dirty="0"/>
          </a:p>
        </p:txBody>
      </p:sp>
      <p:sp>
        <p:nvSpPr>
          <p:cNvPr id="6" name="Content Placeholder 5"/>
          <p:cNvSpPr>
            <a:spLocks noGrp="1"/>
          </p:cNvSpPr>
          <p:nvPr>
            <p:ph sz="half" idx="1"/>
          </p:nvPr>
        </p:nvSpPr>
        <p:spPr/>
        <p:txBody>
          <a:bodyPr/>
          <a:lstStyle/>
          <a:p>
            <a:pPr algn="ctr">
              <a:buFont typeface="Wingdings" pitchFamily="2" charset="2"/>
              <a:buNone/>
              <a:defRPr/>
            </a:pPr>
            <a:r>
              <a:rPr lang="en-US" b="1" u="sng" dirty="0">
                <a:solidFill>
                  <a:schemeClr val="accent4">
                    <a:lumMod val="75000"/>
                  </a:schemeClr>
                </a:solidFill>
              </a:rPr>
              <a:t>Behavior</a:t>
            </a:r>
          </a:p>
          <a:p>
            <a:pPr algn="ctr">
              <a:buFont typeface="Wingdings" pitchFamily="2" charset="2"/>
              <a:buNone/>
              <a:defRPr/>
            </a:pPr>
            <a:endParaRPr lang="en-US" b="1" u="sng" dirty="0">
              <a:solidFill>
                <a:schemeClr val="accent4">
                  <a:lumMod val="75000"/>
                </a:schemeClr>
              </a:solidFill>
            </a:endParaRPr>
          </a:p>
          <a:p>
            <a:pPr>
              <a:buFont typeface="Wingdings" pitchFamily="2" charset="2"/>
              <a:buNone/>
              <a:defRPr/>
            </a:pPr>
            <a:r>
              <a:rPr lang="en-US" dirty="0"/>
              <a:t>Non-Verbal Innuendo</a:t>
            </a:r>
          </a:p>
          <a:p>
            <a:pPr>
              <a:defRPr/>
            </a:pPr>
            <a:r>
              <a:rPr lang="en-US" dirty="0"/>
              <a:t>Eye rolling</a:t>
            </a:r>
          </a:p>
          <a:p>
            <a:pPr>
              <a:defRPr/>
            </a:pPr>
            <a:r>
              <a:rPr lang="en-US" dirty="0"/>
              <a:t>Making faces</a:t>
            </a:r>
          </a:p>
          <a:p>
            <a:pPr>
              <a:defRPr/>
            </a:pPr>
            <a:r>
              <a:rPr lang="en-US" dirty="0"/>
              <a:t>Sighing </a:t>
            </a:r>
          </a:p>
          <a:p>
            <a:endParaRPr lang="en-US" dirty="0"/>
          </a:p>
        </p:txBody>
      </p:sp>
      <p:sp>
        <p:nvSpPr>
          <p:cNvPr id="7" name="Content Placeholder 6"/>
          <p:cNvSpPr>
            <a:spLocks noGrp="1"/>
          </p:cNvSpPr>
          <p:nvPr>
            <p:ph sz="half" idx="2"/>
          </p:nvPr>
        </p:nvSpPr>
        <p:spPr/>
        <p:txBody>
          <a:bodyPr/>
          <a:lstStyle/>
          <a:p>
            <a:pPr algn="ctr">
              <a:buFont typeface="Wingdings" pitchFamily="2" charset="2"/>
              <a:buNone/>
              <a:defRPr/>
            </a:pPr>
            <a:r>
              <a:rPr lang="en-US" b="1" u="sng" dirty="0">
                <a:solidFill>
                  <a:schemeClr val="accent4">
                    <a:lumMod val="75000"/>
                  </a:schemeClr>
                </a:solidFill>
              </a:rPr>
              <a:t>Response</a:t>
            </a:r>
          </a:p>
          <a:p>
            <a:pPr algn="ctr">
              <a:buFont typeface="Wingdings" pitchFamily="2" charset="2"/>
              <a:buNone/>
              <a:defRPr/>
            </a:pPr>
            <a:endParaRPr lang="en-US" b="1" u="sng" dirty="0">
              <a:solidFill>
                <a:schemeClr val="accent4">
                  <a:lumMod val="75000"/>
                </a:schemeClr>
              </a:solidFill>
            </a:endParaRPr>
          </a:p>
          <a:p>
            <a:pPr>
              <a:buFont typeface="Wingdings" pitchFamily="2" charset="2"/>
              <a:buNone/>
              <a:defRPr/>
            </a:pPr>
            <a:r>
              <a:rPr lang="en-US" dirty="0"/>
              <a:t>“I sense (or see) that there may be something you wanted to say to me. It is okay to speak directly to me”</a:t>
            </a:r>
          </a:p>
          <a:p>
            <a:endParaRPr lang="en-US" dirty="0"/>
          </a:p>
        </p:txBody>
      </p:sp>
      <p:sp>
        <p:nvSpPr>
          <p:cNvPr id="4" name="Slide Number Placeholder 3"/>
          <p:cNvSpPr>
            <a:spLocks noGrp="1"/>
          </p:cNvSpPr>
          <p:nvPr>
            <p:ph type="sldNum" sz="quarter" idx="12"/>
          </p:nvPr>
        </p:nvSpPr>
        <p:spPr/>
        <p:txBody>
          <a:bodyPr/>
          <a:lstStyle/>
          <a:p>
            <a:fld id="{973D8A4E-7377-406B-9AFF-AC3194BEB599}" type="slidenum">
              <a:rPr lang="en-US" smtClean="0"/>
              <a:t>22</a:t>
            </a:fld>
            <a:endParaRPr lang="en-US" dirty="0"/>
          </a:p>
        </p:txBody>
      </p:sp>
    </p:spTree>
    <p:extLst>
      <p:ext uri="{BB962C8B-B14F-4D97-AF65-F5344CB8AC3E}">
        <p14:creationId xmlns:p14="http://schemas.microsoft.com/office/powerpoint/2010/main" val="2789309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Cognitive Rehearsal</a:t>
            </a:r>
            <a:endParaRPr lang="en-US" dirty="0"/>
          </a:p>
        </p:txBody>
      </p:sp>
      <p:sp>
        <p:nvSpPr>
          <p:cNvPr id="3" name="Content Placeholder 2"/>
          <p:cNvSpPr>
            <a:spLocks noGrp="1"/>
          </p:cNvSpPr>
          <p:nvPr>
            <p:ph sz="half" idx="1"/>
          </p:nvPr>
        </p:nvSpPr>
        <p:spPr/>
        <p:txBody>
          <a:bodyPr/>
          <a:lstStyle/>
          <a:p>
            <a:pPr algn="ctr">
              <a:buFont typeface="Wingdings" pitchFamily="2" charset="2"/>
              <a:buNone/>
              <a:defRPr/>
            </a:pPr>
            <a:r>
              <a:rPr lang="en-US" b="1" u="sng" dirty="0">
                <a:solidFill>
                  <a:schemeClr val="accent4">
                    <a:lumMod val="75000"/>
                  </a:schemeClr>
                </a:solidFill>
              </a:rPr>
              <a:t>Behavior</a:t>
            </a:r>
          </a:p>
          <a:p>
            <a:pPr algn="ctr">
              <a:buFont typeface="Wingdings" pitchFamily="2" charset="2"/>
              <a:buNone/>
              <a:defRPr/>
            </a:pPr>
            <a:endParaRPr lang="en-US" b="1" u="sng" dirty="0">
              <a:solidFill>
                <a:schemeClr val="accent4">
                  <a:lumMod val="75000"/>
                </a:schemeClr>
              </a:solidFill>
            </a:endParaRPr>
          </a:p>
          <a:p>
            <a:pPr>
              <a:buFont typeface="Wingdings" pitchFamily="2" charset="2"/>
              <a:buNone/>
              <a:defRPr/>
            </a:pPr>
            <a:r>
              <a:rPr lang="en-US" dirty="0"/>
              <a:t>Infighting </a:t>
            </a:r>
          </a:p>
          <a:p>
            <a:pPr>
              <a:buFont typeface="Wingdings" pitchFamily="2" charset="2"/>
              <a:buNone/>
              <a:defRPr/>
            </a:pPr>
            <a:r>
              <a:rPr lang="en-US" dirty="0"/>
              <a:t>Scapegoating</a:t>
            </a:r>
          </a:p>
          <a:p>
            <a:pPr>
              <a:buFont typeface="Wingdings" pitchFamily="2" charset="2"/>
              <a:buNone/>
              <a:defRPr/>
            </a:pPr>
            <a:r>
              <a:rPr lang="en-US" dirty="0"/>
              <a:t>(blaming all that is wrong on one person)</a:t>
            </a:r>
          </a:p>
          <a:p>
            <a:endParaRPr lang="en-US" dirty="0"/>
          </a:p>
        </p:txBody>
      </p:sp>
      <p:sp>
        <p:nvSpPr>
          <p:cNvPr id="4" name="Content Placeholder 3"/>
          <p:cNvSpPr>
            <a:spLocks noGrp="1"/>
          </p:cNvSpPr>
          <p:nvPr>
            <p:ph sz="half" idx="2"/>
          </p:nvPr>
        </p:nvSpPr>
        <p:spPr/>
        <p:txBody>
          <a:bodyPr/>
          <a:lstStyle/>
          <a:p>
            <a:pPr algn="ctr">
              <a:buFont typeface="Wingdings" pitchFamily="2" charset="2"/>
              <a:buNone/>
              <a:defRPr/>
            </a:pPr>
            <a:r>
              <a:rPr lang="en-US" b="1" u="sng" dirty="0">
                <a:solidFill>
                  <a:schemeClr val="accent4">
                    <a:lumMod val="75000"/>
                  </a:schemeClr>
                </a:solidFill>
              </a:rPr>
              <a:t>Response</a:t>
            </a:r>
          </a:p>
          <a:p>
            <a:pPr algn="ctr">
              <a:buFont typeface="Wingdings" pitchFamily="2" charset="2"/>
              <a:buNone/>
              <a:defRPr/>
            </a:pPr>
            <a:endParaRPr lang="en-US" b="1" u="sng" dirty="0">
              <a:solidFill>
                <a:schemeClr val="accent4">
                  <a:lumMod val="75000"/>
                </a:schemeClr>
              </a:solidFill>
            </a:endParaRPr>
          </a:p>
          <a:p>
            <a:pPr>
              <a:buFont typeface="Wingdings" pitchFamily="2" charset="2"/>
              <a:buNone/>
              <a:defRPr/>
            </a:pPr>
            <a:r>
              <a:rPr lang="en-US" dirty="0"/>
              <a:t>“This is not the time or the place. Please stop” (walk away)</a:t>
            </a:r>
          </a:p>
          <a:p>
            <a:pPr algn="ctr">
              <a:buFont typeface="Wingdings" pitchFamily="2" charset="2"/>
              <a:buNone/>
              <a:defRPr/>
            </a:pPr>
            <a:endParaRPr lang="en-US" dirty="0"/>
          </a:p>
          <a:p>
            <a:pPr>
              <a:buFont typeface="Wingdings" pitchFamily="2" charset="2"/>
              <a:buNone/>
              <a:defRPr/>
            </a:pPr>
            <a:r>
              <a:rPr lang="en-US" dirty="0"/>
              <a:t>“I don’t think that is the right connection”</a:t>
            </a:r>
          </a:p>
          <a:p>
            <a:endParaRPr lang="en-US" dirty="0"/>
          </a:p>
        </p:txBody>
      </p:sp>
      <p:sp>
        <p:nvSpPr>
          <p:cNvPr id="6" name="Slide Number Placeholder 5"/>
          <p:cNvSpPr>
            <a:spLocks noGrp="1"/>
          </p:cNvSpPr>
          <p:nvPr>
            <p:ph type="sldNum" sz="quarter" idx="12"/>
          </p:nvPr>
        </p:nvSpPr>
        <p:spPr/>
        <p:txBody>
          <a:bodyPr/>
          <a:lstStyle/>
          <a:p>
            <a:fld id="{973D8A4E-7377-406B-9AFF-AC3194BEB599}" type="slidenum">
              <a:rPr lang="en-US" smtClean="0"/>
              <a:t>23</a:t>
            </a:fld>
            <a:endParaRPr lang="en-US" dirty="0"/>
          </a:p>
        </p:txBody>
      </p:sp>
    </p:spTree>
    <p:extLst>
      <p:ext uri="{BB962C8B-B14F-4D97-AF65-F5344CB8AC3E}">
        <p14:creationId xmlns:p14="http://schemas.microsoft.com/office/powerpoint/2010/main" val="638702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Cognitive Rehearsal</a:t>
            </a:r>
            <a:endParaRPr lang="en-US" dirty="0"/>
          </a:p>
        </p:txBody>
      </p:sp>
      <p:sp>
        <p:nvSpPr>
          <p:cNvPr id="3" name="Content Placeholder 2"/>
          <p:cNvSpPr>
            <a:spLocks noGrp="1"/>
          </p:cNvSpPr>
          <p:nvPr>
            <p:ph sz="half" idx="1"/>
          </p:nvPr>
        </p:nvSpPr>
        <p:spPr/>
        <p:txBody>
          <a:bodyPr/>
          <a:lstStyle/>
          <a:p>
            <a:pPr algn="ctr">
              <a:buFont typeface="Wingdings" pitchFamily="2" charset="2"/>
              <a:buNone/>
              <a:defRPr/>
            </a:pPr>
            <a:r>
              <a:rPr lang="en-US" b="1" u="sng" dirty="0">
                <a:solidFill>
                  <a:schemeClr val="accent4">
                    <a:lumMod val="75000"/>
                  </a:schemeClr>
                </a:solidFill>
              </a:rPr>
              <a:t>Behavior</a:t>
            </a:r>
          </a:p>
          <a:p>
            <a:pPr algn="ctr">
              <a:buFont typeface="Wingdings" pitchFamily="2" charset="2"/>
              <a:buNone/>
              <a:defRPr/>
            </a:pPr>
            <a:endParaRPr lang="en-US" dirty="0"/>
          </a:p>
          <a:p>
            <a:pPr>
              <a:buFont typeface="Wingdings" pitchFamily="2" charset="2"/>
              <a:buNone/>
              <a:defRPr/>
            </a:pPr>
            <a:r>
              <a:rPr lang="en-US" dirty="0"/>
              <a:t>Backstabbing</a:t>
            </a:r>
          </a:p>
          <a:p>
            <a:pPr>
              <a:buFont typeface="Wingdings" pitchFamily="2" charset="2"/>
              <a:buNone/>
              <a:defRPr/>
            </a:pPr>
            <a:r>
              <a:rPr lang="en-US" dirty="0"/>
              <a:t>(complaining to others about an individual and not speaking directly to them)</a:t>
            </a:r>
          </a:p>
          <a:p>
            <a:endParaRPr lang="en-US" dirty="0"/>
          </a:p>
        </p:txBody>
      </p:sp>
      <p:sp>
        <p:nvSpPr>
          <p:cNvPr id="4" name="Content Placeholder 3"/>
          <p:cNvSpPr>
            <a:spLocks noGrp="1"/>
          </p:cNvSpPr>
          <p:nvPr>
            <p:ph sz="half" idx="2"/>
          </p:nvPr>
        </p:nvSpPr>
        <p:spPr/>
        <p:txBody>
          <a:bodyPr/>
          <a:lstStyle/>
          <a:p>
            <a:pPr algn="ctr">
              <a:buFont typeface="Wingdings" pitchFamily="2" charset="2"/>
              <a:buNone/>
              <a:defRPr/>
            </a:pPr>
            <a:r>
              <a:rPr lang="en-US" b="1" u="sng" dirty="0">
                <a:solidFill>
                  <a:schemeClr val="accent4">
                    <a:lumMod val="75000"/>
                  </a:schemeClr>
                </a:solidFill>
              </a:rPr>
              <a:t>Response</a:t>
            </a:r>
          </a:p>
          <a:p>
            <a:pPr algn="ctr">
              <a:buFont typeface="Wingdings" pitchFamily="2" charset="2"/>
              <a:buNone/>
              <a:defRPr/>
            </a:pPr>
            <a:endParaRPr lang="en-US" b="1" u="sng" dirty="0">
              <a:solidFill>
                <a:schemeClr val="accent4">
                  <a:lumMod val="75000"/>
                </a:schemeClr>
              </a:solidFill>
            </a:endParaRPr>
          </a:p>
          <a:p>
            <a:pPr>
              <a:buFont typeface="Wingdings" pitchFamily="2" charset="2"/>
              <a:buNone/>
              <a:defRPr/>
            </a:pPr>
            <a:r>
              <a:rPr lang="en-US" dirty="0"/>
              <a:t>“I don’t feel right talking about him/her/situation when I wasn’t there or don’t know the facts. Have you spoken to him/her?”</a:t>
            </a:r>
          </a:p>
          <a:p>
            <a:endParaRPr lang="en-US" dirty="0"/>
          </a:p>
        </p:txBody>
      </p:sp>
      <p:sp>
        <p:nvSpPr>
          <p:cNvPr id="6" name="Slide Number Placeholder 5"/>
          <p:cNvSpPr>
            <a:spLocks noGrp="1"/>
          </p:cNvSpPr>
          <p:nvPr>
            <p:ph type="sldNum" sz="quarter" idx="12"/>
          </p:nvPr>
        </p:nvSpPr>
        <p:spPr/>
        <p:txBody>
          <a:bodyPr/>
          <a:lstStyle/>
          <a:p>
            <a:fld id="{973D8A4E-7377-406B-9AFF-AC3194BEB599}" type="slidenum">
              <a:rPr lang="en-US" smtClean="0"/>
              <a:t>24</a:t>
            </a:fld>
            <a:endParaRPr lang="en-US" dirty="0"/>
          </a:p>
        </p:txBody>
      </p:sp>
    </p:spTree>
    <p:extLst>
      <p:ext uri="{BB962C8B-B14F-4D97-AF65-F5344CB8AC3E}">
        <p14:creationId xmlns:p14="http://schemas.microsoft.com/office/powerpoint/2010/main" val="2947846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Important for leaders and clinical nurses to be aware of the unit atmosphere. Be proactive dealing with:</a:t>
            </a:r>
          </a:p>
          <a:p>
            <a:pPr marL="0" indent="0">
              <a:buNone/>
            </a:pPr>
            <a:endParaRPr lang="en-US" dirty="0" smtClean="0"/>
          </a:p>
          <a:p>
            <a:r>
              <a:rPr lang="en-US" dirty="0" smtClean="0"/>
              <a:t>Newbies – young grads, 2</a:t>
            </a:r>
            <a:r>
              <a:rPr lang="en-US" baseline="30000" dirty="0" smtClean="0"/>
              <a:t>nd</a:t>
            </a:r>
            <a:r>
              <a:rPr lang="en-US" dirty="0" smtClean="0"/>
              <a:t> career, returning to workforce</a:t>
            </a:r>
          </a:p>
          <a:p>
            <a:r>
              <a:rPr lang="en-US" dirty="0"/>
              <a:t>G</a:t>
            </a:r>
            <a:r>
              <a:rPr lang="en-US" dirty="0" smtClean="0"/>
              <a:t>enerational and educational differences</a:t>
            </a:r>
          </a:p>
          <a:p>
            <a:r>
              <a:rPr lang="en-US" dirty="0" smtClean="0"/>
              <a:t>Stressors caused by high turnover rates, staffing issues</a:t>
            </a:r>
          </a:p>
          <a:p>
            <a:r>
              <a:rPr lang="en-US" dirty="0" smtClean="0"/>
              <a:t>Energy vampires</a:t>
            </a:r>
          </a:p>
          <a:p>
            <a:r>
              <a:rPr lang="en-US" dirty="0" smtClean="0"/>
              <a:t>Shift riffs</a:t>
            </a:r>
          </a:p>
          <a:p>
            <a:r>
              <a:rPr lang="en-US" dirty="0" smtClean="0"/>
              <a:t>Cliques</a:t>
            </a:r>
            <a:endParaRPr lang="en-US" dirty="0"/>
          </a:p>
        </p:txBody>
      </p:sp>
      <p:sp>
        <p:nvSpPr>
          <p:cNvPr id="4" name="Slide Number Placeholder 3"/>
          <p:cNvSpPr>
            <a:spLocks noGrp="1"/>
          </p:cNvSpPr>
          <p:nvPr>
            <p:ph type="sldNum" sz="quarter" idx="12"/>
          </p:nvPr>
        </p:nvSpPr>
        <p:spPr/>
        <p:txBody>
          <a:bodyPr/>
          <a:lstStyle/>
          <a:p>
            <a:fld id="{973D8A4E-7377-406B-9AFF-AC3194BEB599}" type="slidenum">
              <a:rPr lang="en-US" smtClean="0"/>
              <a:t>25</a:t>
            </a:fld>
            <a:endParaRPr lang="en-US" dirty="0"/>
          </a:p>
        </p:txBody>
      </p:sp>
      <p:sp>
        <p:nvSpPr>
          <p:cNvPr id="5" name="Title 4"/>
          <p:cNvSpPr>
            <a:spLocks noGrp="1"/>
          </p:cNvSpPr>
          <p:nvPr>
            <p:ph type="title"/>
          </p:nvPr>
        </p:nvSpPr>
        <p:spPr/>
        <p:txBody>
          <a:bodyPr/>
          <a:lstStyle/>
          <a:p>
            <a:r>
              <a:rPr lang="en-US" dirty="0" smtClean="0">
                <a:solidFill>
                  <a:schemeClr val="accent1">
                    <a:lumMod val="75000"/>
                  </a:schemeClr>
                </a:solidFill>
              </a:rPr>
              <a:t>Situations ripe for incivility/LV and bullying…</a:t>
            </a:r>
            <a:endParaRPr lang="en-US" dirty="0">
              <a:solidFill>
                <a:schemeClr val="accent1">
                  <a:lumMod val="75000"/>
                </a:schemeClr>
              </a:solidFill>
            </a:endParaRPr>
          </a:p>
        </p:txBody>
      </p:sp>
    </p:spTree>
    <p:extLst>
      <p:ext uri="{BB962C8B-B14F-4D97-AF65-F5344CB8AC3E}">
        <p14:creationId xmlns:p14="http://schemas.microsoft.com/office/powerpoint/2010/main" val="1463324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Don’t wait for this to happen on your unit. Remind yourself to be </a:t>
            </a:r>
            <a:r>
              <a:rPr lang="en-US" b="1" dirty="0" smtClean="0"/>
              <a:t>ABLE!</a:t>
            </a:r>
          </a:p>
          <a:p>
            <a:pPr marL="0" indent="0">
              <a:buNone/>
            </a:pPr>
            <a:endParaRPr lang="en-US" dirty="0" smtClean="0"/>
          </a:p>
          <a:p>
            <a:pPr marL="0" indent="0">
              <a:buNone/>
            </a:pPr>
            <a:r>
              <a:rPr lang="en-US" b="1" dirty="0" smtClean="0"/>
              <a:t>A:  </a:t>
            </a:r>
            <a:r>
              <a:rPr lang="en-US" dirty="0" smtClean="0"/>
              <a:t>Act </a:t>
            </a:r>
            <a:r>
              <a:rPr lang="en-US" u="sng" dirty="0" smtClean="0"/>
              <a:t>now</a:t>
            </a:r>
            <a:r>
              <a:rPr lang="en-US" dirty="0" smtClean="0"/>
              <a:t> to address conflict, relational aggression</a:t>
            </a:r>
          </a:p>
          <a:p>
            <a:pPr marL="0" indent="0">
              <a:buNone/>
            </a:pPr>
            <a:r>
              <a:rPr lang="en-US" b="1" dirty="0" smtClean="0"/>
              <a:t>B:  </a:t>
            </a:r>
            <a:r>
              <a:rPr lang="en-US" dirty="0" smtClean="0"/>
              <a:t>Bolster your belief in all team members, and show that  you believe they are talented, important and appreciated</a:t>
            </a:r>
          </a:p>
          <a:p>
            <a:pPr marL="0" indent="0">
              <a:buNone/>
            </a:pPr>
            <a:r>
              <a:rPr lang="en-US" b="1" dirty="0" smtClean="0"/>
              <a:t>L:   </a:t>
            </a:r>
            <a:r>
              <a:rPr lang="en-US" dirty="0" smtClean="0"/>
              <a:t>Lead through example. Role model the behavior you expect from staff.</a:t>
            </a:r>
            <a:endParaRPr lang="en-US" b="1" dirty="0" smtClean="0"/>
          </a:p>
          <a:p>
            <a:pPr marL="0" indent="0">
              <a:buNone/>
            </a:pPr>
            <a:r>
              <a:rPr lang="en-US" b="1" dirty="0" smtClean="0"/>
              <a:t>E:   </a:t>
            </a:r>
            <a:r>
              <a:rPr lang="en-US" dirty="0" smtClean="0"/>
              <a:t>Expect excellence and empower your employees</a:t>
            </a:r>
          </a:p>
          <a:p>
            <a:pPr marL="0" indent="0" algn="r">
              <a:buNone/>
            </a:pPr>
            <a:r>
              <a:rPr lang="en-US" dirty="0" smtClean="0"/>
              <a:t>(Dellasega &amp; Volpe, 2013)</a:t>
            </a:r>
            <a:endParaRPr lang="en-US" dirty="0"/>
          </a:p>
        </p:txBody>
      </p:sp>
      <p:sp>
        <p:nvSpPr>
          <p:cNvPr id="4" name="Slide Number Placeholder 3"/>
          <p:cNvSpPr>
            <a:spLocks noGrp="1"/>
          </p:cNvSpPr>
          <p:nvPr>
            <p:ph type="sldNum" sz="quarter" idx="12"/>
          </p:nvPr>
        </p:nvSpPr>
        <p:spPr/>
        <p:txBody>
          <a:bodyPr/>
          <a:lstStyle/>
          <a:p>
            <a:fld id="{973D8A4E-7377-406B-9AFF-AC3194BEB599}" type="slidenum">
              <a:rPr lang="en-US" smtClean="0"/>
              <a:t>26</a:t>
            </a:fld>
            <a:endParaRPr lang="en-US" dirty="0"/>
          </a:p>
        </p:txBody>
      </p:sp>
      <p:sp>
        <p:nvSpPr>
          <p:cNvPr id="5" name="Title 4"/>
          <p:cNvSpPr>
            <a:spLocks noGrp="1"/>
          </p:cNvSpPr>
          <p:nvPr>
            <p:ph type="title"/>
          </p:nvPr>
        </p:nvSpPr>
        <p:spPr/>
        <p:txBody>
          <a:bodyPr/>
          <a:lstStyle/>
          <a:p>
            <a:r>
              <a:rPr lang="en-US" dirty="0" smtClean="0">
                <a:solidFill>
                  <a:schemeClr val="accent1">
                    <a:lumMod val="75000"/>
                  </a:schemeClr>
                </a:solidFill>
              </a:rPr>
              <a:t>Leaders – be proactive</a:t>
            </a:r>
            <a:r>
              <a:rPr lang="en-US" dirty="0" smtClean="0"/>
              <a:t>	</a:t>
            </a:r>
            <a:endParaRPr lang="en-US" dirty="0"/>
          </a:p>
        </p:txBody>
      </p:sp>
    </p:spTree>
    <p:extLst>
      <p:ext uri="{BB962C8B-B14F-4D97-AF65-F5344CB8AC3E}">
        <p14:creationId xmlns:p14="http://schemas.microsoft.com/office/powerpoint/2010/main" val="364094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nSpc>
                <a:spcPct val="90000"/>
              </a:lnSpc>
              <a:buNone/>
              <a:defRPr/>
            </a:pPr>
            <a:endParaRPr lang="en-US" sz="1600" dirty="0"/>
          </a:p>
          <a:p>
            <a:pPr algn="ctr">
              <a:lnSpc>
                <a:spcPct val="90000"/>
              </a:lnSpc>
              <a:buNone/>
              <a:defRPr/>
            </a:pPr>
            <a:r>
              <a:rPr lang="en-US" sz="3600" b="1" dirty="0"/>
              <a:t>“Our lives begin to end the day we</a:t>
            </a:r>
          </a:p>
          <a:p>
            <a:pPr algn="ctr">
              <a:lnSpc>
                <a:spcPct val="90000"/>
              </a:lnSpc>
              <a:buNone/>
              <a:defRPr/>
            </a:pPr>
            <a:endParaRPr lang="en-US" sz="3600" b="1" dirty="0"/>
          </a:p>
          <a:p>
            <a:pPr algn="ctr">
              <a:lnSpc>
                <a:spcPct val="90000"/>
              </a:lnSpc>
              <a:buNone/>
              <a:defRPr/>
            </a:pPr>
            <a:r>
              <a:rPr lang="en-US" sz="3600" b="1" dirty="0"/>
              <a:t> become silent about things </a:t>
            </a:r>
          </a:p>
          <a:p>
            <a:pPr algn="ctr">
              <a:lnSpc>
                <a:spcPct val="90000"/>
              </a:lnSpc>
              <a:buNone/>
              <a:defRPr/>
            </a:pPr>
            <a:endParaRPr lang="en-US" sz="3600" b="1" dirty="0"/>
          </a:p>
          <a:p>
            <a:pPr algn="ctr">
              <a:lnSpc>
                <a:spcPct val="90000"/>
              </a:lnSpc>
              <a:buNone/>
              <a:defRPr/>
            </a:pPr>
            <a:r>
              <a:rPr lang="en-US" sz="3600" b="1" dirty="0"/>
              <a:t>that matter.”</a:t>
            </a:r>
          </a:p>
          <a:p>
            <a:pPr marL="0" indent="0" algn="r">
              <a:buNone/>
            </a:pPr>
            <a:endParaRPr lang="en-US" dirty="0"/>
          </a:p>
          <a:p>
            <a:pPr marL="0" indent="0" algn="r">
              <a:buNone/>
            </a:pPr>
            <a:r>
              <a:rPr lang="en-US" i="1" dirty="0" smtClean="0"/>
              <a:t>- Martin Luther King -</a:t>
            </a:r>
            <a:endParaRPr lang="en-US" i="1" dirty="0"/>
          </a:p>
        </p:txBody>
      </p:sp>
      <p:sp>
        <p:nvSpPr>
          <p:cNvPr id="3" name="Slide Number Placeholder 2"/>
          <p:cNvSpPr>
            <a:spLocks noGrp="1"/>
          </p:cNvSpPr>
          <p:nvPr>
            <p:ph type="sldNum" sz="quarter" idx="12"/>
          </p:nvPr>
        </p:nvSpPr>
        <p:spPr/>
        <p:txBody>
          <a:bodyPr/>
          <a:lstStyle/>
          <a:p>
            <a:fld id="{973D8A4E-7377-406B-9AFF-AC3194BEB599}" type="slidenum">
              <a:rPr lang="en-US" smtClean="0"/>
              <a:t>27</a:t>
            </a:fld>
            <a:endParaRPr lang="en-US" dirty="0"/>
          </a:p>
        </p:txBody>
      </p:sp>
      <p:sp>
        <p:nvSpPr>
          <p:cNvPr id="6" name="Title 5"/>
          <p:cNvSpPr>
            <a:spLocks noGrp="1"/>
          </p:cNvSpPr>
          <p:nvPr>
            <p:ph type="title"/>
          </p:nvPr>
        </p:nvSpPr>
        <p:spPr/>
        <p:txBody>
          <a:bodyPr>
            <a:normAutofit/>
          </a:bodyPr>
          <a:lstStyle/>
          <a:p>
            <a:r>
              <a:rPr lang="en-US" sz="3200" dirty="0" smtClean="0">
                <a:solidFill>
                  <a:schemeClr val="accent1">
                    <a:lumMod val="75000"/>
                  </a:schemeClr>
                </a:solidFill>
              </a:rPr>
              <a:t>Closing Thought</a:t>
            </a:r>
            <a:endParaRPr lang="en-US" sz="3200" dirty="0">
              <a:solidFill>
                <a:schemeClr val="accent1">
                  <a:lumMod val="75000"/>
                </a:schemeClr>
              </a:solidFill>
            </a:endParaRPr>
          </a:p>
        </p:txBody>
      </p:sp>
    </p:spTree>
    <p:extLst>
      <p:ext uri="{BB962C8B-B14F-4D97-AF65-F5344CB8AC3E}">
        <p14:creationId xmlns:p14="http://schemas.microsoft.com/office/powerpoint/2010/main" val="337990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After </a:t>
            </a:r>
            <a:r>
              <a:rPr lang="en-US" dirty="0"/>
              <a:t>you’ve responded to each question, total the number of </a:t>
            </a:r>
            <a:r>
              <a:rPr lang="en-US" b="1" dirty="0"/>
              <a:t>yes</a:t>
            </a:r>
            <a:r>
              <a:rPr lang="en-US" dirty="0"/>
              <a:t> responses to determine your overall civility score. Scores range from 0-20</a:t>
            </a:r>
            <a:r>
              <a:rPr lang="en-US" dirty="0" smtClean="0"/>
              <a:t>.</a:t>
            </a:r>
          </a:p>
          <a:p>
            <a:pPr marL="0" indent="0">
              <a:buNone/>
            </a:pPr>
            <a:endParaRPr lang="en-US" sz="1600" dirty="0"/>
          </a:p>
          <a:p>
            <a:pPr lvl="0"/>
            <a:r>
              <a:rPr lang="en-US" dirty="0"/>
              <a:t>18 to 20 yes responses (90%): Very civil</a:t>
            </a:r>
          </a:p>
          <a:p>
            <a:pPr lvl="0"/>
            <a:r>
              <a:rPr lang="en-US" dirty="0"/>
              <a:t>16 to 17 yes responses (80%): Moderately civil</a:t>
            </a:r>
          </a:p>
          <a:p>
            <a:pPr lvl="0"/>
            <a:r>
              <a:rPr lang="en-US" dirty="0"/>
              <a:t>14 to 15 yes responses (70%): Mildly civil</a:t>
            </a:r>
          </a:p>
          <a:p>
            <a:pPr lvl="0"/>
            <a:r>
              <a:rPr lang="en-US" dirty="0"/>
              <a:t>12 to 13 yes responses (60%): Barely civil</a:t>
            </a:r>
          </a:p>
          <a:p>
            <a:pPr lvl="0"/>
            <a:r>
              <a:rPr lang="en-US" dirty="0"/>
              <a:t>10 to 11 yes responses (50%): Uncivil</a:t>
            </a:r>
          </a:p>
          <a:p>
            <a:pPr lvl="0"/>
            <a:r>
              <a:rPr lang="en-US" dirty="0" smtClean="0"/>
              <a:t>&lt; 10 </a:t>
            </a:r>
            <a:r>
              <a:rPr lang="en-US" dirty="0"/>
              <a:t>yes responses: Very uncivil</a:t>
            </a:r>
          </a:p>
          <a:p>
            <a:endParaRPr lang="en-US" dirty="0"/>
          </a:p>
        </p:txBody>
      </p:sp>
      <p:sp>
        <p:nvSpPr>
          <p:cNvPr id="4" name="Slide Number Placeholder 3"/>
          <p:cNvSpPr>
            <a:spLocks noGrp="1"/>
          </p:cNvSpPr>
          <p:nvPr>
            <p:ph type="sldNum" sz="quarter" idx="12"/>
          </p:nvPr>
        </p:nvSpPr>
        <p:spPr/>
        <p:txBody>
          <a:bodyPr/>
          <a:lstStyle/>
          <a:p>
            <a:fld id="{973D8A4E-7377-406B-9AFF-AC3194BEB599}" type="slidenum">
              <a:rPr lang="en-US" smtClean="0"/>
              <a:pPr/>
              <a:t>28</a:t>
            </a:fld>
            <a:endParaRPr lang="en-US" dirty="0"/>
          </a:p>
        </p:txBody>
      </p:sp>
      <p:sp>
        <p:nvSpPr>
          <p:cNvPr id="5" name="Title 4"/>
          <p:cNvSpPr>
            <a:spLocks noGrp="1"/>
          </p:cNvSpPr>
          <p:nvPr>
            <p:ph type="title"/>
          </p:nvPr>
        </p:nvSpPr>
        <p:spPr/>
        <p:txBody>
          <a:bodyPr/>
          <a:lstStyle/>
          <a:p>
            <a:r>
              <a:rPr lang="en-US" dirty="0" smtClean="0">
                <a:solidFill>
                  <a:schemeClr val="accent1">
                    <a:lumMod val="75000"/>
                  </a:schemeClr>
                </a:solidFill>
              </a:rPr>
              <a:t>Clark Workplace Civility Index - Scoring</a:t>
            </a:r>
            <a:endParaRPr lang="en-US" dirty="0">
              <a:solidFill>
                <a:schemeClr val="accent1">
                  <a:lumMod val="75000"/>
                </a:schemeClr>
              </a:solidFill>
            </a:endParaRPr>
          </a:p>
        </p:txBody>
      </p:sp>
    </p:spTree>
    <p:extLst>
      <p:ext uri="{BB962C8B-B14F-4D97-AF65-F5344CB8AC3E}">
        <p14:creationId xmlns:p14="http://schemas.microsoft.com/office/powerpoint/2010/main" val="383532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309" y="1436225"/>
            <a:ext cx="8324491" cy="4525963"/>
          </a:xfrm>
        </p:spPr>
        <p:txBody>
          <a:bodyPr>
            <a:normAutofit fontScale="92500"/>
          </a:bodyPr>
          <a:lstStyle/>
          <a:p>
            <a:pPr marL="0" indent="0">
              <a:buNone/>
            </a:pPr>
            <a:r>
              <a:rPr lang="en-US" dirty="0" smtClean="0"/>
              <a:t>The attendee will be able to:</a:t>
            </a:r>
          </a:p>
          <a:p>
            <a:pPr marL="0" indent="0">
              <a:buNone/>
            </a:pPr>
            <a:endParaRPr lang="en-US" dirty="0" smtClean="0"/>
          </a:p>
          <a:p>
            <a:r>
              <a:rPr lang="en-US" dirty="0" smtClean="0"/>
              <a:t>Identify the key </a:t>
            </a:r>
            <a:r>
              <a:rPr lang="en-US" dirty="0"/>
              <a:t>behaviors </a:t>
            </a:r>
            <a:r>
              <a:rPr lang="en-US" dirty="0" smtClean="0"/>
              <a:t>of incivility</a:t>
            </a:r>
            <a:r>
              <a:rPr lang="en-US" dirty="0"/>
              <a:t>, lateral violence and bullying that </a:t>
            </a:r>
            <a:r>
              <a:rPr lang="en-US" dirty="0" smtClean="0"/>
              <a:t>negatively impact the professional work environment.</a:t>
            </a:r>
          </a:p>
          <a:p>
            <a:pPr marL="0" indent="0">
              <a:buNone/>
            </a:pPr>
            <a:endParaRPr lang="en-US" dirty="0" smtClean="0"/>
          </a:p>
          <a:p>
            <a:r>
              <a:rPr lang="en-US" dirty="0" smtClean="0"/>
              <a:t>Describe the impact of ignoring incivility, lateral violence and bullying on the nurse, the patient and the organization.</a:t>
            </a:r>
          </a:p>
          <a:p>
            <a:endParaRPr lang="en-US" dirty="0"/>
          </a:p>
          <a:p>
            <a:r>
              <a:rPr lang="en-US" dirty="0" smtClean="0"/>
              <a:t>Commit </a:t>
            </a:r>
            <a:r>
              <a:rPr lang="en-US" dirty="0"/>
              <a:t>to zero </a:t>
            </a:r>
            <a:r>
              <a:rPr lang="en-US" dirty="0" smtClean="0"/>
              <a:t>tolerance and apply strategies discussed to manage these behaviors when witnessed or experienced in </a:t>
            </a:r>
            <a:r>
              <a:rPr lang="en-US" dirty="0"/>
              <a:t>the professional work </a:t>
            </a:r>
            <a:r>
              <a:rPr lang="en-US" dirty="0" smtClean="0"/>
              <a:t>environment.</a:t>
            </a:r>
            <a:endParaRPr lang="en-US" dirty="0"/>
          </a:p>
        </p:txBody>
      </p:sp>
      <p:sp>
        <p:nvSpPr>
          <p:cNvPr id="4" name="Slide Number Placeholder 3"/>
          <p:cNvSpPr>
            <a:spLocks noGrp="1"/>
          </p:cNvSpPr>
          <p:nvPr>
            <p:ph type="sldNum" sz="quarter" idx="12"/>
          </p:nvPr>
        </p:nvSpPr>
        <p:spPr/>
        <p:txBody>
          <a:bodyPr/>
          <a:lstStyle/>
          <a:p>
            <a:fld id="{973D8A4E-7377-406B-9AFF-AC3194BEB599}" type="slidenum">
              <a:rPr lang="en-US" smtClean="0"/>
              <a:t>3</a:t>
            </a:fld>
            <a:endParaRPr lang="en-US" dirty="0"/>
          </a:p>
        </p:txBody>
      </p:sp>
      <p:sp>
        <p:nvSpPr>
          <p:cNvPr id="5" name="Title 4"/>
          <p:cNvSpPr>
            <a:spLocks noGrp="1"/>
          </p:cNvSpPr>
          <p:nvPr>
            <p:ph type="title"/>
          </p:nvPr>
        </p:nvSpPr>
        <p:spPr/>
        <p:txBody>
          <a:bodyPr>
            <a:normAutofit/>
          </a:bodyPr>
          <a:lstStyle/>
          <a:p>
            <a:pPr lvl="0" fontAlgn="ctr"/>
            <a:r>
              <a:rPr lang="en-US" sz="3200" b="1" kern="1200" dirty="0" smtClean="0">
                <a:solidFill>
                  <a:schemeClr val="accent1">
                    <a:lumMod val="75000"/>
                  </a:schemeClr>
                </a:solidFill>
                <a:effectLst/>
              </a:rPr>
              <a:t>Outcomes</a:t>
            </a:r>
            <a:endParaRPr lang="en-US" sz="3200" dirty="0">
              <a:solidFill>
                <a:schemeClr val="accent1">
                  <a:lumMod val="75000"/>
                </a:schemeClr>
              </a:solidFill>
            </a:endParaRPr>
          </a:p>
        </p:txBody>
      </p:sp>
    </p:spTree>
    <p:extLst>
      <p:ext uri="{BB962C8B-B14F-4D97-AF65-F5344CB8AC3E}">
        <p14:creationId xmlns:p14="http://schemas.microsoft.com/office/powerpoint/2010/main" val="143153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3D8A4E-7377-406B-9AFF-AC3194BEB599}" type="slidenum">
              <a:rPr lang="en-US" smtClean="0"/>
              <a:t>4</a:t>
            </a:fld>
            <a:endParaRPr lang="en-US" dirty="0"/>
          </a:p>
        </p:txBody>
      </p:sp>
      <p:sp>
        <p:nvSpPr>
          <p:cNvPr id="5" name="Rectangle 4"/>
          <p:cNvSpPr/>
          <p:nvPr/>
        </p:nvSpPr>
        <p:spPr>
          <a:xfrm>
            <a:off x="544010" y="833211"/>
            <a:ext cx="3970117" cy="5601533"/>
          </a:xfrm>
          <a:prstGeom prst="rect">
            <a:avLst/>
          </a:prstGeom>
        </p:spPr>
        <p:txBody>
          <a:bodyPr wrap="square">
            <a:spAutoFit/>
          </a:bodyPr>
          <a:lstStyle/>
          <a:p>
            <a:r>
              <a:rPr lang="en-US" sz="2000" dirty="0">
                <a:solidFill>
                  <a:srgbClr val="000000"/>
                </a:solidFill>
              </a:rPr>
              <a:t>Ascension is the largest nonprofit health system in the U.S. and the world’s largest Catholic health system. </a:t>
            </a:r>
            <a:endParaRPr lang="en-US" sz="2000" dirty="0" smtClean="0">
              <a:solidFill>
                <a:srgbClr val="000000"/>
              </a:solidFill>
            </a:endParaRPr>
          </a:p>
          <a:p>
            <a:endParaRPr lang="en-US" sz="2000" dirty="0">
              <a:solidFill>
                <a:srgbClr val="000000"/>
              </a:solidFill>
            </a:endParaRPr>
          </a:p>
          <a:p>
            <a:r>
              <a:rPr lang="en-US" sz="2000" dirty="0" smtClean="0">
                <a:solidFill>
                  <a:srgbClr val="000000"/>
                </a:solidFill>
              </a:rPr>
              <a:t>In </a:t>
            </a:r>
            <a:r>
              <a:rPr lang="en-US" sz="2000" dirty="0">
                <a:solidFill>
                  <a:srgbClr val="000000"/>
                </a:solidFill>
              </a:rPr>
              <a:t>Texas, Ascension operates Providence Healthcare Network and Seton Healthcare Family, which includes Dell Children’s Medical Center of Central Texas and 120 related clinical facilities that together employ more than 13,000 employees. </a:t>
            </a:r>
            <a:endParaRPr lang="en-US" sz="2000" dirty="0" smtClean="0">
              <a:solidFill>
                <a:srgbClr val="000000"/>
              </a:solidFill>
            </a:endParaRPr>
          </a:p>
          <a:p>
            <a:endParaRPr lang="en-US" sz="2000" dirty="0">
              <a:solidFill>
                <a:srgbClr val="000000"/>
              </a:solidFill>
            </a:endParaRPr>
          </a:p>
          <a:p>
            <a:r>
              <a:rPr lang="en-US" sz="2000" dirty="0">
                <a:solidFill>
                  <a:srgbClr val="000000"/>
                </a:solidFill>
              </a:rPr>
              <a:t>Seton Healthcare Family has </a:t>
            </a:r>
            <a:r>
              <a:rPr lang="en-US" sz="2000" dirty="0" smtClean="0">
                <a:solidFill>
                  <a:srgbClr val="000000"/>
                </a:solidFill>
              </a:rPr>
              <a:t>3 Magnet and 3 Pathway to Excellence designated hospitals.</a:t>
            </a:r>
            <a:endParaRPr lang="en-US" sz="2000" dirty="0">
              <a:solidFill>
                <a:srgbClr val="000000"/>
              </a:solidFill>
            </a:endParaRPr>
          </a:p>
          <a:p>
            <a:endParaRPr lang="en-US" dirty="0">
              <a:solidFill>
                <a:srgbClr val="595959"/>
              </a:solidFill>
            </a:endParaRPr>
          </a:p>
        </p:txBody>
      </p:sp>
      <p:pic>
        <p:nvPicPr>
          <p:cNvPr id="6" name="Picture 5" descr="https://www.seton.net/images/locations/seton/hospital_dell_childrens.jpg"/>
          <p:cNvPicPr/>
          <p:nvPr/>
        </p:nvPicPr>
        <p:blipFill>
          <a:blip r:embed="rId3">
            <a:extLst>
              <a:ext uri="{28A0092B-C50C-407E-A947-70E740481C1C}">
                <a14:useLocalDpi xmlns:a14="http://schemas.microsoft.com/office/drawing/2010/main" val="0"/>
              </a:ext>
            </a:extLst>
          </a:blip>
          <a:srcRect/>
          <a:stretch>
            <a:fillRect/>
          </a:stretch>
        </p:blipFill>
        <p:spPr bwMode="auto">
          <a:xfrm>
            <a:off x="4676172" y="1840374"/>
            <a:ext cx="4166885" cy="3044143"/>
          </a:xfrm>
          <a:prstGeom prst="rect">
            <a:avLst/>
          </a:prstGeom>
          <a:noFill/>
          <a:ln>
            <a:noFill/>
          </a:ln>
        </p:spPr>
      </p:pic>
    </p:spTree>
    <p:extLst>
      <p:ext uri="{BB962C8B-B14F-4D97-AF65-F5344CB8AC3E}">
        <p14:creationId xmlns:p14="http://schemas.microsoft.com/office/powerpoint/2010/main" val="282880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idx="1"/>
          </p:nvPr>
        </p:nvSpPr>
        <p:spPr>
          <a:xfrm>
            <a:off x="457200" y="1600200"/>
            <a:ext cx="7467600" cy="4873625"/>
          </a:xfrm>
        </p:spPr>
        <p:txBody>
          <a:bodyPr/>
          <a:lstStyle/>
          <a:p>
            <a:endParaRPr lang="en-US" altLang="en-US" dirty="0" smtClean="0"/>
          </a:p>
          <a:p>
            <a:pPr algn="ctr">
              <a:buFont typeface="Wingdings" pitchFamily="2" charset="2"/>
              <a:buNone/>
            </a:pPr>
            <a:r>
              <a:rPr lang="en-US" altLang="en-US" sz="3600" dirty="0" smtClean="0"/>
              <a:t>Recognizing incivility/lateral violence and </a:t>
            </a:r>
            <a:r>
              <a:rPr lang="en-US" altLang="en-US" sz="3600" dirty="0"/>
              <a:t>b</a:t>
            </a:r>
            <a:r>
              <a:rPr lang="en-US" altLang="en-US" sz="3600" dirty="0" smtClean="0"/>
              <a:t>ullying...</a:t>
            </a:r>
            <a:endParaRPr lang="en-US" altLang="en-US" sz="3600" b="1" dirty="0" smtClean="0">
              <a:solidFill>
                <a:schemeClr val="accent1"/>
              </a:solidFill>
            </a:endParaRPr>
          </a:p>
          <a:p>
            <a:pPr algn="ctr">
              <a:buFont typeface="Wingdings" pitchFamily="2" charset="2"/>
              <a:buNone/>
            </a:pPr>
            <a:r>
              <a:rPr lang="en-US" altLang="en-US" sz="3600" dirty="0" smtClean="0"/>
              <a:t>getting our heads out of the sand</a:t>
            </a:r>
          </a:p>
          <a:p>
            <a:pPr algn="ctr">
              <a:buFont typeface="Wingdings" pitchFamily="2" charset="2"/>
              <a:buNone/>
            </a:pPr>
            <a:endParaRPr lang="en-US" altLang="en-US" sz="2000" dirty="0" smtClean="0"/>
          </a:p>
          <a:p>
            <a:pPr algn="ctr">
              <a:buFont typeface="Wingdings" pitchFamily="2" charset="2"/>
              <a:buNone/>
            </a:pPr>
            <a:endParaRPr lang="en-US" altLang="en-US" dirty="0" smtClean="0"/>
          </a:p>
        </p:txBody>
      </p:sp>
      <p:sp>
        <p:nvSpPr>
          <p:cNvPr id="15365" name="Slide Number Placeholder 5"/>
          <p:cNvSpPr>
            <a:spLocks noGrp="1"/>
          </p:cNvSpPr>
          <p:nvPr>
            <p:ph type="sldNum" sz="quarter" idx="12"/>
          </p:nvPr>
        </p:nvSpPr>
        <p:spPr bwMode="auto">
          <a:xfrm>
            <a:off x="648182" y="6076708"/>
            <a:ext cx="740780" cy="486137"/>
          </a:xfrm>
          <a:prstGeom prst="rect">
            <a:avLst/>
          </a:prstGeom>
          <a:ln>
            <a:miter lim="800000"/>
            <a:headEnd/>
            <a:tailEnd/>
          </a:ln>
        </p:spPr>
        <p:txBody>
          <a:bodyPr wrap="square" lIns="91440" tIns="45720" rIns="91440" bIns="45720" numCol="1" anchorCtr="0" compatLnSpc="1">
            <a:prstTxWarp prst="textNoShape">
              <a:avLst/>
            </a:prstTxWarp>
          </a:bodyPr>
          <a:lstStyle/>
          <a:p>
            <a:pPr>
              <a:defRPr/>
            </a:pPr>
            <a:fld id="{3424966E-5223-4890-B71F-5CBF51948357}" type="slidenum">
              <a:rPr lang="en-US" smtClean="0"/>
              <a:pPr>
                <a:defRPr/>
              </a:pPr>
              <a:t>5</a:t>
            </a:fld>
            <a:endParaRPr lang="en-US" dirty="0" smtClean="0"/>
          </a:p>
        </p:txBody>
      </p:sp>
      <p:sp>
        <p:nvSpPr>
          <p:cNvPr id="14338"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3600" b="1" cap="none" dirty="0" smtClean="0">
                <a:solidFill>
                  <a:schemeClr val="accent1">
                    <a:lumMod val="75000"/>
                  </a:schemeClr>
                </a:solidFill>
              </a:rPr>
              <a:t>It’s Time to Confront Reality...</a:t>
            </a:r>
          </a:p>
        </p:txBody>
      </p:sp>
      <p:pic>
        <p:nvPicPr>
          <p:cNvPr id="15364" name="Picture 4" descr="MC90009112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1795" y="4387222"/>
            <a:ext cx="14446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891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p:cNvSpPr>
          <p:nvPr>
            <p:ph idx="1"/>
          </p:nvPr>
        </p:nvSpPr>
        <p:spPr>
          <a:xfrm>
            <a:off x="457200" y="1296366"/>
            <a:ext cx="7467600" cy="5177460"/>
          </a:xfrm>
        </p:spPr>
        <p:txBody>
          <a:bodyPr/>
          <a:lstStyle/>
          <a:p>
            <a:pPr marL="457200" indent="-457200" eaLnBrk="1" hangingPunct="1"/>
            <a:r>
              <a:rPr lang="en-US" altLang="en-US" b="1" dirty="0" smtClean="0"/>
              <a:t>Incivility</a:t>
            </a:r>
            <a:r>
              <a:rPr lang="en-US" altLang="en-US" dirty="0" smtClean="0"/>
              <a:t>:  “Rude or disruptive behaviors which often result psychological or physiological distress for the people involved – and if left unaddressed, may progress to threatening situations” (Clark, 2013)</a:t>
            </a:r>
          </a:p>
          <a:p>
            <a:pPr marL="457200" indent="-457200" eaLnBrk="1" hangingPunct="1"/>
            <a:r>
              <a:rPr lang="en-US" altLang="en-US" b="1" dirty="0" smtClean="0"/>
              <a:t>Lateral Violence: </a:t>
            </a:r>
            <a:r>
              <a:rPr lang="en-US" altLang="en-US" dirty="0" smtClean="0"/>
              <a:t>“Sabotage directed at coworkers who are on the same level within an organization’s hierarchy” (Dunn, 2003)</a:t>
            </a:r>
          </a:p>
          <a:p>
            <a:pPr marL="457200" indent="-457200" eaLnBrk="1" hangingPunct="1"/>
            <a:r>
              <a:rPr lang="en-US" altLang="en-US" b="1" dirty="0" smtClean="0"/>
              <a:t>Bullying: </a:t>
            </a:r>
            <a:r>
              <a:rPr lang="en-US" altLang="en-US" dirty="0" smtClean="0"/>
              <a:t>“The persistent, demeaning, and downgrading of humans through vicious words and cruel acts that gradually undermine confidence and self-esteem” (Adams, 1997)</a:t>
            </a:r>
          </a:p>
        </p:txBody>
      </p:sp>
      <p:sp>
        <p:nvSpPr>
          <p:cNvPr id="15362" name="Rectangle 2"/>
          <p:cNvSpPr>
            <a:spLocks noGrp="1" noChangeArrowheads="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z="3200" dirty="0" smtClean="0">
                <a:solidFill>
                  <a:schemeClr val="accent1">
                    <a:lumMod val="75000"/>
                  </a:schemeClr>
                </a:solidFill>
                <a:latin typeface="+mj-lt"/>
              </a:rPr>
              <a:t>Let’s call it what it is!</a:t>
            </a:r>
            <a:endParaRPr lang="en-US" sz="3200" b="1" cap="none" dirty="0" smtClean="0">
              <a:solidFill>
                <a:schemeClr val="accent1">
                  <a:lumMod val="75000"/>
                </a:schemeClr>
              </a:solidFill>
              <a:latin typeface="+mj-lt"/>
            </a:endParaRPr>
          </a:p>
        </p:txBody>
      </p:sp>
      <p:sp>
        <p:nvSpPr>
          <p:cNvPr id="17414" name="Slide Number Placeholder 6"/>
          <p:cNvSpPr>
            <a:spLocks noGrp="1"/>
          </p:cNvSpPr>
          <p:nvPr>
            <p:ph type="sldNum" sz="quarter" idx="12"/>
          </p:nvPr>
        </p:nvSpPr>
        <p:spPr bwMode="auto">
          <a:xfrm>
            <a:off x="7778187" y="5810490"/>
            <a:ext cx="961001" cy="444259"/>
          </a:xfrm>
          <a:prstGeom prst="rect">
            <a:avLst/>
          </a:prstGeom>
          <a:ln>
            <a:miter lim="800000"/>
            <a:headEnd/>
            <a:tailEnd/>
          </a:ln>
        </p:spPr>
        <p:txBody>
          <a:bodyPr wrap="square" lIns="91440" tIns="45720" rIns="91440" bIns="45720" numCol="1" anchorCtr="0" compatLnSpc="1">
            <a:prstTxWarp prst="textNoShape">
              <a:avLst/>
            </a:prstTxWarp>
          </a:bodyPr>
          <a:lstStyle/>
          <a:p>
            <a:pPr>
              <a:defRPr/>
            </a:pPr>
            <a:fld id="{AAFF6B19-861C-4E81-8B14-84468C67872F}" type="slidenum">
              <a:rPr lang="en-US" smtClean="0"/>
              <a:pPr>
                <a:defRPr/>
              </a:pPr>
              <a:t>6</a:t>
            </a:fld>
            <a:endParaRPr lang="en-US" dirty="0" smtClean="0"/>
          </a:p>
        </p:txBody>
      </p:sp>
    </p:spTree>
    <p:extLst>
      <p:ext uri="{BB962C8B-B14F-4D97-AF65-F5344CB8AC3E}">
        <p14:creationId xmlns:p14="http://schemas.microsoft.com/office/powerpoint/2010/main" val="2772762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15000"/>
              </a:lnSpc>
            </a:pPr>
            <a:r>
              <a:rPr lang="en-US" altLang="en-US" dirty="0"/>
              <a:t>Oppressed-Group Theory</a:t>
            </a:r>
          </a:p>
          <a:p>
            <a:pPr>
              <a:lnSpc>
                <a:spcPct val="115000"/>
              </a:lnSpc>
            </a:pPr>
            <a:r>
              <a:rPr lang="en-US" altLang="en-US" dirty="0"/>
              <a:t>An increasing sense of powerlessness in the practice environment (downsizing, competition)</a:t>
            </a:r>
          </a:p>
          <a:p>
            <a:pPr>
              <a:lnSpc>
                <a:spcPct val="115000"/>
              </a:lnSpc>
            </a:pPr>
            <a:r>
              <a:rPr lang="en-US" altLang="en-US" dirty="0"/>
              <a:t>Generational differences </a:t>
            </a:r>
          </a:p>
          <a:p>
            <a:pPr>
              <a:lnSpc>
                <a:spcPct val="115000"/>
              </a:lnSpc>
            </a:pPr>
            <a:r>
              <a:rPr lang="en-US" altLang="en-US" dirty="0"/>
              <a:t>Personality issues...some people are just “jerks”...and they are everywhere. </a:t>
            </a:r>
          </a:p>
          <a:p>
            <a:endParaRPr lang="en-US" dirty="0"/>
          </a:p>
        </p:txBody>
      </p:sp>
      <p:sp>
        <p:nvSpPr>
          <p:cNvPr id="4" name="Slide Number Placeholder 3"/>
          <p:cNvSpPr>
            <a:spLocks noGrp="1"/>
          </p:cNvSpPr>
          <p:nvPr>
            <p:ph type="sldNum" sz="quarter" idx="12"/>
          </p:nvPr>
        </p:nvSpPr>
        <p:spPr/>
        <p:txBody>
          <a:bodyPr/>
          <a:lstStyle/>
          <a:p>
            <a:fld id="{973D8A4E-7377-406B-9AFF-AC3194BEB599}" type="slidenum">
              <a:rPr lang="en-US" smtClean="0"/>
              <a:t>7</a:t>
            </a:fld>
            <a:endParaRPr lang="en-US" dirty="0"/>
          </a:p>
        </p:txBody>
      </p:sp>
      <p:sp>
        <p:nvSpPr>
          <p:cNvPr id="5" name="Title 4"/>
          <p:cNvSpPr>
            <a:spLocks noGrp="1"/>
          </p:cNvSpPr>
          <p:nvPr>
            <p:ph type="title"/>
          </p:nvPr>
        </p:nvSpPr>
        <p:spPr/>
        <p:txBody>
          <a:bodyPr>
            <a:normAutofit/>
          </a:bodyPr>
          <a:lstStyle/>
          <a:p>
            <a:r>
              <a:rPr lang="en-US" sz="3200" dirty="0">
                <a:solidFill>
                  <a:schemeClr val="accent1">
                    <a:lumMod val="75000"/>
                  </a:schemeClr>
                </a:solidFill>
              </a:rPr>
              <a:t>Why?</a:t>
            </a:r>
            <a:endParaRPr lang="en-US" sz="3200" dirty="0"/>
          </a:p>
        </p:txBody>
      </p:sp>
      <p:pic>
        <p:nvPicPr>
          <p:cNvPr id="6" name="Picture 3" descr="http://t0.gstatic.com/images?q=tbn:ANd9GcQYXc_sMiARj-pqq6veq3mMgRzF4LhGCb_dBGKB3HsBoHg5E2li4Be-3k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660" y="4307953"/>
            <a:ext cx="253206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62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solidFill>
                  <a:schemeClr val="accent1">
                    <a:lumMod val="75000"/>
                  </a:schemeClr>
                </a:solidFill>
              </a:rPr>
              <a:t>Incivility/Bullying – Covert to Overt</a:t>
            </a:r>
            <a:endParaRPr lang="en-US" sz="3200" dirty="0"/>
          </a:p>
        </p:txBody>
      </p:sp>
      <p:sp>
        <p:nvSpPr>
          <p:cNvPr id="6" name="Content Placeholder 5"/>
          <p:cNvSpPr>
            <a:spLocks noGrp="1"/>
          </p:cNvSpPr>
          <p:nvPr>
            <p:ph sz="half" idx="1"/>
          </p:nvPr>
        </p:nvSpPr>
        <p:spPr/>
        <p:txBody>
          <a:bodyPr/>
          <a:lstStyle/>
          <a:p>
            <a:r>
              <a:rPr lang="en-US" altLang="en-US" dirty="0"/>
              <a:t>Nonverbal - eye rolling</a:t>
            </a:r>
          </a:p>
          <a:p>
            <a:r>
              <a:rPr lang="en-US" altLang="en-US" dirty="0"/>
              <a:t>Incomplete information</a:t>
            </a:r>
          </a:p>
          <a:p>
            <a:r>
              <a:rPr lang="en-US" altLang="en-US" dirty="0"/>
              <a:t>Rude or snide comments</a:t>
            </a:r>
          </a:p>
          <a:p>
            <a:r>
              <a:rPr lang="en-US" altLang="en-US" dirty="0"/>
              <a:t>Gossiping</a:t>
            </a:r>
          </a:p>
          <a:p>
            <a:r>
              <a:rPr lang="en-US" altLang="en-US" dirty="0"/>
              <a:t>Broken confidences</a:t>
            </a:r>
          </a:p>
          <a:p>
            <a:r>
              <a:rPr lang="en-US" altLang="en-US" dirty="0"/>
              <a:t>Sarcasm/teasing</a:t>
            </a:r>
          </a:p>
          <a:p>
            <a:r>
              <a:rPr lang="en-US" altLang="en-US" dirty="0"/>
              <a:t>Exclusion / Ignoring</a:t>
            </a:r>
            <a:endParaRPr lang="en-US" altLang="en-US" sz="2400" dirty="0"/>
          </a:p>
          <a:p>
            <a:endParaRPr lang="en-US" dirty="0"/>
          </a:p>
        </p:txBody>
      </p:sp>
      <p:sp>
        <p:nvSpPr>
          <p:cNvPr id="7" name="Content Placeholder 6"/>
          <p:cNvSpPr>
            <a:spLocks noGrp="1"/>
          </p:cNvSpPr>
          <p:nvPr>
            <p:ph sz="half" idx="2"/>
          </p:nvPr>
        </p:nvSpPr>
        <p:spPr/>
        <p:txBody>
          <a:bodyPr/>
          <a:lstStyle/>
          <a:p>
            <a:r>
              <a:rPr lang="en-US" altLang="en-US" dirty="0"/>
              <a:t>Judging / criticism</a:t>
            </a:r>
          </a:p>
          <a:p>
            <a:r>
              <a:rPr lang="en-US" altLang="en-US" dirty="0"/>
              <a:t>Invading personal space</a:t>
            </a:r>
          </a:p>
          <a:p>
            <a:r>
              <a:rPr lang="en-US" altLang="en-US" dirty="0"/>
              <a:t>Undermining / not available</a:t>
            </a:r>
          </a:p>
          <a:p>
            <a:r>
              <a:rPr lang="en-US" altLang="en-US" dirty="0"/>
              <a:t>Toxic email</a:t>
            </a:r>
          </a:p>
          <a:p>
            <a:r>
              <a:rPr lang="en-US" altLang="en-US" dirty="0"/>
              <a:t>Accusing / blaming</a:t>
            </a:r>
          </a:p>
          <a:p>
            <a:r>
              <a:rPr lang="en-US" altLang="en-US" dirty="0"/>
              <a:t>Public ridicule</a:t>
            </a:r>
          </a:p>
          <a:p>
            <a:r>
              <a:rPr lang="en-US" altLang="en-US" dirty="0"/>
              <a:t>Intimidation</a:t>
            </a:r>
          </a:p>
          <a:p>
            <a:endParaRPr lang="en-US" dirty="0"/>
          </a:p>
        </p:txBody>
      </p:sp>
      <p:sp>
        <p:nvSpPr>
          <p:cNvPr id="4" name="Slide Number Placeholder 3"/>
          <p:cNvSpPr>
            <a:spLocks noGrp="1"/>
          </p:cNvSpPr>
          <p:nvPr>
            <p:ph type="sldNum" sz="quarter" idx="12"/>
          </p:nvPr>
        </p:nvSpPr>
        <p:spPr/>
        <p:txBody>
          <a:bodyPr/>
          <a:lstStyle/>
          <a:p>
            <a:fld id="{973D8A4E-7377-406B-9AFF-AC3194BEB599}" type="slidenum">
              <a:rPr lang="en-US" smtClean="0"/>
              <a:t>8</a:t>
            </a:fld>
            <a:endParaRPr lang="en-US" dirty="0"/>
          </a:p>
        </p:txBody>
      </p:sp>
    </p:spTree>
    <p:extLst>
      <p:ext uri="{BB962C8B-B14F-4D97-AF65-F5344CB8AC3E}">
        <p14:creationId xmlns:p14="http://schemas.microsoft.com/office/powerpoint/2010/main" val="27758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marL="0" indent="0" algn="ctr" eaLnBrk="1" hangingPunct="1">
              <a:buFontTx/>
              <a:buNone/>
            </a:pPr>
            <a:endParaRPr lang="en-US" altLang="en-US" sz="3200" dirty="0" smtClean="0">
              <a:latin typeface="+mn-lt"/>
            </a:endParaRPr>
          </a:p>
          <a:p>
            <a:pPr marL="0" indent="0" algn="ctr" eaLnBrk="1" hangingPunct="1">
              <a:buFontTx/>
              <a:buNone/>
            </a:pPr>
            <a:r>
              <a:rPr lang="en-US" altLang="en-US" sz="2800" dirty="0" smtClean="0">
                <a:latin typeface="+mn-lt"/>
              </a:rPr>
              <a:t>Have you witnessed or experienced incivility, lateral violence or bullying in your practice environment?</a:t>
            </a:r>
          </a:p>
        </p:txBody>
      </p:sp>
      <p:sp>
        <p:nvSpPr>
          <p:cNvPr id="19461" name="Slide Number Placeholder 5"/>
          <p:cNvSpPr>
            <a:spLocks noGrp="1"/>
          </p:cNvSpPr>
          <p:nvPr>
            <p:ph type="sldNum" sz="quarter" idx="12"/>
          </p:nvPr>
        </p:nvSpPr>
        <p:spPr bwMode="auto">
          <a:prstGeom prst="rect">
            <a:avLst/>
          </a:prstGeom>
          <a:ln>
            <a:miter lim="800000"/>
            <a:headEnd/>
            <a:tailEnd/>
          </a:ln>
        </p:spPr>
        <p:txBody>
          <a:bodyPr wrap="square" lIns="91440" tIns="45720" rIns="91440" bIns="45720" numCol="1" anchorCtr="0" compatLnSpc="1">
            <a:prstTxWarp prst="textNoShape">
              <a:avLst/>
            </a:prstTxWarp>
          </a:bodyPr>
          <a:lstStyle/>
          <a:p>
            <a:pPr>
              <a:defRPr/>
            </a:pPr>
            <a:fld id="{AE0178DD-90B8-47E0-A968-FDF2771FBBBB}" type="slidenum">
              <a:rPr lang="en-US" smtClean="0"/>
              <a:pPr>
                <a:defRPr/>
              </a:pPr>
              <a:t>9</a:t>
            </a:fld>
            <a:endParaRPr lang="en-US" dirty="0" smtClean="0"/>
          </a:p>
        </p:txBody>
      </p:sp>
      <p:sp>
        <p:nvSpPr>
          <p:cNvPr id="17410" name="Rectangle 2"/>
          <p:cNvSpPr>
            <a:spLocks noGrp="1" noChangeArrowheads="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en-US" sz="4000" dirty="0">
                <a:solidFill>
                  <a:schemeClr val="accent1">
                    <a:lumMod val="75000"/>
                  </a:schemeClr>
                </a:solidFill>
              </a:rPr>
              <a:t>So....</a:t>
            </a:r>
            <a:r>
              <a:rPr lang="en-US" sz="4000" b="1" cap="none" dirty="0" smtClean="0">
                <a:solidFill>
                  <a:schemeClr val="accent1">
                    <a:lumMod val="75000"/>
                  </a:schemeClr>
                </a:solidFill>
              </a:rPr>
              <a:t/>
            </a:r>
            <a:br>
              <a:rPr lang="en-US" sz="4000" b="1" cap="none" dirty="0" smtClean="0">
                <a:solidFill>
                  <a:schemeClr val="accent1">
                    <a:lumMod val="75000"/>
                  </a:schemeClr>
                </a:solidFill>
              </a:rPr>
            </a:br>
            <a:endParaRPr lang="en-US" sz="4000" b="1" cap="none" dirty="0" smtClean="0">
              <a:solidFill>
                <a:schemeClr val="accent1">
                  <a:lumMod val="75000"/>
                </a:schemeClr>
              </a:solidFill>
            </a:endParaRPr>
          </a:p>
        </p:txBody>
      </p:sp>
      <p:pic>
        <p:nvPicPr>
          <p:cNvPr id="8" name="Picture 7" descr="Image result for nurse horizontal violence"/>
          <p:cNvPicPr/>
          <p:nvPr/>
        </p:nvPicPr>
        <p:blipFill>
          <a:blip r:embed="rId3">
            <a:extLst>
              <a:ext uri="{28A0092B-C50C-407E-A947-70E740481C1C}">
                <a14:useLocalDpi xmlns:a14="http://schemas.microsoft.com/office/drawing/2010/main" val="0"/>
              </a:ext>
            </a:extLst>
          </a:blip>
          <a:srcRect/>
          <a:stretch>
            <a:fillRect/>
          </a:stretch>
        </p:blipFill>
        <p:spPr bwMode="auto">
          <a:xfrm>
            <a:off x="3004642" y="3258281"/>
            <a:ext cx="2903220" cy="2903220"/>
          </a:xfrm>
          <a:prstGeom prst="rect">
            <a:avLst/>
          </a:prstGeom>
          <a:noFill/>
          <a:ln>
            <a:noFill/>
          </a:ln>
        </p:spPr>
      </p:pic>
    </p:spTree>
    <p:extLst>
      <p:ext uri="{BB962C8B-B14F-4D97-AF65-F5344CB8AC3E}">
        <p14:creationId xmlns:p14="http://schemas.microsoft.com/office/powerpoint/2010/main" val="189099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standard-4x3_colorful-blue-green">
  <a:themeElements>
    <a:clrScheme name="Custom 23">
      <a:dk1>
        <a:srgbClr val="1B4297"/>
      </a:dk1>
      <a:lt1>
        <a:srgbClr val="FFFFFF"/>
      </a:lt1>
      <a:dk2>
        <a:srgbClr val="FFFFFF"/>
      </a:dk2>
      <a:lt2>
        <a:srgbClr val="87754E"/>
      </a:lt2>
      <a:accent1>
        <a:srgbClr val="B487CD"/>
      </a:accent1>
      <a:accent2>
        <a:srgbClr val="FFE39C"/>
      </a:accent2>
      <a:accent3>
        <a:srgbClr val="87754E"/>
      </a:accent3>
      <a:accent4>
        <a:srgbClr val="1B4297"/>
      </a:accent4>
      <a:accent5>
        <a:srgbClr val="A62286"/>
      </a:accent5>
      <a:accent6>
        <a:srgbClr val="7F58A5"/>
      </a:accent6>
      <a:hlink>
        <a:srgbClr val="46C6DC"/>
      </a:hlink>
      <a:folHlink>
        <a:srgbClr val="FDB7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4297"/>
        </a:solidFill>
        <a:ln>
          <a:solidFill>
            <a:srgbClr val="FFFFFF"/>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1376</TotalTime>
  <Words>1868</Words>
  <Application>Microsoft Office PowerPoint</Application>
  <PresentationFormat>On-screen Show (4:3)</PresentationFormat>
  <Paragraphs>293</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PPT-standard-4x3_colorful-blue-green</vt:lpstr>
      <vt:lpstr>The Clark Workplace Civility Index © </vt:lpstr>
      <vt:lpstr>The Price of Silence: The impact of ignoring incivility, lateral violence and bullying in the professional practice environment.   </vt:lpstr>
      <vt:lpstr>Outcomes</vt:lpstr>
      <vt:lpstr>PowerPoint Presentation</vt:lpstr>
      <vt:lpstr>It’s Time to Confront Reality...</vt:lpstr>
      <vt:lpstr>Let’s call it what it is!</vt:lpstr>
      <vt:lpstr>Why?</vt:lpstr>
      <vt:lpstr>Incivility/Bullying – Covert to Overt</vt:lpstr>
      <vt:lpstr>So.... </vt:lpstr>
      <vt:lpstr>Have you spoken up to the perpetrator? </vt:lpstr>
      <vt:lpstr>Recent Research on New RN Experiences</vt:lpstr>
      <vt:lpstr>What is “reverse bullying”?</vt:lpstr>
      <vt:lpstr>Why Should You Care?</vt:lpstr>
      <vt:lpstr>The Price of Silence... </vt:lpstr>
      <vt:lpstr>The Price of Silence – Impact on the Organization</vt:lpstr>
      <vt:lpstr>The Price of Silence – Impact on Nurses</vt:lpstr>
      <vt:lpstr>PowerPoint Presentation</vt:lpstr>
      <vt:lpstr>What Does the Research Say?</vt:lpstr>
      <vt:lpstr>Everyone is accountable to zero tolerance!   </vt:lpstr>
      <vt:lpstr>ANA Code of Ethics</vt:lpstr>
      <vt:lpstr>Resources/Tools</vt:lpstr>
      <vt:lpstr>Cognitive Rehearsal</vt:lpstr>
      <vt:lpstr>Cognitive Rehearsal</vt:lpstr>
      <vt:lpstr>Cognitive Rehearsal</vt:lpstr>
      <vt:lpstr>Situations ripe for incivility/LV and bullying…</vt:lpstr>
      <vt:lpstr>Leaders – be proactive </vt:lpstr>
      <vt:lpstr>Closing Thought</vt:lpstr>
      <vt:lpstr>Clark Workplace Civility Index - Scoring</vt:lpstr>
    </vt:vector>
  </TitlesOfParts>
  <Company>AHIS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Lammert, Beth</dc:creator>
  <cp:lastModifiedBy>Mastronardi, Nancy</cp:lastModifiedBy>
  <cp:revision>109</cp:revision>
  <cp:lastPrinted>2016-07-12T21:36:39Z</cp:lastPrinted>
  <dcterms:created xsi:type="dcterms:W3CDTF">2016-01-06T21:54:35Z</dcterms:created>
  <dcterms:modified xsi:type="dcterms:W3CDTF">2017-10-23T12:12:32Z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rs">
    <vt:lpwstr>Users;#Users1</vt:lpwstr>
  </property>
</Properties>
</file>