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5" r:id="rId5"/>
    <p:sldId id="259" r:id="rId6"/>
    <p:sldId id="266" r:id="rId7"/>
    <p:sldId id="267" r:id="rId8"/>
    <p:sldId id="270" r:id="rId9"/>
    <p:sldId id="271" r:id="rId10"/>
    <p:sldId id="272" r:id="rId11"/>
    <p:sldId id="268" r:id="rId12"/>
    <p:sldId id="260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3" autoAdjust="0"/>
    <p:restoredTop sz="94660"/>
  </p:normalViewPr>
  <p:slideViewPr>
    <p:cSldViewPr>
      <p:cViewPr varScale="1">
        <p:scale>
          <a:sx n="75" d="100"/>
          <a:sy n="7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FC02-E8E5-44EC-AC51-32880FDB0078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6628-0401-4869-960A-9CD5A057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D267-2F09-46C7-B51A-4E8DCF62A5FF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FD8A-0C51-496F-8050-E91B55BCE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" TargetMode="External"/><Relationship Id="rId2" Type="http://schemas.openxmlformats.org/officeDocument/2006/relationships/hyperlink" Target="http://www.mindfu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uroleadership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barry@ascension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4814596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Mindfulness Meditation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the Big Deal about Breathing?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52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 smtClean="0"/>
              <a:t>Mindfulness and </a:t>
            </a:r>
            <a:r>
              <a:rPr lang="en-US" sz="3600" dirty="0"/>
              <a:t>the self-awareness it cultivates, is a fundamental ingredient of excellent care</a:t>
            </a:r>
            <a:r>
              <a:rPr lang="en-US" sz="3600" dirty="0" smtClean="0"/>
              <a:t>.”</a:t>
            </a:r>
            <a:r>
              <a:rPr lang="en-US" sz="3600" dirty="0"/>
              <a:t> </a:t>
            </a:r>
            <a:r>
              <a:rPr lang="en-US" sz="2400" dirty="0" smtClean="0"/>
              <a:t>Dr</a:t>
            </a:r>
            <a:r>
              <a:rPr lang="en-US" sz="2400" dirty="0"/>
              <a:t>. </a:t>
            </a:r>
            <a:r>
              <a:rPr lang="en-US" sz="2400" dirty="0" smtClean="0"/>
              <a:t>Ronald Epstein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Wherever You Go, There You Are</a:t>
            </a:r>
            <a:r>
              <a:rPr lang="en-US" dirty="0" smtClean="0"/>
              <a:t>, Jon </a:t>
            </a:r>
            <a:r>
              <a:rPr lang="en-US" dirty="0" err="1" smtClean="0"/>
              <a:t>Kabat</a:t>
            </a:r>
            <a:r>
              <a:rPr lang="en-US" dirty="0" smtClean="0"/>
              <a:t>-Zinn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Mindful Magazine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www.mindful.org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Harvard Business </a:t>
            </a:r>
            <a:r>
              <a:rPr lang="en-US" dirty="0"/>
              <a:t>Review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://hbr.org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NeuroLeadership Institute </a:t>
            </a:r>
            <a:r>
              <a:rPr lang="en-US" dirty="0">
                <a:hlinkClick r:id="rId4"/>
              </a:rPr>
              <a:t>https://neuroleadership.com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2" y="1828800"/>
            <a:ext cx="1495238" cy="20952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1771233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Joe Barry, MA</a:t>
            </a:r>
            <a:r>
              <a:rPr lang="en-US" sz="1600" dirty="0"/>
              <a:t>, currently serves as Director, Mission Integration, Seton Healthcare Family. He is a cohort facilitator for the Ascension Foundations of Ministry Development and the Seton Cove Leadership Pilgrimage. Prior to his current position, he served Seton as a Learning Consultant designing, developing and implementing courses in management skills and leadership behaviors.  Joe holds a Master of Arts in Applied Behavioral Sciences, City University of Seattle and a Bachelor of Arts in Theology, University of Notre Dame. He is a certified Master Practitioner for the Myers-Briggs Type Indicator (MBTI) and holds a Certificate in the Foundations of NeuroLeadership from the NeuroLeadership Institute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hlinkClick r:id="rId3"/>
              </a:rPr>
              <a:t>jbarry@ascension.org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63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Mindfulness?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Mindfulness is </a:t>
            </a:r>
            <a:r>
              <a:rPr lang="en-US" dirty="0" smtClean="0"/>
              <a:t>paying </a:t>
            </a:r>
            <a:r>
              <a:rPr lang="en-US" dirty="0"/>
              <a:t>attention in a particular way: on purpose, in the present moment, and non-judgmentally</a:t>
            </a:r>
            <a:r>
              <a:rPr lang="en-US" dirty="0" smtClean="0"/>
              <a:t>. 	</a:t>
            </a:r>
            <a:r>
              <a:rPr lang="en-US" sz="2400" dirty="0" smtClean="0"/>
              <a:t>Jon </a:t>
            </a:r>
            <a:r>
              <a:rPr lang="en-US" sz="2400" dirty="0" err="1" smtClean="0"/>
              <a:t>Kabat</a:t>
            </a:r>
            <a:r>
              <a:rPr lang="en-US" sz="2400" dirty="0" smtClean="0"/>
              <a:t>-Zinn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62400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0" y="205935"/>
            <a:ext cx="8594840" cy="6446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119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529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22"/>
            <a:ext cx="9286138" cy="68462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8229600" cy="6248400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en-US" b="1" dirty="0"/>
              <a:t>The Vacation </a:t>
            </a:r>
          </a:p>
          <a:p>
            <a:pPr marL="0" indent="0" algn="r">
              <a:buNone/>
            </a:pPr>
            <a:r>
              <a:rPr lang="en-US" sz="2600" b="1" dirty="0"/>
              <a:t>By Wendell Berry </a:t>
            </a:r>
            <a:endParaRPr lang="en-US" sz="2600" b="1" dirty="0" smtClean="0"/>
          </a:p>
          <a:p>
            <a:pPr marL="0" indent="0" algn="r">
              <a:buNone/>
            </a:pPr>
            <a:endParaRPr lang="en-US" sz="2600" b="1" dirty="0"/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Once there was a man who filmed his vacation.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He went flying down the river in his boat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with his video camera to his eye, making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a moving picture of the moving river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upon which his sleek boat moved swiftly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toward the end of his vacation. He showed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his vacation to his camera, which pictured it,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preserving it forever: the river, the trees,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 smtClean="0"/>
              <a:t>the </a:t>
            </a:r>
            <a:r>
              <a:rPr lang="en-US" sz="3600" b="1" dirty="0"/>
              <a:t>sky, the light, the bow of his rushing boat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behind which he stood with his camera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preserving his vacation even as he was having it 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so that after he had had it he would still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have it. It would be there. With a flick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of a switch, there it would be. But he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3600" b="1" dirty="0"/>
              <a:t>would not be in it. He would never be in it.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brain’s braking system: </a:t>
            </a:r>
          </a:p>
          <a:p>
            <a:pPr marL="0" indent="0">
              <a:buNone/>
            </a:pPr>
            <a:r>
              <a:rPr lang="en-US" dirty="0" smtClean="0"/>
              <a:t>Right ventrolateral prefrontal cortex (RVLPFC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4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Stress Reduction/Emotion Regulation</a:t>
            </a:r>
          </a:p>
          <a:p>
            <a:pPr marL="0" indent="0">
              <a:buNone/>
            </a:pPr>
            <a:r>
              <a:rPr lang="en-US" dirty="0" smtClean="0"/>
              <a:t>Focus/Attention</a:t>
            </a:r>
          </a:p>
          <a:p>
            <a:pPr marL="0" indent="0">
              <a:buNone/>
            </a:pPr>
            <a:r>
              <a:rPr lang="en-US" dirty="0" smtClean="0"/>
              <a:t>Cognitive Flexibility</a:t>
            </a:r>
          </a:p>
          <a:p>
            <a:pPr marL="0" indent="0">
              <a:buNone/>
            </a:pPr>
            <a:r>
              <a:rPr lang="en-US" dirty="0" smtClean="0"/>
              <a:t>Relationship </a:t>
            </a:r>
            <a:r>
              <a:rPr lang="en-US" dirty="0" smtClean="0"/>
              <a:t>Satisfaction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Empathy</a:t>
            </a:r>
          </a:p>
          <a:p>
            <a:pPr marL="0" indent="0">
              <a:buNone/>
            </a:pPr>
            <a:r>
              <a:rPr lang="en-US" dirty="0" smtClean="0"/>
              <a:t>Compassion </a:t>
            </a:r>
          </a:p>
          <a:p>
            <a:pPr marL="0" indent="0">
              <a:buNone/>
            </a:pPr>
            <a:r>
              <a:rPr lang="en-US" dirty="0" smtClean="0"/>
              <a:t>More “we,” </a:t>
            </a:r>
            <a:r>
              <a:rPr lang="en-US" dirty="0" smtClean="0"/>
              <a:t>Less </a:t>
            </a:r>
            <a:r>
              <a:rPr lang="en-US" dirty="0" smtClean="0"/>
              <a:t>“me”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Practice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Mindful Breathing</a:t>
            </a:r>
          </a:p>
          <a:p>
            <a:pPr marL="0" indent="0">
              <a:buNone/>
            </a:pPr>
            <a:r>
              <a:rPr lang="en-US" dirty="0" smtClean="0"/>
              <a:t>Mindful Walking</a:t>
            </a:r>
          </a:p>
          <a:p>
            <a:pPr marL="0" indent="0">
              <a:buNone/>
            </a:pPr>
            <a:r>
              <a:rPr lang="en-US" dirty="0" smtClean="0"/>
              <a:t>Yoga/Exercise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Body-scan meditation</a:t>
            </a:r>
          </a:p>
          <a:p>
            <a:pPr marL="0" indent="0">
              <a:buNone/>
            </a:pPr>
            <a:r>
              <a:rPr lang="en-US" dirty="0" smtClean="0"/>
              <a:t>Mindful Eating</a:t>
            </a:r>
          </a:p>
          <a:p>
            <a:pPr marL="0" indent="0">
              <a:buNone/>
            </a:pPr>
            <a:r>
              <a:rPr lang="en-US" dirty="0" smtClean="0"/>
              <a:t>Mindful Listening</a:t>
            </a:r>
          </a:p>
          <a:p>
            <a:pPr marL="0" indent="0">
              <a:buNone/>
            </a:pPr>
            <a:r>
              <a:rPr lang="en-US" dirty="0" smtClean="0"/>
              <a:t>Mindful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Mindfulness is </a:t>
            </a:r>
            <a:r>
              <a:rPr lang="en-US" i="1" dirty="0" smtClean="0"/>
              <a:t>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about “fixing” you</a:t>
            </a:r>
          </a:p>
          <a:p>
            <a:pPr marL="0" indent="0">
              <a:buNone/>
            </a:pPr>
            <a:r>
              <a:rPr lang="en-US" dirty="0" smtClean="0"/>
              <a:t>Not about stopping your thoughts</a:t>
            </a:r>
          </a:p>
          <a:p>
            <a:pPr marL="0" indent="0">
              <a:buNone/>
            </a:pPr>
            <a:r>
              <a:rPr lang="en-US" dirty="0" smtClean="0"/>
              <a:t>Does not belong to a religion</a:t>
            </a:r>
          </a:p>
          <a:p>
            <a:pPr marL="0" indent="0">
              <a:buNone/>
            </a:pPr>
            <a:r>
              <a:rPr lang="en-US" dirty="0" smtClean="0"/>
              <a:t>Not an escape from reality</a:t>
            </a:r>
          </a:p>
          <a:p>
            <a:pPr marL="0" indent="0">
              <a:buNone/>
            </a:pPr>
            <a:r>
              <a:rPr lang="en-US" dirty="0" smtClean="0"/>
              <a:t>Not a panacea</a:t>
            </a:r>
          </a:p>
          <a:p>
            <a:pPr marL="0" indent="0">
              <a:buNone/>
            </a:pPr>
            <a:r>
              <a:rPr lang="en-US" dirty="0" smtClean="0"/>
              <a:t>More than just “stress reduction”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438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Mindfulness Meditation</vt:lpstr>
      <vt:lpstr>What is Mindfulness? </vt:lpstr>
      <vt:lpstr>PowerPoint Presentation</vt:lpstr>
      <vt:lpstr>PowerPoint Presentation</vt:lpstr>
      <vt:lpstr>PowerPoint Presentation</vt:lpstr>
      <vt:lpstr>Emotional Regulation</vt:lpstr>
      <vt:lpstr>Benefits of Mindfulness</vt:lpstr>
      <vt:lpstr>Ways to Practice Mindfulness</vt:lpstr>
      <vt:lpstr>What Mindfulness is Not</vt:lpstr>
      <vt:lpstr>Practice</vt:lpstr>
      <vt:lpstr>PowerPoint Presentation</vt:lpstr>
      <vt:lpstr>PowerPoint Presentation</vt:lpstr>
      <vt:lpstr>Resources</vt:lpstr>
      <vt:lpstr>PowerPoint Presentation</vt:lpstr>
    </vt:vector>
  </TitlesOfParts>
  <Company>Seton Healthcare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Meditation</dc:title>
  <dc:creator>Barry, Joe M.</dc:creator>
  <cp:lastModifiedBy>Barry, Joe M.</cp:lastModifiedBy>
  <cp:revision>34</cp:revision>
  <dcterms:created xsi:type="dcterms:W3CDTF">2017-10-10T19:38:39Z</dcterms:created>
  <dcterms:modified xsi:type="dcterms:W3CDTF">2017-10-22T14:38:43Z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s">
    <vt:lpwstr>Users</vt:lpwstr>
  </property>
</Properties>
</file>