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E8BED-35A4-4F0A-8381-8DA24EB4A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0ED9E-7D8C-465E-B08A-BD17FD955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C8965-2559-4CF8-AA1A-7D612BB2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C555-8FEB-4E7A-8A15-57ADE559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FE82D-FC4E-470F-BA92-9ECBA5B2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5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73BB7-2DDA-4BF6-AF50-AF76406A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39BE9-7F34-4DDC-900C-A20921AF4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9FD42-3C6B-4FB8-AC84-99888E03B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B2859-AF3D-4A47-9FCC-0C3F6FDA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03E9E-D073-433D-921F-C9AEAD68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7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B0F66D-3B4D-4193-AA55-814C2646A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E5C75-622B-435E-A6D4-3E43AB2B3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A7259-0A61-4922-8CF8-272FAEDF8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EFEE-2C92-44D0-8C4F-E84C7696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7D6A9-4AA4-455B-87CE-411AAFD7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0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B094-A50C-43BE-B34D-8E21A505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8ED1-FC1D-4C74-9E7A-01D2E923A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17158-B06C-404D-B144-80A2A154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746F4-D54B-4CB0-8C83-87B9BCD9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0A831-0ABF-4CF3-A92A-C61C73DD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2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D834-EE48-437B-810C-8FAC6B515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BB578-B58D-4857-B97F-CB03300CE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7C639-5A48-44D0-BA5D-D7814DD2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F7B4F-3DE3-423C-A9E1-D9D08C00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8E88F-23A1-415A-98F7-144958D7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2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A6C4A-EDBA-44DD-89D4-C5DABCEE8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0714D-AA68-4375-844C-9B026959C1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65EC2-7BC0-4142-827A-11410C58B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92E89-9578-49B1-85E9-DFCB2D5C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FB9E0-ED3D-48F4-A5A5-321BAB2A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B1D09-4927-4188-8746-227932D2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D2967-2740-4F43-9581-AD3B5DB0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0D846-2D75-4D54-8416-059CE6980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93B33-6B4F-401D-9DDC-499B1809C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8E336F-4E33-47DE-8B59-7F40C48F9E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1791F-04AB-4C4B-8974-B7D6513F9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C50CF-6213-4E50-86AB-A2F997D3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7E7F8B-E431-452F-A586-B0A548151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05B61-3F5C-4C2C-81B1-6A3616A8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8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73056-BBC1-410D-9DA0-D1FE5356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C41896-D9C0-405E-B7B3-32B663C8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12D6E-F99E-47D5-8F05-1A5E8C59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E5C5A-9F2E-41E4-AB2C-B42082C1A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7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03D68B-3F71-4EB7-ACC2-14266037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2C6B1-2352-49E5-A97B-F408B7678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74B9C-8860-4FE2-873C-5669C62E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77378-2DE2-46F2-90B2-FDEFC3A0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197A5-3690-4144-9FE6-83AF978F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AC30C-6440-48B3-95A4-F172E083C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90AA1-D7C3-4C50-AF32-093B9763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A2C93-3D9F-4890-B852-D73BCA7A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FC08B-265B-48E2-867E-42C6A12C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E0124-5EF2-4EAA-BF5D-B2D5402B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8A1DE1-CC6C-447A-B373-652B2B506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33920-950F-42C0-BD12-3FBBC8E36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06C64-D792-4ADC-9F62-D7AF4D6A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2E48E-A7FC-4C10-A2A7-A7DA7032E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E35D-6DFD-4A7F-A9DE-6901AF16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D2D88-B200-470B-80BA-665AF2C27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7A554-CE10-45C7-AD65-FB1AD3097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EE0F6-4611-4CD1-899F-DFDB1F0DD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28E69-5893-4DF1-8F2C-616745166F5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BB22B-6D54-40C3-83FD-9B87F767E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C223D-443B-4677-A142-BE14950A2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616A-2619-4803-96B3-CFC3AA72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1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3ikzsfkrcg2l/early-identification-of-discharge-readiness-in-pediatric-m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658CA-539D-427B-9DB3-AC6BDD6D9C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Early Identification of Discharge Readiness in Pediatric, Medical Surgical Patients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DA53C-C171-477B-B2CF-2D4662DFB5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https://prezi.com/3ikzsfkrcg2l/early-identification-of-discharge-readiness-in-pediatric-me/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48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Early Identification of Discharge Readiness in Pediatric, Medical Surgical Patients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Identification of Discharge Readiness in Pediatric, Medical Surgical Patients</dc:title>
  <dc:creator>Dominika Babraj</dc:creator>
  <cp:lastModifiedBy>Dominika Babraj</cp:lastModifiedBy>
  <cp:revision>3</cp:revision>
  <dcterms:created xsi:type="dcterms:W3CDTF">2017-10-21T00:00:13Z</dcterms:created>
  <dcterms:modified xsi:type="dcterms:W3CDTF">2017-10-21T00:03:56Z</dcterms:modified>
</cp:coreProperties>
</file>