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6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60" r:id="rId4"/>
    <p:sldId id="258" r:id="rId5"/>
    <p:sldId id="267" r:id="rId6"/>
    <p:sldId id="261" r:id="rId7"/>
    <p:sldId id="268" r:id="rId8"/>
    <p:sldId id="262" r:id="rId9"/>
    <p:sldId id="270" r:id="rId10"/>
    <p:sldId id="272" r:id="rId11"/>
    <p:sldId id="264" r:id="rId12"/>
    <p:sldId id="265" r:id="rId13"/>
    <p:sldId id="271" r:id="rId14"/>
    <p:sldId id="273" r:id="rId15"/>
    <p:sldId id="266" r:id="rId1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AFCAFF"/>
    <a:srgbClr val="002060"/>
    <a:srgbClr val="C3EAF3"/>
    <a:srgbClr val="C1FFEA"/>
    <a:srgbClr val="007952"/>
    <a:srgbClr val="77CFE5"/>
    <a:srgbClr val="C5EAFF"/>
    <a:srgbClr val="003B5D"/>
    <a:srgbClr val="7B7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2" autoAdjust="0"/>
    <p:restoredTop sz="95501" autoAdjust="0"/>
  </p:normalViewPr>
  <p:slideViewPr>
    <p:cSldViewPr snapToGrid="0">
      <p:cViewPr varScale="1">
        <p:scale>
          <a:sx n="65" d="100"/>
          <a:sy n="65" d="100"/>
        </p:scale>
        <p:origin x="133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Staff Comfort Level: Insertion &amp; Maintenance Bundles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rgbClr val="E9F8F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065-44A6-8D34-7A3E5104C9F3}"/>
              </c:ext>
            </c:extLst>
          </c:dPt>
          <c:dPt>
            <c:idx val="1"/>
            <c:bubble3D val="0"/>
            <c:spPr>
              <a:solidFill>
                <a:srgbClr val="95DBEB"/>
              </a:solidFill>
              <a:ln>
                <a:solidFill>
                  <a:srgbClr val="95DBEB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065-44A6-8D34-7A3E5104C9F3}"/>
              </c:ext>
            </c:extLst>
          </c:dPt>
          <c:dPt>
            <c:idx val="2"/>
            <c:bubble3D val="0"/>
            <c:spPr>
              <a:solidFill>
                <a:srgbClr val="25A3C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065-44A6-8D34-7A3E5104C9F3}"/>
              </c:ext>
            </c:extLst>
          </c:dPt>
          <c:dPt>
            <c:idx val="3"/>
            <c:bubble3D val="0"/>
            <c:spPr>
              <a:solidFill>
                <a:srgbClr val="0A538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065-44A6-8D34-7A3E5104C9F3}"/>
              </c:ext>
            </c:extLst>
          </c:dPt>
          <c:cat>
            <c:strRef>
              <c:f>Sheet1!$A$2:$A$6</c:f>
              <c:strCache>
                <c:ptCount val="4"/>
                <c:pt idx="0">
                  <c:v>NotComfortable</c:v>
                </c:pt>
                <c:pt idx="1">
                  <c:v>Somewhat Comfortable</c:v>
                </c:pt>
                <c:pt idx="2">
                  <c:v> Comfortable</c:v>
                </c:pt>
                <c:pt idx="3">
                  <c:v>Very Comfortable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4"/>
                <c:pt idx="0">
                  <c:v>12.4</c:v>
                </c:pt>
                <c:pt idx="1">
                  <c:v>31.4</c:v>
                </c:pt>
                <c:pt idx="2">
                  <c:v>41.4</c:v>
                </c:pt>
                <c:pt idx="3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5-44A6-8D34-7A3E5104C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Staff Comfort Level: Insertion &amp; Maintenance Bundles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rgbClr val="E9F8F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09-439B-9B41-A1E96D82B7C1}"/>
              </c:ext>
            </c:extLst>
          </c:dPt>
          <c:dPt>
            <c:idx val="1"/>
            <c:bubble3D val="0"/>
            <c:spPr>
              <a:solidFill>
                <a:srgbClr val="95DBEB"/>
              </a:solidFill>
              <a:ln>
                <a:solidFill>
                  <a:srgbClr val="95DBEB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09-439B-9B41-A1E96D82B7C1}"/>
              </c:ext>
            </c:extLst>
          </c:dPt>
          <c:dPt>
            <c:idx val="2"/>
            <c:bubble3D val="0"/>
            <c:spPr>
              <a:solidFill>
                <a:srgbClr val="25A3C1"/>
              </a:solidFill>
              <a:ln>
                <a:solidFill>
                  <a:srgbClr val="95DBE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909-439B-9B41-A1E96D82B7C1}"/>
              </c:ext>
            </c:extLst>
          </c:dPt>
          <c:dPt>
            <c:idx val="3"/>
            <c:bubble3D val="0"/>
            <c:spPr>
              <a:solidFill>
                <a:srgbClr val="0A538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909-439B-9B41-A1E96D82B7C1}"/>
              </c:ext>
            </c:extLst>
          </c:dPt>
          <c:cat>
            <c:strRef>
              <c:f>Sheet1!$A$2:$A$6</c:f>
              <c:strCache>
                <c:ptCount val="4"/>
                <c:pt idx="0">
                  <c:v>NotComfortable</c:v>
                </c:pt>
                <c:pt idx="1">
                  <c:v>Somewhat Comfortable</c:v>
                </c:pt>
                <c:pt idx="2">
                  <c:v> Comfortable</c:v>
                </c:pt>
                <c:pt idx="3">
                  <c:v>Very Comfortable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4"/>
                <c:pt idx="0">
                  <c:v>0.6</c:v>
                </c:pt>
                <c:pt idx="1">
                  <c:v>7.6</c:v>
                </c:pt>
                <c:pt idx="2">
                  <c:v>46.6</c:v>
                </c:pt>
                <c:pt idx="3">
                  <c:v>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09-439B-9B41-A1E96D82B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Staff Comfort Level: Insertion &amp; Maintenance Bundles</c:v>
                </c:pt>
              </c:strCache>
            </c:strRef>
          </c:tx>
          <c:spPr>
            <a:solidFill>
              <a:srgbClr val="0A538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5A3C1"/>
              </a:solidFill>
              <a:ln>
                <a:solidFill>
                  <a:schemeClr val="bg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C5-4ACD-B355-58319D32DDAD}"/>
              </c:ext>
            </c:extLst>
          </c:dPt>
          <c:dPt>
            <c:idx val="1"/>
            <c:bubble3D val="0"/>
            <c:spPr>
              <a:solidFill>
                <a:srgbClr val="0A5380"/>
              </a:solidFill>
              <a:ln>
                <a:solidFill>
                  <a:schemeClr val="bg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C5-4ACD-B355-58319D32DDAD}"/>
              </c:ext>
            </c:extLst>
          </c:dPt>
          <c:cat>
            <c:numRef>
              <c:f>Sheet1!$A$2:$A$4</c:f>
              <c:numCache>
                <c:formatCode>General</c:formatCode>
                <c:ptCount val="2"/>
              </c:numCache>
            </c:numRef>
          </c:cat>
          <c:val>
            <c:numRef>
              <c:f>Sheet1!$B$2:$B$4</c:f>
              <c:numCache>
                <c:formatCode>General</c:formatCode>
                <c:ptCount val="2"/>
                <c:pt idx="0">
                  <c:v>8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C5-4ACD-B355-58319D32D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Staff Comfort Level: Insertion &amp; Maintenance Bundles</c:v>
                </c:pt>
              </c:strCache>
            </c:strRef>
          </c:tx>
          <c:spPr>
            <a:solidFill>
              <a:srgbClr val="0A538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5A3C1"/>
              </a:solidFill>
              <a:ln>
                <a:solidFill>
                  <a:schemeClr val="bg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D57-4564-9E74-001606912CF2}"/>
              </c:ext>
            </c:extLst>
          </c:dPt>
          <c:dPt>
            <c:idx val="1"/>
            <c:bubble3D val="0"/>
            <c:spPr>
              <a:solidFill>
                <a:srgbClr val="0A5380"/>
              </a:solidFill>
              <a:ln>
                <a:solidFill>
                  <a:schemeClr val="bg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57-4564-9E74-001606912CF2}"/>
              </c:ext>
            </c:extLst>
          </c:dPt>
          <c:cat>
            <c:numRef>
              <c:f>Sheet1!$A$2:$A$4</c:f>
              <c:numCache>
                <c:formatCode>General</c:formatCode>
                <c:ptCount val="2"/>
              </c:numCache>
            </c:numRef>
          </c:cat>
          <c:val>
            <c:numRef>
              <c:f>Sheet1!$B$2:$B$4</c:f>
              <c:numCache>
                <c:formatCode>General</c:formatCode>
                <c:ptCount val="2"/>
                <c:pt idx="0">
                  <c:v>8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57-4564-9E74-001606912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2DDF8-CAE2-4CD2-806F-FEF22E183413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3F1EDD-C9B9-4415-B650-960E65138EBE}">
      <dgm:prSet phldrT="[Text]" custT="1"/>
      <dgm:spPr>
        <a:solidFill>
          <a:srgbClr val="00206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4000" dirty="0"/>
            <a:t>Survey</a:t>
          </a:r>
        </a:p>
      </dgm:t>
    </dgm:pt>
    <dgm:pt modelId="{FB7F769E-EC8F-4882-A2A0-2520CBC40B39}" type="parTrans" cxnId="{4B366314-0834-47AF-AD76-1C8DEEF73821}">
      <dgm:prSet/>
      <dgm:spPr/>
      <dgm:t>
        <a:bodyPr/>
        <a:lstStyle/>
        <a:p>
          <a:endParaRPr lang="en-US"/>
        </a:p>
      </dgm:t>
    </dgm:pt>
    <dgm:pt modelId="{0F4CEBDF-CFB9-446D-9773-4E147D4529A6}" type="sibTrans" cxnId="{4B366314-0834-47AF-AD76-1C8DEEF73821}">
      <dgm:prSet/>
      <dgm:spPr/>
      <dgm:t>
        <a:bodyPr/>
        <a:lstStyle/>
        <a:p>
          <a:endParaRPr lang="en-US"/>
        </a:p>
      </dgm:t>
    </dgm:pt>
    <dgm:pt modelId="{9A1E12CD-E134-4E8A-95AA-6324D4D9173D}">
      <dgm:prSet phldrT="[Text]"/>
      <dgm:spPr>
        <a:solidFill>
          <a:schemeClr val="accent1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Pre-Education</a:t>
          </a:r>
        </a:p>
      </dgm:t>
    </dgm:pt>
    <dgm:pt modelId="{5BF069B3-4915-4285-AB5E-4AA1BB09D4F4}" type="parTrans" cxnId="{55FA5E9B-81DD-4521-B79C-115E81DADEEB}">
      <dgm:prSet/>
      <dgm:spPr/>
      <dgm:t>
        <a:bodyPr/>
        <a:lstStyle/>
        <a:p>
          <a:endParaRPr lang="en-US"/>
        </a:p>
      </dgm:t>
    </dgm:pt>
    <dgm:pt modelId="{15F32CD6-D868-4CD2-85F3-E3866DE195E7}" type="sibTrans" cxnId="{55FA5E9B-81DD-4521-B79C-115E81DADEEB}">
      <dgm:prSet/>
      <dgm:spPr/>
      <dgm:t>
        <a:bodyPr/>
        <a:lstStyle/>
        <a:p>
          <a:endParaRPr lang="en-US"/>
        </a:p>
      </dgm:t>
    </dgm:pt>
    <dgm:pt modelId="{652AC325-E561-49CB-BF28-81B46D4E7351}">
      <dgm:prSet phldrT="[Text]"/>
      <dgm:spPr>
        <a:solidFill>
          <a:schemeClr val="accent1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Post-Education</a:t>
          </a:r>
        </a:p>
      </dgm:t>
    </dgm:pt>
    <dgm:pt modelId="{8A9E36A3-DE3F-46FE-8CB8-332E859FAB02}" type="parTrans" cxnId="{D2236CAA-32F1-4EC2-A77F-ED22510A2E9E}">
      <dgm:prSet/>
      <dgm:spPr/>
      <dgm:t>
        <a:bodyPr/>
        <a:lstStyle/>
        <a:p>
          <a:endParaRPr lang="en-US"/>
        </a:p>
      </dgm:t>
    </dgm:pt>
    <dgm:pt modelId="{D08D7FD4-8271-40A4-A454-D3F5CAE3DC48}" type="sibTrans" cxnId="{D2236CAA-32F1-4EC2-A77F-ED22510A2E9E}">
      <dgm:prSet/>
      <dgm:spPr/>
      <dgm:t>
        <a:bodyPr/>
        <a:lstStyle/>
        <a:p>
          <a:endParaRPr lang="en-US"/>
        </a:p>
      </dgm:t>
    </dgm:pt>
    <dgm:pt modelId="{9D70B3F0-C94B-4346-AA5A-9E167EF39530}">
      <dgm:prSet phldrT="[Text]" custT="1"/>
      <dgm:spPr>
        <a:solidFill>
          <a:srgbClr val="007952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4000" dirty="0"/>
            <a:t>Post-Test</a:t>
          </a:r>
          <a:endParaRPr lang="en-US" sz="2600" dirty="0"/>
        </a:p>
      </dgm:t>
    </dgm:pt>
    <dgm:pt modelId="{ABABA0E0-803D-4123-9292-EF74D1372646}" type="parTrans" cxnId="{8F8CE00E-E346-499C-A3F6-7E6444EDA2A0}">
      <dgm:prSet/>
      <dgm:spPr/>
      <dgm:t>
        <a:bodyPr/>
        <a:lstStyle/>
        <a:p>
          <a:endParaRPr lang="en-US"/>
        </a:p>
      </dgm:t>
    </dgm:pt>
    <dgm:pt modelId="{0D3C95DD-EBD1-4536-AABC-B0373FD04A5B}" type="sibTrans" cxnId="{8F8CE00E-E346-499C-A3F6-7E6444EDA2A0}">
      <dgm:prSet/>
      <dgm:spPr/>
      <dgm:t>
        <a:bodyPr/>
        <a:lstStyle/>
        <a:p>
          <a:endParaRPr lang="en-US"/>
        </a:p>
      </dgm:t>
    </dgm:pt>
    <dgm:pt modelId="{8C75932E-EC89-45B6-ADCB-4218D9C64A75}">
      <dgm:prSet phldrT="[Text]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3 months post activity</a:t>
          </a:r>
        </a:p>
      </dgm:t>
    </dgm:pt>
    <dgm:pt modelId="{43DAC963-4E68-492F-9856-B743C30B6116}" type="parTrans" cxnId="{A6D74653-5795-4138-B153-22F58E7FBCE6}">
      <dgm:prSet/>
      <dgm:spPr/>
      <dgm:t>
        <a:bodyPr/>
        <a:lstStyle/>
        <a:p>
          <a:endParaRPr lang="en-US"/>
        </a:p>
      </dgm:t>
    </dgm:pt>
    <dgm:pt modelId="{E6339F04-2828-437E-84CD-40BDD0C49564}" type="sibTrans" cxnId="{A6D74653-5795-4138-B153-22F58E7FBCE6}">
      <dgm:prSet/>
      <dgm:spPr/>
      <dgm:t>
        <a:bodyPr/>
        <a:lstStyle/>
        <a:p>
          <a:endParaRPr lang="en-US"/>
        </a:p>
      </dgm:t>
    </dgm:pt>
    <dgm:pt modelId="{7A7EF7C5-1A4B-4FE5-8748-53C93AC0CFF0}" type="pres">
      <dgm:prSet presAssocID="{5AB2DDF8-CAE2-4CD2-806F-FEF22E1834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C93FE6-007E-4C3F-8A50-3D03AEEA2633}" type="pres">
      <dgm:prSet presAssocID="{933F1EDD-C9B9-4415-B650-960E65138EBE}" presName="hierRoot1" presStyleCnt="0">
        <dgm:presLayoutVars>
          <dgm:hierBranch val="init"/>
        </dgm:presLayoutVars>
      </dgm:prSet>
      <dgm:spPr/>
    </dgm:pt>
    <dgm:pt modelId="{E521915B-49B1-43A3-988C-7F59A4F8FDC9}" type="pres">
      <dgm:prSet presAssocID="{933F1EDD-C9B9-4415-B650-960E65138EBE}" presName="rootComposite1" presStyleCnt="0"/>
      <dgm:spPr/>
    </dgm:pt>
    <dgm:pt modelId="{450D7F2E-0C48-43AF-9842-743D7650142D}" type="pres">
      <dgm:prSet presAssocID="{933F1EDD-C9B9-4415-B650-960E65138EBE}" presName="rootText1" presStyleLbl="node0" presStyleIdx="0" presStyleCnt="2" custScaleX="142421" custScaleY="140126">
        <dgm:presLayoutVars>
          <dgm:chPref val="3"/>
        </dgm:presLayoutVars>
      </dgm:prSet>
      <dgm:spPr/>
    </dgm:pt>
    <dgm:pt modelId="{3F2F583A-A0D2-433F-B268-AC273164BD10}" type="pres">
      <dgm:prSet presAssocID="{933F1EDD-C9B9-4415-B650-960E65138EBE}" presName="rootConnector1" presStyleLbl="node1" presStyleIdx="0" presStyleCnt="0"/>
      <dgm:spPr/>
    </dgm:pt>
    <dgm:pt modelId="{F37F8EF6-440A-42EB-9D03-C91538381E1A}" type="pres">
      <dgm:prSet presAssocID="{933F1EDD-C9B9-4415-B650-960E65138EBE}" presName="hierChild2" presStyleCnt="0"/>
      <dgm:spPr/>
    </dgm:pt>
    <dgm:pt modelId="{4F91C1CE-05C0-47FD-908E-3D3EEBC85A5B}" type="pres">
      <dgm:prSet presAssocID="{5BF069B3-4915-4285-AB5E-4AA1BB09D4F4}" presName="Name37" presStyleLbl="parChTrans1D2" presStyleIdx="0" presStyleCnt="3"/>
      <dgm:spPr/>
    </dgm:pt>
    <dgm:pt modelId="{6CD1F431-2E74-48F2-9FF8-3A136079E64A}" type="pres">
      <dgm:prSet presAssocID="{9A1E12CD-E134-4E8A-95AA-6324D4D9173D}" presName="hierRoot2" presStyleCnt="0">
        <dgm:presLayoutVars>
          <dgm:hierBranch val="init"/>
        </dgm:presLayoutVars>
      </dgm:prSet>
      <dgm:spPr/>
    </dgm:pt>
    <dgm:pt modelId="{54DE5FC8-F91D-4500-9C33-E6CBCA6434B6}" type="pres">
      <dgm:prSet presAssocID="{9A1E12CD-E134-4E8A-95AA-6324D4D9173D}" presName="rootComposite" presStyleCnt="0"/>
      <dgm:spPr/>
    </dgm:pt>
    <dgm:pt modelId="{AFE5016A-31AD-4AA0-AAB7-818B989F2B24}" type="pres">
      <dgm:prSet presAssocID="{9A1E12CD-E134-4E8A-95AA-6324D4D9173D}" presName="rootText" presStyleLbl="node2" presStyleIdx="0" presStyleCnt="3">
        <dgm:presLayoutVars>
          <dgm:chPref val="3"/>
        </dgm:presLayoutVars>
      </dgm:prSet>
      <dgm:spPr/>
    </dgm:pt>
    <dgm:pt modelId="{96F31C14-4603-4710-84D0-3474B0E67F41}" type="pres">
      <dgm:prSet presAssocID="{9A1E12CD-E134-4E8A-95AA-6324D4D9173D}" presName="rootConnector" presStyleLbl="node2" presStyleIdx="0" presStyleCnt="3"/>
      <dgm:spPr/>
    </dgm:pt>
    <dgm:pt modelId="{BE1F7B7B-BFA4-42BB-9D43-6E445DEFF3AA}" type="pres">
      <dgm:prSet presAssocID="{9A1E12CD-E134-4E8A-95AA-6324D4D9173D}" presName="hierChild4" presStyleCnt="0"/>
      <dgm:spPr/>
    </dgm:pt>
    <dgm:pt modelId="{C1CC2042-A377-44B0-86B4-8176E343F4BD}" type="pres">
      <dgm:prSet presAssocID="{9A1E12CD-E134-4E8A-95AA-6324D4D9173D}" presName="hierChild5" presStyleCnt="0"/>
      <dgm:spPr/>
    </dgm:pt>
    <dgm:pt modelId="{AEDAB2CB-03D1-4F96-BC37-A87E4005072A}" type="pres">
      <dgm:prSet presAssocID="{8A9E36A3-DE3F-46FE-8CB8-332E859FAB02}" presName="Name37" presStyleLbl="parChTrans1D2" presStyleIdx="1" presStyleCnt="3"/>
      <dgm:spPr/>
    </dgm:pt>
    <dgm:pt modelId="{51FB9815-4194-4588-A71F-39E295BD140E}" type="pres">
      <dgm:prSet presAssocID="{652AC325-E561-49CB-BF28-81B46D4E7351}" presName="hierRoot2" presStyleCnt="0">
        <dgm:presLayoutVars>
          <dgm:hierBranch val="init"/>
        </dgm:presLayoutVars>
      </dgm:prSet>
      <dgm:spPr/>
    </dgm:pt>
    <dgm:pt modelId="{E78E82A5-5387-45D2-8E20-F3010E9DB567}" type="pres">
      <dgm:prSet presAssocID="{652AC325-E561-49CB-BF28-81B46D4E7351}" presName="rootComposite" presStyleCnt="0"/>
      <dgm:spPr/>
    </dgm:pt>
    <dgm:pt modelId="{BA7D957D-4EC0-42D6-8382-7168BDCB2DE9}" type="pres">
      <dgm:prSet presAssocID="{652AC325-E561-49CB-BF28-81B46D4E7351}" presName="rootText" presStyleLbl="node2" presStyleIdx="1" presStyleCnt="3">
        <dgm:presLayoutVars>
          <dgm:chPref val="3"/>
        </dgm:presLayoutVars>
      </dgm:prSet>
      <dgm:spPr/>
    </dgm:pt>
    <dgm:pt modelId="{466E4560-182B-461B-A5BE-7557F89C06B4}" type="pres">
      <dgm:prSet presAssocID="{652AC325-E561-49CB-BF28-81B46D4E7351}" presName="rootConnector" presStyleLbl="node2" presStyleIdx="1" presStyleCnt="3"/>
      <dgm:spPr/>
    </dgm:pt>
    <dgm:pt modelId="{BC5A16FE-2FDC-49AB-9C8D-C01094A3A35D}" type="pres">
      <dgm:prSet presAssocID="{652AC325-E561-49CB-BF28-81B46D4E7351}" presName="hierChild4" presStyleCnt="0"/>
      <dgm:spPr/>
    </dgm:pt>
    <dgm:pt modelId="{FE79F152-2052-4ECD-9CE2-733C4C2FA972}" type="pres">
      <dgm:prSet presAssocID="{652AC325-E561-49CB-BF28-81B46D4E7351}" presName="hierChild5" presStyleCnt="0"/>
      <dgm:spPr/>
    </dgm:pt>
    <dgm:pt modelId="{FBFF5760-729B-486D-8D6F-039401605F6A}" type="pres">
      <dgm:prSet presAssocID="{933F1EDD-C9B9-4415-B650-960E65138EBE}" presName="hierChild3" presStyleCnt="0"/>
      <dgm:spPr/>
    </dgm:pt>
    <dgm:pt modelId="{A557F070-246E-4331-A23E-DDE831F1CC40}" type="pres">
      <dgm:prSet presAssocID="{9D70B3F0-C94B-4346-AA5A-9E167EF39530}" presName="hierRoot1" presStyleCnt="0">
        <dgm:presLayoutVars>
          <dgm:hierBranch val="init"/>
        </dgm:presLayoutVars>
      </dgm:prSet>
      <dgm:spPr/>
    </dgm:pt>
    <dgm:pt modelId="{23EE6A2A-6DCC-4E49-BED4-8AD98D11DA14}" type="pres">
      <dgm:prSet presAssocID="{9D70B3F0-C94B-4346-AA5A-9E167EF39530}" presName="rootComposite1" presStyleCnt="0"/>
      <dgm:spPr/>
    </dgm:pt>
    <dgm:pt modelId="{BC8A9AD5-6E29-43EE-97E6-B3392B72617C}" type="pres">
      <dgm:prSet presAssocID="{9D70B3F0-C94B-4346-AA5A-9E167EF39530}" presName="rootText1" presStyleLbl="node0" presStyleIdx="1" presStyleCnt="2" custScaleX="149995" custScaleY="136633">
        <dgm:presLayoutVars>
          <dgm:chPref val="3"/>
        </dgm:presLayoutVars>
      </dgm:prSet>
      <dgm:spPr/>
    </dgm:pt>
    <dgm:pt modelId="{F6684002-AE2B-4F20-9DEC-2765FCEDE5C7}" type="pres">
      <dgm:prSet presAssocID="{9D70B3F0-C94B-4346-AA5A-9E167EF39530}" presName="rootConnector1" presStyleLbl="node1" presStyleIdx="0" presStyleCnt="0"/>
      <dgm:spPr/>
    </dgm:pt>
    <dgm:pt modelId="{DFC18ED4-86E3-45EA-996D-C2E6E96AE49D}" type="pres">
      <dgm:prSet presAssocID="{9D70B3F0-C94B-4346-AA5A-9E167EF39530}" presName="hierChild2" presStyleCnt="0"/>
      <dgm:spPr/>
    </dgm:pt>
    <dgm:pt modelId="{EC741E2C-728F-4750-96BB-69BB03C1DDCD}" type="pres">
      <dgm:prSet presAssocID="{43DAC963-4E68-492F-9856-B743C30B6116}" presName="Name37" presStyleLbl="parChTrans1D2" presStyleIdx="2" presStyleCnt="3"/>
      <dgm:spPr/>
    </dgm:pt>
    <dgm:pt modelId="{571AAE9E-647F-4747-8313-F17D0FD9687A}" type="pres">
      <dgm:prSet presAssocID="{8C75932E-EC89-45B6-ADCB-4218D9C64A75}" presName="hierRoot2" presStyleCnt="0">
        <dgm:presLayoutVars>
          <dgm:hierBranch val="init"/>
        </dgm:presLayoutVars>
      </dgm:prSet>
      <dgm:spPr/>
    </dgm:pt>
    <dgm:pt modelId="{493F6128-DC18-4DAE-9A9F-FCAA4781BC83}" type="pres">
      <dgm:prSet presAssocID="{8C75932E-EC89-45B6-ADCB-4218D9C64A75}" presName="rootComposite" presStyleCnt="0"/>
      <dgm:spPr/>
    </dgm:pt>
    <dgm:pt modelId="{0DE2CC35-01B7-4AB1-9FEB-5C3CB7D3FCAC}" type="pres">
      <dgm:prSet presAssocID="{8C75932E-EC89-45B6-ADCB-4218D9C64A75}" presName="rootText" presStyleLbl="node2" presStyleIdx="2" presStyleCnt="3">
        <dgm:presLayoutVars>
          <dgm:chPref val="3"/>
        </dgm:presLayoutVars>
      </dgm:prSet>
      <dgm:spPr/>
    </dgm:pt>
    <dgm:pt modelId="{BB009FC1-A97E-4E12-9B62-436842CF9BD4}" type="pres">
      <dgm:prSet presAssocID="{8C75932E-EC89-45B6-ADCB-4218D9C64A75}" presName="rootConnector" presStyleLbl="node2" presStyleIdx="2" presStyleCnt="3"/>
      <dgm:spPr/>
    </dgm:pt>
    <dgm:pt modelId="{F0D228F6-C748-4857-B583-7DBACF857351}" type="pres">
      <dgm:prSet presAssocID="{8C75932E-EC89-45B6-ADCB-4218D9C64A75}" presName="hierChild4" presStyleCnt="0"/>
      <dgm:spPr/>
    </dgm:pt>
    <dgm:pt modelId="{C9DFDE70-FECF-4059-BB94-07FFE73979CC}" type="pres">
      <dgm:prSet presAssocID="{8C75932E-EC89-45B6-ADCB-4218D9C64A75}" presName="hierChild5" presStyleCnt="0"/>
      <dgm:spPr/>
    </dgm:pt>
    <dgm:pt modelId="{B7B56141-6F1F-480E-8B51-AACB19BDEDEA}" type="pres">
      <dgm:prSet presAssocID="{9D70B3F0-C94B-4346-AA5A-9E167EF39530}" presName="hierChild3" presStyleCnt="0"/>
      <dgm:spPr/>
    </dgm:pt>
  </dgm:ptLst>
  <dgm:cxnLst>
    <dgm:cxn modelId="{736F050B-B203-4930-8991-893FB4CFE736}" type="presOf" srcId="{933F1EDD-C9B9-4415-B650-960E65138EBE}" destId="{3F2F583A-A0D2-433F-B268-AC273164BD10}" srcOrd="1" destOrd="0" presId="urn:microsoft.com/office/officeart/2005/8/layout/orgChart1"/>
    <dgm:cxn modelId="{8F8CE00E-E346-499C-A3F6-7E6444EDA2A0}" srcId="{5AB2DDF8-CAE2-4CD2-806F-FEF22E183413}" destId="{9D70B3F0-C94B-4346-AA5A-9E167EF39530}" srcOrd="1" destOrd="0" parTransId="{ABABA0E0-803D-4123-9292-EF74D1372646}" sibTransId="{0D3C95DD-EBD1-4536-AABC-B0373FD04A5B}"/>
    <dgm:cxn modelId="{4B366314-0834-47AF-AD76-1C8DEEF73821}" srcId="{5AB2DDF8-CAE2-4CD2-806F-FEF22E183413}" destId="{933F1EDD-C9B9-4415-B650-960E65138EBE}" srcOrd="0" destOrd="0" parTransId="{FB7F769E-EC8F-4882-A2A0-2520CBC40B39}" sibTransId="{0F4CEBDF-CFB9-446D-9773-4E147D4529A6}"/>
    <dgm:cxn modelId="{D9BC7742-5F9D-48B3-819E-E9B2267C3440}" type="presOf" srcId="{9A1E12CD-E134-4E8A-95AA-6324D4D9173D}" destId="{96F31C14-4603-4710-84D0-3474B0E67F41}" srcOrd="1" destOrd="0" presId="urn:microsoft.com/office/officeart/2005/8/layout/orgChart1"/>
    <dgm:cxn modelId="{A6D74653-5795-4138-B153-22F58E7FBCE6}" srcId="{9D70B3F0-C94B-4346-AA5A-9E167EF39530}" destId="{8C75932E-EC89-45B6-ADCB-4218D9C64A75}" srcOrd="0" destOrd="0" parTransId="{43DAC963-4E68-492F-9856-B743C30B6116}" sibTransId="{E6339F04-2828-437E-84CD-40BDD0C49564}"/>
    <dgm:cxn modelId="{1C493580-FDBB-4093-9004-4DFC6C221433}" type="presOf" srcId="{43DAC963-4E68-492F-9856-B743C30B6116}" destId="{EC741E2C-728F-4750-96BB-69BB03C1DDCD}" srcOrd="0" destOrd="0" presId="urn:microsoft.com/office/officeart/2005/8/layout/orgChart1"/>
    <dgm:cxn modelId="{D8D72691-A15B-4614-A81A-8F81CD65B17B}" type="presOf" srcId="{652AC325-E561-49CB-BF28-81B46D4E7351}" destId="{466E4560-182B-461B-A5BE-7557F89C06B4}" srcOrd="1" destOrd="0" presId="urn:microsoft.com/office/officeart/2005/8/layout/orgChart1"/>
    <dgm:cxn modelId="{55FA5E9B-81DD-4521-B79C-115E81DADEEB}" srcId="{933F1EDD-C9B9-4415-B650-960E65138EBE}" destId="{9A1E12CD-E134-4E8A-95AA-6324D4D9173D}" srcOrd="0" destOrd="0" parTransId="{5BF069B3-4915-4285-AB5E-4AA1BB09D4F4}" sibTransId="{15F32CD6-D868-4CD2-85F3-E3866DE195E7}"/>
    <dgm:cxn modelId="{859D4E9F-F109-4D02-9162-3C01273CFE72}" type="presOf" srcId="{933F1EDD-C9B9-4415-B650-960E65138EBE}" destId="{450D7F2E-0C48-43AF-9842-743D7650142D}" srcOrd="0" destOrd="0" presId="urn:microsoft.com/office/officeart/2005/8/layout/orgChart1"/>
    <dgm:cxn modelId="{8485ABA1-4742-4A96-95E9-BC727EDF86F0}" type="presOf" srcId="{652AC325-E561-49CB-BF28-81B46D4E7351}" destId="{BA7D957D-4EC0-42D6-8382-7168BDCB2DE9}" srcOrd="0" destOrd="0" presId="urn:microsoft.com/office/officeart/2005/8/layout/orgChart1"/>
    <dgm:cxn modelId="{C32747A2-3103-40D8-A84B-7FEB2F230A65}" type="presOf" srcId="{9D70B3F0-C94B-4346-AA5A-9E167EF39530}" destId="{BC8A9AD5-6E29-43EE-97E6-B3392B72617C}" srcOrd="0" destOrd="0" presId="urn:microsoft.com/office/officeart/2005/8/layout/orgChart1"/>
    <dgm:cxn modelId="{F7A865A5-083E-4AD0-8333-AA4B002F3765}" type="presOf" srcId="{8C75932E-EC89-45B6-ADCB-4218D9C64A75}" destId="{BB009FC1-A97E-4E12-9B62-436842CF9BD4}" srcOrd="1" destOrd="0" presId="urn:microsoft.com/office/officeart/2005/8/layout/orgChart1"/>
    <dgm:cxn modelId="{D2236CAA-32F1-4EC2-A77F-ED22510A2E9E}" srcId="{933F1EDD-C9B9-4415-B650-960E65138EBE}" destId="{652AC325-E561-49CB-BF28-81B46D4E7351}" srcOrd="1" destOrd="0" parTransId="{8A9E36A3-DE3F-46FE-8CB8-332E859FAB02}" sibTransId="{D08D7FD4-8271-40A4-A454-D3F5CAE3DC48}"/>
    <dgm:cxn modelId="{5254B4BE-96D7-484D-B3CF-59928955A82C}" type="presOf" srcId="{5AB2DDF8-CAE2-4CD2-806F-FEF22E183413}" destId="{7A7EF7C5-1A4B-4FE5-8748-53C93AC0CFF0}" srcOrd="0" destOrd="0" presId="urn:microsoft.com/office/officeart/2005/8/layout/orgChart1"/>
    <dgm:cxn modelId="{A76708C8-1249-4366-B89F-7B1835929DE1}" type="presOf" srcId="{9D70B3F0-C94B-4346-AA5A-9E167EF39530}" destId="{F6684002-AE2B-4F20-9DEC-2765FCEDE5C7}" srcOrd="1" destOrd="0" presId="urn:microsoft.com/office/officeart/2005/8/layout/orgChart1"/>
    <dgm:cxn modelId="{FC9A7ACB-A610-4834-820B-9AE2798929A6}" type="presOf" srcId="{8A9E36A3-DE3F-46FE-8CB8-332E859FAB02}" destId="{AEDAB2CB-03D1-4F96-BC37-A87E4005072A}" srcOrd="0" destOrd="0" presId="urn:microsoft.com/office/officeart/2005/8/layout/orgChart1"/>
    <dgm:cxn modelId="{94A958CD-66D6-48A6-B653-E23734C7E749}" type="presOf" srcId="{9A1E12CD-E134-4E8A-95AA-6324D4D9173D}" destId="{AFE5016A-31AD-4AA0-AAB7-818B989F2B24}" srcOrd="0" destOrd="0" presId="urn:microsoft.com/office/officeart/2005/8/layout/orgChart1"/>
    <dgm:cxn modelId="{75E4D7DE-7920-49F7-BFD2-8085FD660DC7}" type="presOf" srcId="{5BF069B3-4915-4285-AB5E-4AA1BB09D4F4}" destId="{4F91C1CE-05C0-47FD-908E-3D3EEBC85A5B}" srcOrd="0" destOrd="0" presId="urn:microsoft.com/office/officeart/2005/8/layout/orgChart1"/>
    <dgm:cxn modelId="{CE4802ED-7D9D-4375-8958-86E58ED08409}" type="presOf" srcId="{8C75932E-EC89-45B6-ADCB-4218D9C64A75}" destId="{0DE2CC35-01B7-4AB1-9FEB-5C3CB7D3FCAC}" srcOrd="0" destOrd="0" presId="urn:microsoft.com/office/officeart/2005/8/layout/orgChart1"/>
    <dgm:cxn modelId="{BAEF4AE2-6E0F-4DE4-B02E-6B476960BF1A}" type="presParOf" srcId="{7A7EF7C5-1A4B-4FE5-8748-53C93AC0CFF0}" destId="{DCC93FE6-007E-4C3F-8A50-3D03AEEA2633}" srcOrd="0" destOrd="0" presId="urn:microsoft.com/office/officeart/2005/8/layout/orgChart1"/>
    <dgm:cxn modelId="{3ED17430-FC03-46AE-BE72-A1942A0A3537}" type="presParOf" srcId="{DCC93FE6-007E-4C3F-8A50-3D03AEEA2633}" destId="{E521915B-49B1-43A3-988C-7F59A4F8FDC9}" srcOrd="0" destOrd="0" presId="urn:microsoft.com/office/officeart/2005/8/layout/orgChart1"/>
    <dgm:cxn modelId="{661D108D-C253-4721-BDEC-3D6B4390904D}" type="presParOf" srcId="{E521915B-49B1-43A3-988C-7F59A4F8FDC9}" destId="{450D7F2E-0C48-43AF-9842-743D7650142D}" srcOrd="0" destOrd="0" presId="urn:microsoft.com/office/officeart/2005/8/layout/orgChart1"/>
    <dgm:cxn modelId="{C09FF1C2-7629-4055-A77B-09BA9CD1E3ED}" type="presParOf" srcId="{E521915B-49B1-43A3-988C-7F59A4F8FDC9}" destId="{3F2F583A-A0D2-433F-B268-AC273164BD10}" srcOrd="1" destOrd="0" presId="urn:microsoft.com/office/officeart/2005/8/layout/orgChart1"/>
    <dgm:cxn modelId="{BB42CDE8-A4FE-424C-8FDA-D19D90519E58}" type="presParOf" srcId="{DCC93FE6-007E-4C3F-8A50-3D03AEEA2633}" destId="{F37F8EF6-440A-42EB-9D03-C91538381E1A}" srcOrd="1" destOrd="0" presId="urn:microsoft.com/office/officeart/2005/8/layout/orgChart1"/>
    <dgm:cxn modelId="{4B9F16D0-75EC-4C7C-A215-E57AAFCA3821}" type="presParOf" srcId="{F37F8EF6-440A-42EB-9D03-C91538381E1A}" destId="{4F91C1CE-05C0-47FD-908E-3D3EEBC85A5B}" srcOrd="0" destOrd="0" presId="urn:microsoft.com/office/officeart/2005/8/layout/orgChart1"/>
    <dgm:cxn modelId="{8D2FCA56-E34F-45A2-9633-8E85714ED5B1}" type="presParOf" srcId="{F37F8EF6-440A-42EB-9D03-C91538381E1A}" destId="{6CD1F431-2E74-48F2-9FF8-3A136079E64A}" srcOrd="1" destOrd="0" presId="urn:microsoft.com/office/officeart/2005/8/layout/orgChart1"/>
    <dgm:cxn modelId="{0621BF9F-87EB-4869-8330-CE8BD099B3B6}" type="presParOf" srcId="{6CD1F431-2E74-48F2-9FF8-3A136079E64A}" destId="{54DE5FC8-F91D-4500-9C33-E6CBCA6434B6}" srcOrd="0" destOrd="0" presId="urn:microsoft.com/office/officeart/2005/8/layout/orgChart1"/>
    <dgm:cxn modelId="{DABA878D-2A39-4460-B4BF-6B45BB1F5E42}" type="presParOf" srcId="{54DE5FC8-F91D-4500-9C33-E6CBCA6434B6}" destId="{AFE5016A-31AD-4AA0-AAB7-818B989F2B24}" srcOrd="0" destOrd="0" presId="urn:microsoft.com/office/officeart/2005/8/layout/orgChart1"/>
    <dgm:cxn modelId="{58AEB621-CEF2-4925-91E2-021DF6C3CC04}" type="presParOf" srcId="{54DE5FC8-F91D-4500-9C33-E6CBCA6434B6}" destId="{96F31C14-4603-4710-84D0-3474B0E67F41}" srcOrd="1" destOrd="0" presId="urn:microsoft.com/office/officeart/2005/8/layout/orgChart1"/>
    <dgm:cxn modelId="{20678CB3-7C1D-4258-8822-F6A804C611A3}" type="presParOf" srcId="{6CD1F431-2E74-48F2-9FF8-3A136079E64A}" destId="{BE1F7B7B-BFA4-42BB-9D43-6E445DEFF3AA}" srcOrd="1" destOrd="0" presId="urn:microsoft.com/office/officeart/2005/8/layout/orgChart1"/>
    <dgm:cxn modelId="{728CACCB-668A-4C9A-8A6B-F6FF433700A1}" type="presParOf" srcId="{6CD1F431-2E74-48F2-9FF8-3A136079E64A}" destId="{C1CC2042-A377-44B0-86B4-8176E343F4BD}" srcOrd="2" destOrd="0" presId="urn:microsoft.com/office/officeart/2005/8/layout/orgChart1"/>
    <dgm:cxn modelId="{97383412-84B8-4A47-BC76-0ABBF53FF33D}" type="presParOf" srcId="{F37F8EF6-440A-42EB-9D03-C91538381E1A}" destId="{AEDAB2CB-03D1-4F96-BC37-A87E4005072A}" srcOrd="2" destOrd="0" presId="urn:microsoft.com/office/officeart/2005/8/layout/orgChart1"/>
    <dgm:cxn modelId="{2210660B-69FA-4363-94CC-CC33164AD81A}" type="presParOf" srcId="{F37F8EF6-440A-42EB-9D03-C91538381E1A}" destId="{51FB9815-4194-4588-A71F-39E295BD140E}" srcOrd="3" destOrd="0" presId="urn:microsoft.com/office/officeart/2005/8/layout/orgChart1"/>
    <dgm:cxn modelId="{C23EEEF2-8F85-4432-8A5A-44C4B8B788B7}" type="presParOf" srcId="{51FB9815-4194-4588-A71F-39E295BD140E}" destId="{E78E82A5-5387-45D2-8E20-F3010E9DB567}" srcOrd="0" destOrd="0" presId="urn:microsoft.com/office/officeart/2005/8/layout/orgChart1"/>
    <dgm:cxn modelId="{A5686F58-507E-4335-80CB-42B1D7FD6C89}" type="presParOf" srcId="{E78E82A5-5387-45D2-8E20-F3010E9DB567}" destId="{BA7D957D-4EC0-42D6-8382-7168BDCB2DE9}" srcOrd="0" destOrd="0" presId="urn:microsoft.com/office/officeart/2005/8/layout/orgChart1"/>
    <dgm:cxn modelId="{471F007C-EAFB-4D5E-B8AF-2D311607F85E}" type="presParOf" srcId="{E78E82A5-5387-45D2-8E20-F3010E9DB567}" destId="{466E4560-182B-461B-A5BE-7557F89C06B4}" srcOrd="1" destOrd="0" presId="urn:microsoft.com/office/officeart/2005/8/layout/orgChart1"/>
    <dgm:cxn modelId="{55930637-E029-4FF2-9A9D-31D489597CBB}" type="presParOf" srcId="{51FB9815-4194-4588-A71F-39E295BD140E}" destId="{BC5A16FE-2FDC-49AB-9C8D-C01094A3A35D}" srcOrd="1" destOrd="0" presId="urn:microsoft.com/office/officeart/2005/8/layout/orgChart1"/>
    <dgm:cxn modelId="{6091E5ED-B30B-4DB6-847E-707C8DFC78C2}" type="presParOf" srcId="{51FB9815-4194-4588-A71F-39E295BD140E}" destId="{FE79F152-2052-4ECD-9CE2-733C4C2FA972}" srcOrd="2" destOrd="0" presId="urn:microsoft.com/office/officeart/2005/8/layout/orgChart1"/>
    <dgm:cxn modelId="{22730671-E514-4E3B-B632-2CA62D7A3D08}" type="presParOf" srcId="{DCC93FE6-007E-4C3F-8A50-3D03AEEA2633}" destId="{FBFF5760-729B-486D-8D6F-039401605F6A}" srcOrd="2" destOrd="0" presId="urn:microsoft.com/office/officeart/2005/8/layout/orgChart1"/>
    <dgm:cxn modelId="{6ECA004C-B96F-4531-A67E-FFB3E91F24AA}" type="presParOf" srcId="{7A7EF7C5-1A4B-4FE5-8748-53C93AC0CFF0}" destId="{A557F070-246E-4331-A23E-DDE831F1CC40}" srcOrd="1" destOrd="0" presId="urn:microsoft.com/office/officeart/2005/8/layout/orgChart1"/>
    <dgm:cxn modelId="{96C34BD1-1B41-4F2F-B10D-7768F211969F}" type="presParOf" srcId="{A557F070-246E-4331-A23E-DDE831F1CC40}" destId="{23EE6A2A-6DCC-4E49-BED4-8AD98D11DA14}" srcOrd="0" destOrd="0" presId="urn:microsoft.com/office/officeart/2005/8/layout/orgChart1"/>
    <dgm:cxn modelId="{F64865E2-A108-4A72-BCF4-EB65A92CC987}" type="presParOf" srcId="{23EE6A2A-6DCC-4E49-BED4-8AD98D11DA14}" destId="{BC8A9AD5-6E29-43EE-97E6-B3392B72617C}" srcOrd="0" destOrd="0" presId="urn:microsoft.com/office/officeart/2005/8/layout/orgChart1"/>
    <dgm:cxn modelId="{F3CF8AEC-1BAC-4DE6-94B4-D16031FD1392}" type="presParOf" srcId="{23EE6A2A-6DCC-4E49-BED4-8AD98D11DA14}" destId="{F6684002-AE2B-4F20-9DEC-2765FCEDE5C7}" srcOrd="1" destOrd="0" presId="urn:microsoft.com/office/officeart/2005/8/layout/orgChart1"/>
    <dgm:cxn modelId="{0AE49D1D-795B-408E-AC9A-49FAD7B6ABB5}" type="presParOf" srcId="{A557F070-246E-4331-A23E-DDE831F1CC40}" destId="{DFC18ED4-86E3-45EA-996D-C2E6E96AE49D}" srcOrd="1" destOrd="0" presId="urn:microsoft.com/office/officeart/2005/8/layout/orgChart1"/>
    <dgm:cxn modelId="{971F5189-A33D-4CA7-BCAA-2FAD762F2730}" type="presParOf" srcId="{DFC18ED4-86E3-45EA-996D-C2E6E96AE49D}" destId="{EC741E2C-728F-4750-96BB-69BB03C1DDCD}" srcOrd="0" destOrd="0" presId="urn:microsoft.com/office/officeart/2005/8/layout/orgChart1"/>
    <dgm:cxn modelId="{82F8EDA0-AF88-4871-93DD-643BA9DA995E}" type="presParOf" srcId="{DFC18ED4-86E3-45EA-996D-C2E6E96AE49D}" destId="{571AAE9E-647F-4747-8313-F17D0FD9687A}" srcOrd="1" destOrd="0" presId="urn:microsoft.com/office/officeart/2005/8/layout/orgChart1"/>
    <dgm:cxn modelId="{9E2C83FA-BD96-42E7-8989-364ACD07ACCB}" type="presParOf" srcId="{571AAE9E-647F-4747-8313-F17D0FD9687A}" destId="{493F6128-DC18-4DAE-9A9F-FCAA4781BC83}" srcOrd="0" destOrd="0" presId="urn:microsoft.com/office/officeart/2005/8/layout/orgChart1"/>
    <dgm:cxn modelId="{771BE39B-C574-4B59-B3B2-E47DC56DE87C}" type="presParOf" srcId="{493F6128-DC18-4DAE-9A9F-FCAA4781BC83}" destId="{0DE2CC35-01B7-4AB1-9FEB-5C3CB7D3FCAC}" srcOrd="0" destOrd="0" presId="urn:microsoft.com/office/officeart/2005/8/layout/orgChart1"/>
    <dgm:cxn modelId="{940C3E62-FFEF-4B0C-B0E1-7309F921A49F}" type="presParOf" srcId="{493F6128-DC18-4DAE-9A9F-FCAA4781BC83}" destId="{BB009FC1-A97E-4E12-9B62-436842CF9BD4}" srcOrd="1" destOrd="0" presId="urn:microsoft.com/office/officeart/2005/8/layout/orgChart1"/>
    <dgm:cxn modelId="{C3821CE5-9AA3-4F5A-B040-84151BEF0FCE}" type="presParOf" srcId="{571AAE9E-647F-4747-8313-F17D0FD9687A}" destId="{F0D228F6-C748-4857-B583-7DBACF857351}" srcOrd="1" destOrd="0" presId="urn:microsoft.com/office/officeart/2005/8/layout/orgChart1"/>
    <dgm:cxn modelId="{BC918467-B6F0-4EE2-B9A2-BC91EED51BED}" type="presParOf" srcId="{571AAE9E-647F-4747-8313-F17D0FD9687A}" destId="{C9DFDE70-FECF-4059-BB94-07FFE73979CC}" srcOrd="2" destOrd="0" presId="urn:microsoft.com/office/officeart/2005/8/layout/orgChart1"/>
    <dgm:cxn modelId="{8CD45AAC-67B4-4A39-8E3E-0E70F5AA416D}" type="presParOf" srcId="{A557F070-246E-4331-A23E-DDE831F1CC40}" destId="{B7B56141-6F1F-480E-8B51-AACB19BDED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41E2C-728F-4750-96BB-69BB03C1DDCD}">
      <dsp:nvSpPr>
        <dsp:cNvPr id="0" name=""/>
        <dsp:cNvSpPr/>
      </dsp:nvSpPr>
      <dsp:spPr>
        <a:xfrm>
          <a:off x="6606715" y="2714017"/>
          <a:ext cx="91440" cy="47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AB2CB-03D1-4F96-BC37-A87E4005072A}">
      <dsp:nvSpPr>
        <dsp:cNvPr id="0" name=""/>
        <dsp:cNvSpPr/>
      </dsp:nvSpPr>
      <dsp:spPr>
        <a:xfrm>
          <a:off x="2519970" y="2753783"/>
          <a:ext cx="1377488" cy="47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068"/>
              </a:lnTo>
              <a:lnTo>
                <a:pt x="1377488" y="239068"/>
              </a:lnTo>
              <a:lnTo>
                <a:pt x="1377488" y="47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1C1CE-05C0-47FD-908E-3D3EEBC85A5B}">
      <dsp:nvSpPr>
        <dsp:cNvPr id="0" name=""/>
        <dsp:cNvSpPr/>
      </dsp:nvSpPr>
      <dsp:spPr>
        <a:xfrm>
          <a:off x="1142481" y="2753783"/>
          <a:ext cx="1377488" cy="478136"/>
        </a:xfrm>
        <a:custGeom>
          <a:avLst/>
          <a:gdLst/>
          <a:ahLst/>
          <a:cxnLst/>
          <a:rect l="0" t="0" r="0" b="0"/>
          <a:pathLst>
            <a:path>
              <a:moveTo>
                <a:pt x="1377488" y="0"/>
              </a:moveTo>
              <a:lnTo>
                <a:pt x="1377488" y="239068"/>
              </a:lnTo>
              <a:lnTo>
                <a:pt x="0" y="239068"/>
              </a:lnTo>
              <a:lnTo>
                <a:pt x="0" y="47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D7F2E-0C48-43AF-9842-743D7650142D}">
      <dsp:nvSpPr>
        <dsp:cNvPr id="0" name=""/>
        <dsp:cNvSpPr/>
      </dsp:nvSpPr>
      <dsp:spPr>
        <a:xfrm>
          <a:off x="898620" y="1158560"/>
          <a:ext cx="3242698" cy="159522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Survey</a:t>
          </a:r>
        </a:p>
      </dsp:txBody>
      <dsp:txXfrm>
        <a:off x="898620" y="1158560"/>
        <a:ext cx="3242698" cy="1595222"/>
      </dsp:txXfrm>
    </dsp:sp>
    <dsp:sp modelId="{AFE5016A-31AD-4AA0-AAB7-818B989F2B24}">
      <dsp:nvSpPr>
        <dsp:cNvPr id="0" name=""/>
        <dsp:cNvSpPr/>
      </dsp:nvSpPr>
      <dsp:spPr>
        <a:xfrm>
          <a:off x="4061" y="3231919"/>
          <a:ext cx="2276840" cy="11384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</a:rPr>
            <a:t>Pre-Education</a:t>
          </a:r>
        </a:p>
      </dsp:txBody>
      <dsp:txXfrm>
        <a:off x="4061" y="3231919"/>
        <a:ext cx="2276840" cy="1138420"/>
      </dsp:txXfrm>
    </dsp:sp>
    <dsp:sp modelId="{BA7D957D-4EC0-42D6-8382-7168BDCB2DE9}">
      <dsp:nvSpPr>
        <dsp:cNvPr id="0" name=""/>
        <dsp:cNvSpPr/>
      </dsp:nvSpPr>
      <dsp:spPr>
        <a:xfrm>
          <a:off x="2759038" y="3231919"/>
          <a:ext cx="2276840" cy="11384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</a:rPr>
            <a:t>Post-Education</a:t>
          </a:r>
        </a:p>
      </dsp:txBody>
      <dsp:txXfrm>
        <a:off x="2759038" y="3231919"/>
        <a:ext cx="2276840" cy="1138420"/>
      </dsp:txXfrm>
    </dsp:sp>
    <dsp:sp modelId="{BC8A9AD5-6E29-43EE-97E6-B3392B72617C}">
      <dsp:nvSpPr>
        <dsp:cNvPr id="0" name=""/>
        <dsp:cNvSpPr/>
      </dsp:nvSpPr>
      <dsp:spPr>
        <a:xfrm>
          <a:off x="4944861" y="1158560"/>
          <a:ext cx="3415146" cy="1555457"/>
        </a:xfrm>
        <a:prstGeom prst="rect">
          <a:avLst/>
        </a:prstGeom>
        <a:solidFill>
          <a:srgbClr val="0079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Post-Test</a:t>
          </a:r>
          <a:endParaRPr lang="en-US" sz="2600" kern="1200" dirty="0"/>
        </a:p>
      </dsp:txBody>
      <dsp:txXfrm>
        <a:off x="4944861" y="1158560"/>
        <a:ext cx="3415146" cy="1555457"/>
      </dsp:txXfrm>
    </dsp:sp>
    <dsp:sp modelId="{0DE2CC35-01B7-4AB1-9FEB-5C3CB7D3FCAC}">
      <dsp:nvSpPr>
        <dsp:cNvPr id="0" name=""/>
        <dsp:cNvSpPr/>
      </dsp:nvSpPr>
      <dsp:spPr>
        <a:xfrm>
          <a:off x="5514015" y="3192154"/>
          <a:ext cx="2276840" cy="113842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</a:rPr>
            <a:t>3 months post activity</a:t>
          </a:r>
        </a:p>
      </dsp:txBody>
      <dsp:txXfrm>
        <a:off x="5514015" y="3192154"/>
        <a:ext cx="2276840" cy="1138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  <cdr:relSizeAnchor xmlns:cdr="http://schemas.openxmlformats.org/drawingml/2006/chartDrawing">
    <cdr:from>
      <cdr:x>0.23392</cdr:x>
      <cdr:y>0.41773</cdr:y>
    </cdr:from>
    <cdr:to>
      <cdr:x>0.42133</cdr:x>
      <cdr:y>0.53768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69438" y="1775491"/>
          <a:ext cx="1177277" cy="509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002060"/>
              </a:solidFill>
            </a:rPr>
            <a:t>41.4</a:t>
          </a:r>
          <a:r>
            <a:rPr lang="en-US" sz="1800" dirty="0">
              <a:solidFill>
                <a:srgbClr val="002060"/>
              </a:solidFill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  <cdr:relSizeAnchor xmlns:cdr="http://schemas.openxmlformats.org/drawingml/2006/chartDrawing">
    <cdr:from>
      <cdr:x>0.20778</cdr:x>
      <cdr:y>0.34617</cdr:y>
    </cdr:from>
    <cdr:to>
      <cdr:x>0.39519</cdr:x>
      <cdr:y>0.46612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05222" y="1471343"/>
          <a:ext cx="1177278" cy="509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45.2</a:t>
          </a:r>
          <a:r>
            <a:rPr lang="en-US" sz="1800" dirty="0">
              <a:solidFill>
                <a:schemeClr val="bg1"/>
              </a:solidFill>
            </a:rPr>
            <a:t>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0.39725</cdr:x>
      <cdr:y>0.95246</cdr:y>
    </cdr:from>
    <cdr:to>
      <cdr:x>0.64872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7953" y="5387987"/>
          <a:ext cx="2353552" cy="26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 dirty="0"/>
        </a:p>
        <a:p xmlns:a="http://schemas.openxmlformats.org/drawingml/2006/main">
          <a:r>
            <a:rPr lang="en-US" sz="2000" b="1" dirty="0"/>
            <a:t>PRE-EDUCATION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7CA48CF-FBED-4D22-9C1D-9DF0BFC54C76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6503DBA-1A3D-4DB7-B7DD-A197D09A59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7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0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1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18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9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0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6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306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9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1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5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3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48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05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7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03DBA-1A3D-4DB7-B7DD-A197D09A59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0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5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5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1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9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8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0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8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1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2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EA8BE-D4D6-46C6-BBF4-DF3861C10D0D}" type="datetimeFigureOut">
              <a:rPr lang="en-US" smtClean="0"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80B3-A93E-4D14-912A-570451AB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>
          <a:xfrm>
            <a:off x="107863" y="642257"/>
            <a:ext cx="9036137" cy="62157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029" y="6207327"/>
            <a:ext cx="3135085" cy="650673"/>
          </a:xfrm>
          <a:prstGeom prst="rect">
            <a:avLst/>
          </a:prstGeom>
          <a:solidFill>
            <a:srgbClr val="77CF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38" y="6230013"/>
            <a:ext cx="3284268" cy="65067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3A5D"/>
                </a:solidFill>
              </a:rPr>
              <a:t>Katy Yanez, MSN, RN, CNOR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3A5D"/>
                </a:solidFill>
              </a:rPr>
              <a:t>Abbie Garcia, BSN, RN, CPN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13657" y="1992086"/>
            <a:ext cx="5056415" cy="3080656"/>
          </a:xfrm>
          <a:prstGeom prst="ellipse">
            <a:avLst/>
          </a:prstGeom>
          <a:solidFill>
            <a:srgbClr val="655F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9242" y="2386688"/>
            <a:ext cx="6062212" cy="2601687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effectLst/>
              </a:rPr>
            </a:br>
            <a: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 Creative </a:t>
            </a:r>
            <a:b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Evidence-Based </a:t>
            </a:r>
            <a:b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Educational Approach to </a:t>
            </a:r>
            <a:br>
              <a:rPr lang="en-US" sz="2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Revving the Engine on </a:t>
            </a:r>
            <a:br>
              <a:rPr lang="en-US" sz="53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3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Catheter Associated Urinary </a:t>
            </a:r>
            <a:br>
              <a:rPr lang="en-US" sz="3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37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Tract Infection (CAUTI) </a:t>
            </a:r>
            <a:b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Prevention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22363"/>
          </a:xfrm>
          <a:prstGeom prst="rect">
            <a:avLst/>
          </a:prstGeom>
          <a:solidFill>
            <a:srgbClr val="77CF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62744"/>
            <a:ext cx="9144000" cy="204992"/>
          </a:xfrm>
          <a:prstGeom prst="rect">
            <a:avLst/>
          </a:prstGeom>
          <a:solidFill>
            <a:srgbClr val="003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574"/>
    </mc:Choice>
    <mc:Fallback xmlns="">
      <p:transition advTm="445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Post-Education Survey 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333021734"/>
              </p:ext>
            </p:extLst>
          </p:nvPr>
        </p:nvGraphicFramePr>
        <p:xfrm>
          <a:off x="453849" y="2061524"/>
          <a:ext cx="4701517" cy="4339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656456686"/>
              </p:ext>
            </p:extLst>
          </p:nvPr>
        </p:nvGraphicFramePr>
        <p:xfrm>
          <a:off x="1155249" y="2655835"/>
          <a:ext cx="6281827" cy="425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245145" y="5049679"/>
            <a:ext cx="180053" cy="200190"/>
          </a:xfrm>
          <a:prstGeom prst="rect">
            <a:avLst/>
          </a:prstGeom>
          <a:solidFill>
            <a:srgbClr val="0A5380"/>
          </a:solidFill>
          <a:ln>
            <a:solidFill>
              <a:srgbClr val="0B5F9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57023" y="5995301"/>
            <a:ext cx="180053" cy="200190"/>
          </a:xfrm>
          <a:prstGeom prst="rect">
            <a:avLst/>
          </a:prstGeom>
          <a:solidFill>
            <a:srgbClr val="95DBEB"/>
          </a:solidFill>
          <a:ln>
            <a:solidFill>
              <a:srgbClr val="95DBEB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2192" y="4997987"/>
            <a:ext cx="1490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Comfortable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4833" y="5943609"/>
            <a:ext cx="179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Somewhat Comfortable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06261" y="1461101"/>
            <a:ext cx="6015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STAFF COMFORT LEVEL:</a:t>
            </a:r>
          </a:p>
          <a:p>
            <a:pPr algn="ctr"/>
            <a:r>
              <a:rPr lang="en-US" sz="2400" b="1" dirty="0"/>
              <a:t>INSERTION &amp; MAINTENANCE BUNDLES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51084" y="5507571"/>
            <a:ext cx="180053" cy="200190"/>
          </a:xfrm>
          <a:prstGeom prst="rect">
            <a:avLst/>
          </a:prstGeom>
          <a:solidFill>
            <a:srgbClr val="25A3C1"/>
          </a:solidFill>
          <a:ln>
            <a:solidFill>
              <a:srgbClr val="25A3C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2192" y="5455881"/>
            <a:ext cx="1490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Comfortable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57023" y="6461306"/>
            <a:ext cx="180053" cy="200190"/>
          </a:xfrm>
          <a:prstGeom prst="rect">
            <a:avLst/>
          </a:prstGeom>
          <a:solidFill>
            <a:srgbClr val="E9F8FB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644833" y="6409615"/>
            <a:ext cx="179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 Comfortable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5211162" y="4133107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46.6</a:t>
            </a:r>
            <a:r>
              <a:rPr lang="en-US" sz="1800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8" name="TextBox 1"/>
          <p:cNvSpPr txBox="1"/>
          <p:nvPr/>
        </p:nvSpPr>
        <p:spPr>
          <a:xfrm>
            <a:off x="4418717" y="3148700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7.6</a:t>
            </a:r>
            <a:r>
              <a:rPr lang="en-US" sz="1800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9" name="TextBox 1"/>
          <p:cNvSpPr txBox="1"/>
          <p:nvPr/>
        </p:nvSpPr>
        <p:spPr>
          <a:xfrm>
            <a:off x="4288653" y="2488757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0.6</a:t>
            </a:r>
            <a:r>
              <a:rPr lang="en-US" sz="1600" dirty="0"/>
              <a:t>%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336182" y="2818477"/>
            <a:ext cx="82534" cy="454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38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/>
          <a:lstStyle/>
          <a:p>
            <a:r>
              <a:rPr lang="en-US" dirty="0">
                <a:latin typeface="+mn-lt"/>
              </a:rPr>
              <a:t>Post-Test 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437689651"/>
              </p:ext>
            </p:extLst>
          </p:nvPr>
        </p:nvGraphicFramePr>
        <p:xfrm>
          <a:off x="141514" y="1302247"/>
          <a:ext cx="6755800" cy="4339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53921" y="5449758"/>
            <a:ext cx="193638" cy="204395"/>
          </a:xfrm>
          <a:prstGeom prst="rect">
            <a:avLst/>
          </a:prstGeom>
          <a:solidFill>
            <a:srgbClr val="073D5F"/>
          </a:solidFill>
          <a:ln>
            <a:solidFill>
              <a:srgbClr val="073D5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3921" y="5900943"/>
            <a:ext cx="193638" cy="204395"/>
          </a:xfrm>
          <a:prstGeom prst="rect">
            <a:avLst/>
          </a:prstGeom>
          <a:solidFill>
            <a:srgbClr val="77CFE5"/>
          </a:solidFill>
          <a:ln>
            <a:solidFill>
              <a:srgbClr val="77CFE5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47962" y="5398066"/>
            <a:ext cx="1602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Scored </a:t>
            </a:r>
            <a:r>
              <a:rPr lang="en-US" sz="1600" u="sng" dirty="0"/>
              <a:t>&gt;</a:t>
            </a:r>
            <a:r>
              <a:rPr lang="en-US" sz="1600" dirty="0"/>
              <a:t> 85%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54319" y="3173185"/>
            <a:ext cx="9789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92.1</a:t>
            </a:r>
            <a:r>
              <a:rPr lang="en-US" sz="16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93054" y="1701306"/>
            <a:ext cx="97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73D5F"/>
                </a:solidFill>
              </a:rPr>
              <a:t>7.9</a:t>
            </a:r>
            <a:r>
              <a:rPr lang="en-US" sz="1600" dirty="0">
                <a:solidFill>
                  <a:srgbClr val="073D5F"/>
                </a:solidFill>
              </a:rPr>
              <a:t>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3619" y="5833864"/>
            <a:ext cx="192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Scored </a:t>
            </a:r>
            <a:r>
              <a:rPr lang="en-US" sz="1600" u="sng" dirty="0"/>
              <a:t>&lt;</a:t>
            </a:r>
            <a:r>
              <a:rPr lang="en-US" sz="1600" dirty="0"/>
              <a:t> 85% </a:t>
            </a: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3630290961"/>
              </p:ext>
            </p:extLst>
          </p:nvPr>
        </p:nvGraphicFramePr>
        <p:xfrm>
          <a:off x="6136820" y="4820717"/>
          <a:ext cx="2876921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78734" y="5669951"/>
            <a:ext cx="97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7CFE5"/>
                </a:solidFill>
              </a:rPr>
              <a:t>92</a:t>
            </a:r>
            <a:r>
              <a:rPr lang="en-US" sz="1400" dirty="0">
                <a:solidFill>
                  <a:srgbClr val="77CFE5"/>
                </a:solidFill>
              </a:rPr>
              <a:t>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7993" y="5084959"/>
            <a:ext cx="97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73D5F"/>
                </a:solidFill>
              </a:rPr>
              <a:t>8</a:t>
            </a:r>
            <a:r>
              <a:rPr lang="en-US" sz="1400" dirty="0">
                <a:solidFill>
                  <a:srgbClr val="073D5F"/>
                </a:solidFill>
              </a:rPr>
              <a:t>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2090" y="4820717"/>
            <a:ext cx="2876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Comfort Level Post-Education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42090" y="4820717"/>
            <a:ext cx="2666383" cy="19125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5417685" cy="116773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Desired Outcomes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"/>
          <a:stretch/>
        </p:blipFill>
        <p:spPr>
          <a:xfrm>
            <a:off x="4505658" y="3813439"/>
            <a:ext cx="4465531" cy="2939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3" y="1256330"/>
            <a:ext cx="5056635" cy="335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 rot="796240">
            <a:off x="4894305" y="956049"/>
            <a:ext cx="2697782" cy="2536238"/>
          </a:xfrm>
          <a:prstGeom prst="ellipse">
            <a:avLst/>
          </a:prstGeom>
          <a:solidFill>
            <a:srgbClr val="0079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Prevention of CAUTI</a:t>
            </a:r>
          </a:p>
        </p:txBody>
      </p:sp>
      <p:sp>
        <p:nvSpPr>
          <p:cNvPr id="19" name="Oval 18"/>
          <p:cNvSpPr/>
          <p:nvPr/>
        </p:nvSpPr>
        <p:spPr>
          <a:xfrm rot="389188">
            <a:off x="2275407" y="4173296"/>
            <a:ext cx="2571750" cy="2492701"/>
          </a:xfrm>
          <a:prstGeom prst="ellipse">
            <a:avLst/>
          </a:prstGeom>
          <a:solidFill>
            <a:srgbClr val="77CFE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Nurse satisfaction with creative learning methodologies</a:t>
            </a:r>
          </a:p>
        </p:txBody>
      </p:sp>
      <p:sp>
        <p:nvSpPr>
          <p:cNvPr id="20" name="Oval 19"/>
          <p:cNvSpPr/>
          <p:nvPr/>
        </p:nvSpPr>
        <p:spPr>
          <a:xfrm rot="21170178">
            <a:off x="7002926" y="2591455"/>
            <a:ext cx="2073799" cy="1901525"/>
          </a:xfrm>
          <a:prstGeom prst="ellipse">
            <a:avLst/>
          </a:prstGeom>
          <a:solidFill>
            <a:srgbClr val="003A5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Decrease hospital length of stay and costs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146859">
            <a:off x="310519" y="3831976"/>
            <a:ext cx="2314935" cy="2173523"/>
          </a:xfrm>
          <a:prstGeom prst="ellipse">
            <a:avLst/>
          </a:prstGeom>
          <a:solidFill>
            <a:srgbClr val="7F7F8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Retention of CAUTI bundles of care </a:t>
            </a:r>
          </a:p>
        </p:txBody>
      </p:sp>
    </p:spTree>
    <p:extLst>
      <p:ext uri="{BB962C8B-B14F-4D97-AF65-F5344CB8AC3E}">
        <p14:creationId xmlns:p14="http://schemas.microsoft.com/office/powerpoint/2010/main" val="332479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5417685" cy="116773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Feedback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13122" r="5319"/>
          <a:stretch/>
        </p:blipFill>
        <p:spPr>
          <a:xfrm>
            <a:off x="1801850" y="1976717"/>
            <a:ext cx="5540300" cy="3703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3028" y="1919976"/>
            <a:ext cx="1533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“Great activity and interaction.”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434987" y="3902234"/>
            <a:ext cx="1214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“Games are the best way to learn.”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1330" y="6032081"/>
            <a:ext cx="2042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“I say it’s a blast!”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19609" y="6119500"/>
            <a:ext cx="209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“LOVE this game!”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08401" y="2382435"/>
            <a:ext cx="1554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“Fun way of learning!”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50688" y="4356413"/>
            <a:ext cx="16703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“The game was a lot of fun and we learned a lot.”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34327" y="1424433"/>
            <a:ext cx="1415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“Excellent!”</a:t>
            </a:r>
          </a:p>
        </p:txBody>
      </p:sp>
    </p:spTree>
    <p:extLst>
      <p:ext uri="{BB962C8B-B14F-4D97-AF65-F5344CB8AC3E}">
        <p14:creationId xmlns:p14="http://schemas.microsoft.com/office/powerpoint/2010/main" val="1208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5417685" cy="116773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Questions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13122" r="5319"/>
          <a:stretch/>
        </p:blipFill>
        <p:spPr>
          <a:xfrm>
            <a:off x="1277790" y="1773933"/>
            <a:ext cx="6871447" cy="4477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896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/>
          <a:lstStyle/>
          <a:p>
            <a:r>
              <a:rPr lang="en-US" dirty="0">
                <a:latin typeface="+mn-lt"/>
              </a:rPr>
              <a:t>References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072" y="1679538"/>
            <a:ext cx="8769928" cy="425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Bluestone, J., Johnson, P., Fullerton, J., Carr, C., Alderman, J., &amp; BonTempo, J. (2013). Effective in-service training design and delivery: evidence from an integrative literature review.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Resources for Health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Boctor, L. (2013). Active-learning strategies: the use of a game to reinforce learning in nursing education. A case study.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 Education in Practice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 96-100. doi:10.1016/j.nepr.2012.07.010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de-Marcos, L. l., Garcia-Lopez, E. e., &amp; Garcia-Cabot, A. a. (2016). On the effectiveness of game-like and social approaches in learning: Comparing educational gaming, gamification &amp; social networking.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Computers &amp; Education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99-113. doi:10.1016/j.compedu.2015.12.008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Koivisto, J., Haavisto, E., Niemi, H., Katajisto, J., &amp; Multisilta, J. (2016). Elements explaining learning clinical reasoning using simulation games.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Serious Games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(4), 29. doi:10.17083/ijsg.v3i4.136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McLaughlin, J. E., Roth, M. T., Glatt, D. M., Gharkholonarehe, N., Davidson, C. A., Griffin, L. M., Esserman, D. A., &amp; Mumper, R. J. (2014). The flipped classroom: a course redesign to foster learning and engagement in a health professions school.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Medicine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 236-243.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Popil, I., Thompson, D. D., Billings, D. M., &amp; Kowalski, K. (2015). A game-based strategy for the staff development of home health care nurses.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Continuing Education in Nursing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(5), 205. doi:10.3928/00220124-20150420-14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Strickland, H. P., &amp; Kaylor, S. K. (2016). Bringing your a-game: Educational gaming for student success.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 Education Today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101-103. doi:10.1016/j.nedt.2016.02.014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81184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Purpose &amp; Objectives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3513" y="3997293"/>
            <a:ext cx="4194871" cy="24314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The learner will be able to:</a:t>
            </a:r>
          </a:p>
          <a:p>
            <a:endParaRPr lang="en-US" sz="800" dirty="0"/>
          </a:p>
          <a:p>
            <a:pPr marL="342900" indent="-342900">
              <a:buAutoNum type="arabicPeriod"/>
            </a:pPr>
            <a:r>
              <a:rPr lang="en-US" sz="2000" dirty="0"/>
              <a:t>Examine how gaming can be used to effectively engage adult learners.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Summarize post-educational knowledge outcomes.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4713514" y="1583228"/>
            <a:ext cx="4194871" cy="2031325"/>
          </a:xfrm>
          <a:prstGeom prst="rect">
            <a:avLst/>
          </a:prstGeom>
          <a:solidFill>
            <a:srgbClr val="C3EAF3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a creative, evidence-based educational approach used to teach nurses about CAUTI prevention.</a:t>
            </a:r>
            <a:endParaRPr lang="en-US" dirty="0"/>
          </a:p>
        </p:txBody>
      </p:sp>
      <p:pic>
        <p:nvPicPr>
          <p:cNvPr id="1026" name="Picture 2" descr="car-1577045_960_720[1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1"/>
          <a:stretch/>
        </p:blipFill>
        <p:spPr bwMode="auto">
          <a:xfrm>
            <a:off x="357151" y="1527589"/>
            <a:ext cx="4080377" cy="4970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6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61"/>
    </mc:Choice>
    <mc:Fallback xmlns="">
      <p:transition spd="slow" advTm="615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Evidence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045480"/>
              </p:ext>
            </p:extLst>
          </p:nvPr>
        </p:nvGraphicFramePr>
        <p:xfrm>
          <a:off x="455839" y="1414341"/>
          <a:ext cx="8515350" cy="510630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{912C8C85-51F0-491E-9774-3900AFEF0FD7}</a:tableStyleId>
              </a:tblPr>
              <a:tblGrid>
                <a:gridCol w="425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1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Lecture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-Based Learning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Game-Based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Learning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14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/>
                        <a:t>Instructor-centered approach</a:t>
                      </a:r>
                      <a:r>
                        <a:rPr lang="en-US" sz="2200" baseline="30000" dirty="0"/>
                        <a:t>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Surface level, passive learning</a:t>
                      </a:r>
                      <a:r>
                        <a:rPr lang="en-US" sz="2200" baseline="30000" dirty="0"/>
                        <a:t>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Efficient way to deliver</a:t>
                      </a:r>
                      <a:r>
                        <a:rPr lang="en-US" sz="2200" baseline="0" dirty="0"/>
                        <a:t> material in a short period of time</a:t>
                      </a:r>
                      <a:r>
                        <a:rPr lang="en-US" sz="2200" baseline="30000" dirty="0"/>
                        <a:t>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aseline="0" dirty="0"/>
                        <a:t>Engages only auditory and visual learners</a:t>
                      </a:r>
                      <a:r>
                        <a:rPr lang="en-US" sz="2200" baseline="30000" dirty="0"/>
                        <a:t>1</a:t>
                      </a:r>
                      <a:r>
                        <a:rPr lang="en-US" sz="2200" baseline="0" dirty="0"/>
                        <a:t> for a limited amount of time</a:t>
                      </a:r>
                      <a:r>
                        <a:rPr lang="en-US" sz="2200" baseline="30000" dirty="0"/>
                        <a:t>5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Either</a:t>
                      </a:r>
                      <a:r>
                        <a:rPr lang="en-US" sz="2200" baseline="0" dirty="0"/>
                        <a:t> showed no </a:t>
                      </a:r>
                      <a:r>
                        <a:rPr lang="en-US" sz="2200" dirty="0"/>
                        <a:t>statistical difference in learning outcomes or was shown to be less effective</a:t>
                      </a:r>
                      <a:r>
                        <a:rPr lang="en-US" sz="2200" baseline="0" dirty="0"/>
                        <a:t> than active learning principles</a:t>
                      </a:r>
                      <a:r>
                        <a:rPr lang="en-US" sz="2200" baseline="30000" dirty="0"/>
                        <a:t>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F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Learner</a:t>
                      </a:r>
                      <a:r>
                        <a:rPr lang="en-US" sz="2200" baseline="0" dirty="0"/>
                        <a:t>-centered approach</a:t>
                      </a:r>
                      <a:r>
                        <a:rPr lang="en-US" sz="2200" baseline="30000" dirty="0"/>
                        <a:t>6,5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Active, engaging</a:t>
                      </a:r>
                      <a:r>
                        <a:rPr lang="en-US" sz="2200" baseline="0" dirty="0"/>
                        <a:t> style of learning</a:t>
                      </a:r>
                      <a:r>
                        <a:rPr lang="en-US" sz="2200" baseline="30000" dirty="0"/>
                        <a:t>6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Large</a:t>
                      </a:r>
                      <a:r>
                        <a:rPr lang="en-US" sz="2200" baseline="0" dirty="0"/>
                        <a:t> volume of material can be covered in one activity</a:t>
                      </a:r>
                      <a:r>
                        <a:rPr lang="en-US" sz="2200" baseline="30000" dirty="0"/>
                        <a:t>7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Improved learning outcomes</a:t>
                      </a:r>
                      <a:r>
                        <a:rPr lang="en-US" sz="2200" baseline="30000" dirty="0"/>
                        <a:t>6</a:t>
                      </a:r>
                      <a:endParaRPr lang="en-US" sz="22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aseline="0" dirty="0"/>
                        <a:t>Engages multiple learning styles</a:t>
                      </a:r>
                      <a:r>
                        <a:rPr lang="en-US" sz="2200" baseline="30000" dirty="0"/>
                        <a:t>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Collaborative</a:t>
                      </a:r>
                      <a:r>
                        <a:rPr lang="en-US" sz="2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and motivating</a:t>
                      </a:r>
                      <a:r>
                        <a:rPr lang="en-US" sz="2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Instant feedback provided</a:t>
                      </a:r>
                      <a:r>
                        <a:rPr lang="en-US" sz="2200" baseline="30000" dirty="0">
                          <a:solidFill>
                            <a:schemeClr val="tx1"/>
                          </a:solidFill>
                        </a:rPr>
                        <a:t>1  </a:t>
                      </a:r>
                      <a:endParaRPr lang="en-US" sz="2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Enhanced retention of material</a:t>
                      </a:r>
                      <a:r>
                        <a:rPr lang="en-US" sz="2200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Promotes problem based learning and critical thinking development</a:t>
                      </a:r>
                      <a:r>
                        <a:rPr lang="en-US" sz="2200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27"/>
    </mc:Choice>
    <mc:Fallback xmlns="">
      <p:transition spd="slow" advTm="1472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6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/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Flushin’ CAUTI in the Potty</a:t>
            </a:r>
            <a:endParaRPr lang="en-US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13122" r="5319"/>
          <a:stretch/>
        </p:blipFill>
        <p:spPr>
          <a:xfrm>
            <a:off x="860547" y="1445321"/>
            <a:ext cx="7472428" cy="4994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5"/>
    </mc:Choice>
    <mc:Fallback xmlns="">
      <p:transition spd="slow" advTm="325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9887"/>
          <a:stretch/>
        </p:blipFill>
        <p:spPr>
          <a:xfrm>
            <a:off x="466109" y="1315685"/>
            <a:ext cx="3548610" cy="3543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r="2465"/>
          <a:stretch/>
        </p:blipFill>
        <p:spPr>
          <a:xfrm>
            <a:off x="4843462" y="1445321"/>
            <a:ext cx="4106547" cy="3763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6" y="3762729"/>
            <a:ext cx="2928937" cy="2846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3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3"/>
    </mc:Choice>
    <mc:Fallback xmlns="">
      <p:transition spd="slow" advTm="367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002"/>
          <a:stretch/>
        </p:blipFill>
        <p:spPr>
          <a:xfrm>
            <a:off x="2269671" y="1220305"/>
            <a:ext cx="4887686" cy="3718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b="15588"/>
          <a:stretch/>
        </p:blipFill>
        <p:spPr>
          <a:xfrm>
            <a:off x="566055" y="3208692"/>
            <a:ext cx="3072659" cy="3460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3073065"/>
            <a:ext cx="3193080" cy="3596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8"/>
    </mc:Choice>
    <mc:Fallback xmlns="">
      <p:transition spd="slow" advTm="108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81" y="2720712"/>
            <a:ext cx="3394851" cy="3909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1301397"/>
            <a:ext cx="4892149" cy="3242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8"/>
          <a:stretch/>
        </p:blipFill>
        <p:spPr>
          <a:xfrm>
            <a:off x="2649375" y="4322338"/>
            <a:ext cx="2233085" cy="220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4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/>
          <a:lstStyle/>
          <a:p>
            <a:r>
              <a:rPr lang="en-US" dirty="0">
                <a:latin typeface="+mn-lt"/>
              </a:rPr>
              <a:t>Data Collection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02705901"/>
              </p:ext>
            </p:extLst>
          </p:nvPr>
        </p:nvGraphicFramePr>
        <p:xfrm>
          <a:off x="531479" y="1232813"/>
          <a:ext cx="8364070" cy="55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26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2"/>
    </mc:Choice>
    <mc:Fallback xmlns="">
      <p:transition spd="slow" advTm="274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83028" cy="6858000"/>
          </a:xfrm>
          <a:prstGeom prst="rect">
            <a:avLst/>
          </a:prstGeom>
          <a:solidFill>
            <a:srgbClr val="0079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67736"/>
            <a:chOff x="0" y="0"/>
            <a:chExt cx="9144000" cy="116773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22363"/>
            </a:xfrm>
            <a:prstGeom prst="rect">
              <a:avLst/>
            </a:prstGeom>
            <a:solidFill>
              <a:srgbClr val="77CF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962744"/>
              <a:ext cx="9144000" cy="204992"/>
            </a:xfrm>
            <a:prstGeom prst="rect">
              <a:avLst/>
            </a:prstGeom>
            <a:solidFill>
              <a:srgbClr val="003A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3028" y="1167737"/>
            <a:ext cx="8860972" cy="569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1"/>
            <a:ext cx="7886700" cy="11677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Pre-Education Survey 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9216"/>
          <a:stretch/>
        </p:blipFill>
        <p:spPr>
          <a:xfrm>
            <a:off x="6143624" y="277585"/>
            <a:ext cx="2919721" cy="491837"/>
          </a:xfrm>
          <a:prstGeom prst="rect">
            <a:avLst/>
          </a:prstGeom>
        </p:spPr>
      </p:pic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333021734"/>
              </p:ext>
            </p:extLst>
          </p:nvPr>
        </p:nvGraphicFramePr>
        <p:xfrm>
          <a:off x="453849" y="2061524"/>
          <a:ext cx="4701517" cy="4339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3295792127"/>
              </p:ext>
            </p:extLst>
          </p:nvPr>
        </p:nvGraphicFramePr>
        <p:xfrm>
          <a:off x="1155249" y="2617251"/>
          <a:ext cx="6281827" cy="425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245145" y="5049679"/>
            <a:ext cx="180053" cy="200190"/>
          </a:xfrm>
          <a:prstGeom prst="rect">
            <a:avLst/>
          </a:prstGeom>
          <a:solidFill>
            <a:srgbClr val="0A5380"/>
          </a:solidFill>
          <a:ln>
            <a:solidFill>
              <a:srgbClr val="0B5F9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57023" y="5995301"/>
            <a:ext cx="180053" cy="200190"/>
          </a:xfrm>
          <a:prstGeom prst="rect">
            <a:avLst/>
          </a:prstGeom>
          <a:solidFill>
            <a:srgbClr val="95DBEB"/>
          </a:solidFill>
          <a:ln>
            <a:solidFill>
              <a:srgbClr val="95DBEB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2192" y="4997987"/>
            <a:ext cx="1490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Comfortable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4833" y="5943609"/>
            <a:ext cx="179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Somewhat Comfortable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35395" y="1483203"/>
            <a:ext cx="5566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STAFF COMFORT LEVEL:</a:t>
            </a:r>
          </a:p>
          <a:p>
            <a:pPr algn="ctr"/>
            <a:r>
              <a:rPr lang="en-US" sz="2400" b="1" dirty="0"/>
              <a:t>INSERTION &amp; MAINTENANCE BUNDLES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51084" y="5507571"/>
            <a:ext cx="180053" cy="200190"/>
          </a:xfrm>
          <a:prstGeom prst="rect">
            <a:avLst/>
          </a:prstGeom>
          <a:solidFill>
            <a:srgbClr val="25A3C1"/>
          </a:solidFill>
          <a:ln>
            <a:solidFill>
              <a:srgbClr val="25A3C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2192" y="5455881"/>
            <a:ext cx="1490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Comfortable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57023" y="6461306"/>
            <a:ext cx="180053" cy="200190"/>
          </a:xfrm>
          <a:prstGeom prst="rect">
            <a:avLst/>
          </a:prstGeom>
          <a:solidFill>
            <a:srgbClr val="E9F8FB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644833" y="6409615"/>
            <a:ext cx="179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 Comfortable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5438394" y="4137858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31.4</a:t>
            </a:r>
            <a:r>
              <a:rPr lang="en-US" sz="1800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8" name="TextBox 1"/>
          <p:cNvSpPr txBox="1"/>
          <p:nvPr/>
        </p:nvSpPr>
        <p:spPr>
          <a:xfrm>
            <a:off x="4426624" y="3202799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12.4</a:t>
            </a:r>
            <a:r>
              <a:rPr lang="en-US" sz="1800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9" name="TextBox 1"/>
          <p:cNvSpPr txBox="1"/>
          <p:nvPr/>
        </p:nvSpPr>
        <p:spPr>
          <a:xfrm>
            <a:off x="3049110" y="3257845"/>
            <a:ext cx="1177267" cy="5097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14.8</a:t>
            </a:r>
            <a:r>
              <a:rPr lang="en-US" sz="1800" dirty="0">
                <a:solidFill>
                  <a:schemeClr val="bg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702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1"/>
    </mc:Choice>
    <mc:Fallback xmlns="">
      <p:transition spd="slow" advTm="3042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6950</TotalTime>
  <Words>722</Words>
  <Application>Microsoft Office PowerPoint</Application>
  <PresentationFormat>On-screen Show (4:3)</PresentationFormat>
  <Paragraphs>114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 A Creative  Evidence-Based  Educational Approach to  Revving the Engine on  Catheter Associated Urinary  Tract Infection (CAUTI)  Prevention</vt:lpstr>
      <vt:lpstr>Purpose &amp; Objectives</vt:lpstr>
      <vt:lpstr>Evidence</vt:lpstr>
      <vt:lpstr>Flushin’ CAUTI in the Potty</vt:lpstr>
      <vt:lpstr>PowerPoint Presentation</vt:lpstr>
      <vt:lpstr>PowerPoint Presentation</vt:lpstr>
      <vt:lpstr>PowerPoint Presentation</vt:lpstr>
      <vt:lpstr>Data Collection</vt:lpstr>
      <vt:lpstr>Pre-Education Survey Results</vt:lpstr>
      <vt:lpstr>Post-Education Survey Results</vt:lpstr>
      <vt:lpstr>Post-Test Results</vt:lpstr>
      <vt:lpstr>Desired Outcomes</vt:lpstr>
      <vt:lpstr>Feedback</vt:lpstr>
      <vt:lpstr>Questions</vt:lpstr>
      <vt:lpstr>References</vt:lpstr>
    </vt:vector>
  </TitlesOfParts>
  <Company>Cook Children's Health Care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Abbie Garcia</dc:creator>
  <cp:lastModifiedBy>Dominika Babraj</cp:lastModifiedBy>
  <cp:revision>117</cp:revision>
  <cp:lastPrinted>2017-09-27T13:11:46Z</cp:lastPrinted>
  <dcterms:created xsi:type="dcterms:W3CDTF">2017-09-08T13:49:35Z</dcterms:created>
  <dcterms:modified xsi:type="dcterms:W3CDTF">2017-09-30T15:03:08Z</dcterms:modified>
</cp:coreProperties>
</file>