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0" r:id="rId2"/>
    <p:sldMasterId id="2147483682" r:id="rId3"/>
  </p:sldMasterIdLst>
  <p:notesMasterIdLst>
    <p:notesMasterId r:id="rId26"/>
  </p:notesMasterIdLst>
  <p:sldIdLst>
    <p:sldId id="256" r:id="rId4"/>
    <p:sldId id="284" r:id="rId5"/>
    <p:sldId id="258" r:id="rId6"/>
    <p:sldId id="257" r:id="rId7"/>
    <p:sldId id="282" r:id="rId8"/>
    <p:sldId id="281" r:id="rId9"/>
    <p:sldId id="265" r:id="rId10"/>
    <p:sldId id="266" r:id="rId11"/>
    <p:sldId id="263" r:id="rId12"/>
    <p:sldId id="268" r:id="rId13"/>
    <p:sldId id="269" r:id="rId14"/>
    <p:sldId id="276" r:id="rId15"/>
    <p:sldId id="277" r:id="rId16"/>
    <p:sldId id="278" r:id="rId17"/>
    <p:sldId id="283" r:id="rId18"/>
    <p:sldId id="273" r:id="rId19"/>
    <p:sldId id="270" r:id="rId20"/>
    <p:sldId id="271" r:id="rId21"/>
    <p:sldId id="272" r:id="rId22"/>
    <p:sldId id="285" r:id="rId23"/>
    <p:sldId id="274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374" autoAdjust="0"/>
  </p:normalViewPr>
  <p:slideViewPr>
    <p:cSldViewPr>
      <p:cViewPr varScale="1">
        <p:scale>
          <a:sx n="124" d="100"/>
          <a:sy n="124" d="100"/>
        </p:scale>
        <p:origin x="4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4095-0336-4075-BFC4-96C8E00FBEE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3D0DD-669E-4FAA-BEEA-0AC30E47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D0DD-669E-4FAA-BEEA-0AC30E4781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D0DD-669E-4FAA-BEEA-0AC30E4781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D0DD-669E-4FAA-BEEA-0AC30E4781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D0DD-669E-4FAA-BEEA-0AC30E4781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79" y="2163763"/>
            <a:ext cx="8337176" cy="1988689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79" y="4426523"/>
            <a:ext cx="833717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F4E79"/>
                </a:solidFill>
                <a:latin typeface="Helvetica"/>
                <a:cs typeface="Helvetica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4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9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79" y="2163763"/>
            <a:ext cx="8337176" cy="1988689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79" y="4426523"/>
            <a:ext cx="833717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F4E79"/>
                </a:solidFill>
                <a:latin typeface="Helvetica"/>
                <a:cs typeface="Helvetica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80C7-8E09-44C2-9FD0-0CA38E15D91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414-01B9-49A3-B690-6E7293A9D9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2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0609"/>
            <a:ext cx="7886700" cy="795528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8655"/>
            <a:ext cx="7886700" cy="348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80C7-8E09-44C2-9FD0-0CA38E15D91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414-01B9-49A3-B690-6E7293A9D9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7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787529"/>
            <a:ext cx="8423238" cy="79337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094" y="2689416"/>
            <a:ext cx="4030756" cy="3762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89413"/>
            <a:ext cx="4278182" cy="37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80C7-8E09-44C2-9FD0-0CA38E15D91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414-01B9-49A3-B690-6E7293A9D9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48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80C7-8E09-44C2-9FD0-0CA38E15D91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F414-01B9-49A3-B690-6E7293A9D9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1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0609"/>
            <a:ext cx="7886700" cy="79552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8655"/>
            <a:ext cx="7886700" cy="3489662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787529"/>
            <a:ext cx="8423238" cy="7933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094" y="2689416"/>
            <a:ext cx="4030756" cy="376218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89413"/>
            <a:ext cx="4278182" cy="37621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4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 b="8988"/>
          <a:stretch/>
        </p:blipFill>
        <p:spPr>
          <a:xfrm>
            <a:off x="0" y="-11390"/>
            <a:ext cx="9144000" cy="17319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579" y="1822644"/>
            <a:ext cx="8412480" cy="7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79" y="2720224"/>
            <a:ext cx="8412480" cy="3456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F4E79"/>
          </a:solidFill>
          <a:latin typeface="Helvetica"/>
          <a:ea typeface="+mj-ea"/>
          <a:cs typeface="Helvetica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54A6-8E9E-47B4-855A-8EA43CDA5BE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FB14-F38B-4DED-8498-3923655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3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 b="8988"/>
          <a:stretch/>
        </p:blipFill>
        <p:spPr>
          <a:xfrm>
            <a:off x="0" y="-11390"/>
            <a:ext cx="9144000" cy="17319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579" y="1822644"/>
            <a:ext cx="8412480" cy="7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79" y="2720224"/>
            <a:ext cx="8412480" cy="3456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80C7-8E09-44C2-9FD0-0CA38E15D91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414-01B9-49A3-B690-6E7293A9D9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F4E79"/>
          </a:solidFill>
          <a:latin typeface="Helvetica"/>
          <a:ea typeface="+mj-ea"/>
          <a:cs typeface="Helvetica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895600"/>
            <a:ext cx="5088367" cy="2009534"/>
          </a:xfrm>
        </p:spPr>
        <p:txBody>
          <a:bodyPr>
            <a:noAutofit/>
          </a:bodyPr>
          <a:lstStyle/>
          <a:p>
            <a:r>
              <a:rPr lang="en-US" sz="4400" dirty="0" smtClean="0"/>
              <a:t>Be a Nurse Manager, They Said…</a:t>
            </a:r>
            <a:br>
              <a:rPr lang="en-US" sz="4400" dirty="0" smtClean="0"/>
            </a:br>
            <a:r>
              <a:rPr lang="en-US" sz="4400" dirty="0" smtClean="0"/>
              <a:t>It Will Be Fun, They Said!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21" y="5410200"/>
            <a:ext cx="9169021" cy="10207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Keith Faison, MBA, BSN, </a:t>
            </a:r>
            <a:r>
              <a:rPr lang="en-US" sz="2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RN, Director of Nursing Administration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300" dirty="0" smtClean="0"/>
              <a:t>Jarrett Dawson, BSN, RN, CST, Nurse Manager Surgery</a:t>
            </a:r>
          </a:p>
          <a:p>
            <a:r>
              <a:rPr lang="en-US" sz="2300" dirty="0"/>
              <a:t>Crista Schronk MSN, RN, </a:t>
            </a:r>
            <a:r>
              <a:rPr lang="en-US" sz="2300" dirty="0" smtClean="0"/>
              <a:t>CPN, Nurse Manager Medical Nursing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21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504"/>
            <a:ext cx="3887403" cy="5027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3893" r="4353" b="9681"/>
          <a:stretch/>
        </p:blipFill>
        <p:spPr bwMode="auto">
          <a:xfrm>
            <a:off x="4953000" y="1745342"/>
            <a:ext cx="3810000" cy="50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07" y="1727907"/>
            <a:ext cx="3871993" cy="515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209800"/>
            <a:ext cx="24955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Recommended Reading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3893" r="4353" b="9681"/>
          <a:stretch/>
        </p:blipFill>
        <p:spPr bwMode="auto">
          <a:xfrm>
            <a:off x="533400" y="1760939"/>
            <a:ext cx="3810000" cy="50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45342"/>
            <a:ext cx="3776054" cy="51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971081" cy="495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352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Setting up a Schedule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4724400" y="4073842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4558474"/>
            <a:ext cx="2438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Click on little triangle to pull out drawer that has your workload planner in it.  Pull into center screen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19400" y="2209800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03" y="4131492"/>
            <a:ext cx="19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46298"/>
            <a:ext cx="7886700" cy="7955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Transfers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3316683"/>
            <a:ext cx="3817515" cy="2771775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381000" y="4702570"/>
            <a:ext cx="3043890" cy="21536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066800" y="5434507"/>
            <a:ext cx="189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Select an effective date at the beginning of a pay period!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428950" y="1926657"/>
            <a:ext cx="3454355" cy="292367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204994" y="2903679"/>
            <a:ext cx="207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 most cases, you’ll need to have an approved </a:t>
            </a:r>
            <a:r>
              <a:rPr lang="en-US" sz="1200" dirty="0" err="1">
                <a:solidFill>
                  <a:schemeClr val="bg1"/>
                </a:solidFill>
              </a:rPr>
              <a:t>req</a:t>
            </a:r>
            <a:r>
              <a:rPr lang="en-US" sz="1200" dirty="0">
                <a:solidFill>
                  <a:schemeClr val="bg1"/>
                </a:solidFill>
              </a:rPr>
              <a:t> created in position manager to transfer the employee into.</a:t>
            </a:r>
          </a:p>
        </p:txBody>
      </p:sp>
    </p:spTree>
    <p:extLst>
      <p:ext uri="{BB962C8B-B14F-4D97-AF65-F5344CB8AC3E}">
        <p14:creationId xmlns:p14="http://schemas.microsoft.com/office/powerpoint/2010/main" val="10261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leadership funny carto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724399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3336"/>
            <a:ext cx="9121140" cy="7955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Employee Evaluations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86" y="2362200"/>
            <a:ext cx="3392487" cy="85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391710">
            <a:off x="4046583" y="2418406"/>
            <a:ext cx="746033" cy="179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-800" r="52" b="9130"/>
          <a:stretch/>
        </p:blipFill>
        <p:spPr bwMode="auto">
          <a:xfrm>
            <a:off x="1497526" y="3505200"/>
            <a:ext cx="6994964" cy="11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86" y="4800600"/>
            <a:ext cx="7002584" cy="17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029200" cy="43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A8C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Survey question asked managers to rate the importance of certain organizational systems</a:t>
            </a:r>
          </a:p>
          <a:p>
            <a:endParaRPr lang="en-US" dirty="0" smtClean="0">
              <a:solidFill>
                <a:srgbClr val="8A8C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A8C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 included systems such as Evaluations, Position Requisitions,  Scheduling, etc.</a:t>
            </a:r>
          </a:p>
          <a:p>
            <a:endParaRPr lang="en-US" dirty="0">
              <a:solidFill>
                <a:srgbClr val="8A8C8C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47675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 18 participants who completed surveys </a:t>
            </a:r>
          </a:p>
          <a:p>
            <a:endParaRPr lang="en-US" sz="2400" dirty="0" smtClean="0"/>
          </a:p>
          <a:p>
            <a:pPr lvl="0"/>
            <a:r>
              <a:rPr lang="en-US" sz="2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(72</a:t>
            </a:r>
            <a:r>
              <a:rPr lang="en-US" sz="2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%)</a:t>
            </a:r>
            <a:r>
              <a:rPr lang="en-US" sz="2400" dirty="0" smtClean="0"/>
              <a:t> found the workshop “extremely helpful”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(31</a:t>
            </a:r>
            <a:r>
              <a:rPr lang="en-US" sz="2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%)</a:t>
            </a:r>
            <a:r>
              <a:rPr lang="en-US" sz="2400" dirty="0" smtClean="0"/>
              <a:t> found the workshop to be “somewhat helpful”</a:t>
            </a:r>
          </a:p>
          <a:p>
            <a:pPr lvl="0"/>
            <a:endParaRPr lang="en-US" sz="2400" dirty="0" smtClean="0"/>
          </a:p>
          <a:p>
            <a:r>
              <a:rPr lang="en-US" sz="2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(0.05%)</a:t>
            </a:r>
            <a:r>
              <a:rPr lang="en-US" sz="2400" dirty="0" smtClean="0"/>
              <a:t> stated the helpfulness as “neutral”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023" y="1752600"/>
            <a:ext cx="389817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eedback from participants on what they </a:t>
            </a:r>
            <a:r>
              <a:rPr lang="en-US" sz="2400" b="1" u="sng" dirty="0" smtClean="0"/>
              <a:t>LIKED</a:t>
            </a:r>
            <a:r>
              <a:rPr lang="en-US" sz="2400" dirty="0" smtClean="0"/>
              <a:t> about the class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“PIP and Crucial Conversations”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“Panel discussion was great, hearing what works/doesn’t work was helpful”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“The round-table discussion and the laid back environment was more like friends talking than a class”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55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4600"/>
            <a:ext cx="7886700" cy="3653717"/>
          </a:xfrm>
        </p:spPr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eedback from participants on how the class can be </a:t>
            </a:r>
            <a:r>
              <a:rPr lang="en-US" sz="2400" b="1" u="sng" dirty="0" smtClean="0"/>
              <a:t>IMPROVED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“More time on payroll, so much to learn”</a:t>
            </a:r>
          </a:p>
          <a:p>
            <a:pPr marL="257168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“Expert Panel and Transition discussion should have </a:t>
            </a:r>
            <a:r>
              <a:rPr lang="en-US" sz="2000" dirty="0"/>
              <a:t>been </a:t>
            </a:r>
            <a:r>
              <a:rPr lang="en-US" sz="2000" dirty="0" smtClean="0"/>
              <a:t>together”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“Merge parts 1 and 2 into one class”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“Be recommended to take within first 1-3 months in role” </a:t>
            </a:r>
          </a:p>
        </p:txBody>
      </p:sp>
    </p:spTree>
    <p:extLst>
      <p:ext uri="{BB962C8B-B14F-4D97-AF65-F5344CB8AC3E}">
        <p14:creationId xmlns:p14="http://schemas.microsoft.com/office/powerpoint/2010/main" val="8215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1200"/>
            <a:ext cx="4800599" cy="416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942445"/>
            <a:ext cx="4953000" cy="42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05000"/>
            <a:ext cx="34385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Now offered quarterly; mandatory for leaders within their first three months of transition/hire</a:t>
            </a:r>
          </a:p>
          <a:p>
            <a:endParaRPr lang="en-US" sz="2400" dirty="0" smtClean="0"/>
          </a:p>
          <a:p>
            <a:r>
              <a:rPr lang="en-US" sz="2400" dirty="0" smtClean="0"/>
              <a:t>Circling back to original path for succession planning; opening a class for people who may be interested in becoming leaders</a:t>
            </a:r>
          </a:p>
          <a:p>
            <a:pPr lvl="2"/>
            <a:r>
              <a:rPr lang="en-US" dirty="0" smtClean="0"/>
              <a:t>Growing own leaders by promoting within</a:t>
            </a:r>
          </a:p>
          <a:p>
            <a:pPr lvl="2"/>
            <a:r>
              <a:rPr lang="en-US" dirty="0" smtClean="0"/>
              <a:t>Possibility of expanding program to other clinical disciplines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568516"/>
            <a:ext cx="7886700" cy="36798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April, 2014 – participated in research study with Akron Children’s Hospital.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Our </a:t>
            </a:r>
            <a:r>
              <a:rPr lang="en-US" dirty="0" smtClean="0"/>
              <a:t>Tasks:</a:t>
            </a:r>
            <a:endParaRPr lang="en-US" dirty="0"/>
          </a:p>
          <a:p>
            <a:pPr lvl="1"/>
            <a:r>
              <a:rPr lang="en-US" dirty="0"/>
              <a:t>Develop educational curriculum that is required to become a Nurse </a:t>
            </a:r>
            <a:r>
              <a:rPr lang="en-US" dirty="0" smtClean="0"/>
              <a:t>Manager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Outline activities that correlate to each of our </a:t>
            </a:r>
            <a:r>
              <a:rPr lang="en-US" dirty="0" smtClean="0"/>
              <a:t>learning objectives.</a:t>
            </a:r>
          </a:p>
        </p:txBody>
      </p:sp>
    </p:spTree>
    <p:extLst>
      <p:ext uri="{BB962C8B-B14F-4D97-AF65-F5344CB8AC3E}">
        <p14:creationId xmlns:p14="http://schemas.microsoft.com/office/powerpoint/2010/main" val="15044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9" y="2568176"/>
            <a:ext cx="7886700" cy="4179346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Objective </a:t>
            </a:r>
            <a:r>
              <a:rPr lang="en-US" b="1" dirty="0">
                <a:latin typeface="Arial"/>
                <a:ea typeface="Calibri"/>
                <a:cs typeface="Times New Roman"/>
              </a:rPr>
              <a:t>#1 </a:t>
            </a:r>
            <a:endParaRPr lang="en-US" b="1" dirty="0" smtClean="0">
              <a:latin typeface="Arial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Arial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/>
                <a:ea typeface="Calibri"/>
                <a:cs typeface="Times New Roman"/>
              </a:rPr>
              <a:t>Listing </a:t>
            </a:r>
            <a:r>
              <a:rPr lang="en-US" dirty="0">
                <a:latin typeface="Arial"/>
                <a:ea typeface="Calibri"/>
                <a:cs typeface="Times New Roman"/>
              </a:rPr>
              <a:t>of 5 item-needs assessment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survey</a:t>
            </a:r>
          </a:p>
          <a:p>
            <a:pPr lvl="1">
              <a:spcBef>
                <a:spcPts val="0"/>
              </a:spcBef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/>
                <a:ea typeface="Calibri"/>
                <a:cs typeface="Times New Roman"/>
              </a:rPr>
              <a:t>Content </a:t>
            </a:r>
            <a:r>
              <a:rPr lang="en-US" dirty="0">
                <a:latin typeface="Arial"/>
                <a:ea typeface="Calibri"/>
                <a:cs typeface="Times New Roman"/>
              </a:rPr>
              <a:t>of job description of nurse manager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Arial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Objective </a:t>
            </a:r>
            <a:r>
              <a:rPr lang="en-US" b="1" dirty="0">
                <a:latin typeface="Arial"/>
                <a:ea typeface="Calibri"/>
                <a:cs typeface="Times New Roman"/>
              </a:rPr>
              <a:t>#2 </a:t>
            </a:r>
            <a:endParaRPr lang="en-US" b="1" dirty="0" smtClean="0">
              <a:latin typeface="Arial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Arial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/>
                <a:ea typeface="Calibri"/>
                <a:cs typeface="Times New Roman"/>
              </a:rPr>
              <a:t>Brief </a:t>
            </a:r>
            <a:r>
              <a:rPr lang="en-US" dirty="0">
                <a:latin typeface="Arial"/>
                <a:ea typeface="Calibri"/>
                <a:cs typeface="Times New Roman"/>
              </a:rPr>
              <a:t>discussion of research findings on courses needed to enhance new nurse leader knowledge and skill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competencies</a:t>
            </a:r>
          </a:p>
          <a:p>
            <a:pPr lvl="1">
              <a:spcBef>
                <a:spcPts val="0"/>
              </a:spcBef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/>
                <a:ea typeface="Calibri"/>
                <a:cs typeface="Times New Roman"/>
              </a:rPr>
              <a:t>Discussion </a:t>
            </a:r>
            <a:r>
              <a:rPr lang="en-US" dirty="0">
                <a:latin typeface="Arial"/>
                <a:ea typeface="Calibri"/>
                <a:cs typeface="Times New Roman"/>
              </a:rPr>
              <a:t>and listing of course curriculum from 8 hours of New Nurse Leader Workshop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atin typeface="Arial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Objective </a:t>
            </a:r>
            <a:r>
              <a:rPr lang="en-US" b="1" dirty="0">
                <a:latin typeface="Arial"/>
                <a:ea typeface="Calibri"/>
                <a:cs typeface="Times New Roman"/>
              </a:rPr>
              <a:t>#3 </a:t>
            </a:r>
            <a:endParaRPr lang="en-US" b="1" dirty="0" smtClean="0">
              <a:latin typeface="Arial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Arial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/>
                <a:ea typeface="Calibri"/>
                <a:cs typeface="Times New Roman"/>
              </a:rPr>
              <a:t>Quantitative </a:t>
            </a:r>
            <a:r>
              <a:rPr lang="en-US" dirty="0">
                <a:latin typeface="Arial"/>
                <a:ea typeface="Calibri"/>
                <a:cs typeface="Times New Roman"/>
              </a:rPr>
              <a:t>and qualitative results from workshop program evaluation survey by attendees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000000">
                    <a:lumMod val="50000"/>
                    <a:lumOff val="50000"/>
                  </a:srgbClr>
                </a:solidFill>
                <a:ea typeface="+mn-ea"/>
              </a:rPr>
              <a:t>Why develop a mentoring program?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6844"/>
            <a:ext cx="7886700" cy="2438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Mentoring is future-oriented</a:t>
            </a:r>
          </a:p>
          <a:p>
            <a:pPr lvl="1"/>
            <a:r>
              <a:rPr lang="en-US" dirty="0" smtClean="0"/>
              <a:t>New nurse leader is more engaged</a:t>
            </a:r>
          </a:p>
          <a:p>
            <a:pPr lvl="1"/>
            <a:r>
              <a:rPr lang="en-US" dirty="0" smtClean="0"/>
              <a:t>Optimistic </a:t>
            </a:r>
            <a:r>
              <a:rPr lang="en-US" dirty="0"/>
              <a:t>about plans for his/her career </a:t>
            </a:r>
            <a:r>
              <a:rPr lang="en-US" dirty="0" smtClean="0"/>
              <a:t>path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030" y="5334000"/>
            <a:ext cx="836295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37">
              <a:lnSpc>
                <a:spcPct val="90000"/>
              </a:lnSpc>
              <a:spcBef>
                <a:spcPts val="563"/>
              </a:spcBef>
            </a:pPr>
            <a:r>
              <a:rPr 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/>
                <a:cs typeface="Helvetica"/>
              </a:rPr>
              <a:t>2016 – Began bringing Cook Children’s program to fruition.</a:t>
            </a:r>
          </a:p>
        </p:txBody>
      </p:sp>
    </p:spTree>
    <p:extLst>
      <p:ext uri="{BB962C8B-B14F-4D97-AF65-F5344CB8AC3E}">
        <p14:creationId xmlns:p14="http://schemas.microsoft.com/office/powerpoint/2010/main" val="42452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57400"/>
            <a:ext cx="7886700" cy="7955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Discovery !!!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3124200"/>
            <a:ext cx="7886700" cy="3489662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New Nurse Managers already in the 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role</a:t>
            </a:r>
          </a:p>
          <a:p>
            <a:pPr lvl="1"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Offer workshop to new Nurse 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Managers</a:t>
            </a:r>
          </a:p>
          <a:p>
            <a:pPr lvl="1"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workshops offered 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2017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8654"/>
            <a:ext cx="7886700" cy="3798345"/>
          </a:xfrm>
        </p:spPr>
        <p:txBody>
          <a:bodyPr>
            <a:normAutofit/>
          </a:bodyPr>
          <a:lstStyle/>
          <a:p>
            <a:r>
              <a:rPr lang="en-US" dirty="0" smtClean="0"/>
              <a:t>Organized Nurse Leader steering committee</a:t>
            </a:r>
          </a:p>
          <a:p>
            <a:pPr lvl="2"/>
            <a:r>
              <a:rPr lang="en-US" dirty="0" smtClean="0"/>
              <a:t>Chief Nursing Officer</a:t>
            </a:r>
          </a:p>
          <a:p>
            <a:pPr lvl="2"/>
            <a:r>
              <a:rPr lang="en-US" dirty="0" smtClean="0"/>
              <a:t>Nursing Director</a:t>
            </a:r>
          </a:p>
          <a:p>
            <a:pPr lvl="2"/>
            <a:r>
              <a:rPr lang="en-US" dirty="0" smtClean="0"/>
              <a:t>5 experienced Nurse Managers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Content needs are similar for most leaders </a:t>
            </a:r>
          </a:p>
          <a:p>
            <a:r>
              <a:rPr lang="en-US" dirty="0" smtClean="0"/>
              <a:t>Content focus narrowed for Nursing Leadership</a:t>
            </a:r>
          </a:p>
          <a:p>
            <a:r>
              <a:rPr lang="en-US" dirty="0" smtClean="0"/>
              <a:t>Steering committee managers transitioned to become content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8655"/>
            <a:ext cx="8058150" cy="3489662"/>
          </a:xfrm>
        </p:spPr>
        <p:txBody>
          <a:bodyPr/>
          <a:lstStyle/>
          <a:p>
            <a:r>
              <a:rPr lang="en-US" dirty="0" smtClean="0"/>
              <a:t>Additional Survey Fall 2016</a:t>
            </a:r>
          </a:p>
          <a:p>
            <a:r>
              <a:rPr lang="en-US" dirty="0" smtClean="0"/>
              <a:t>Fall/Winter 2016 Course development </a:t>
            </a:r>
          </a:p>
          <a:p>
            <a:r>
              <a:rPr lang="en-US" dirty="0" smtClean="0"/>
              <a:t>Part 1 (January 2017)</a:t>
            </a:r>
          </a:p>
          <a:p>
            <a:r>
              <a:rPr lang="en-US" dirty="0" smtClean="0"/>
              <a:t>Part 2 (April 2017)</a:t>
            </a:r>
          </a:p>
          <a:p>
            <a:r>
              <a:rPr lang="en-US" dirty="0" smtClean="0"/>
              <a:t>Full Day Course (June 2017), (September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259080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Full day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Content designed from current nurse manager survey feedback.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Curriculum modified based on feedback from both pilot classes.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7561" y="1524000"/>
            <a:ext cx="3946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Workshop Agenda Content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2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 New Orange">
  <a:themeElements>
    <a:clrScheme name="Cook Childrens">
      <a:dk1>
        <a:srgbClr val="000000"/>
      </a:dk1>
      <a:lt1>
        <a:srgbClr val="FFFFFF"/>
      </a:lt1>
      <a:dk2>
        <a:srgbClr val="8A8C8C"/>
      </a:dk2>
      <a:lt2>
        <a:srgbClr val="58595B"/>
      </a:lt2>
      <a:accent1>
        <a:srgbClr val="003A5D"/>
      </a:accent1>
      <a:accent2>
        <a:srgbClr val="007852"/>
      </a:accent2>
      <a:accent3>
        <a:srgbClr val="F58234"/>
      </a:accent3>
      <a:accent4>
        <a:srgbClr val="ACC37E"/>
      </a:accent4>
      <a:accent5>
        <a:srgbClr val="EDDF98"/>
      </a:accent5>
      <a:accent6>
        <a:srgbClr val="BBD2DC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New Orange 2010.potx" id="{AB809200-45F4-4BB6-973E-C099FD2599E0}" vid="{AFBAEA10-54A9-4733-985A-18F7410CFA9B}"/>
    </a:ext>
  </a:extLst>
</a:theme>
</file>

<file path=ppt/theme/theme2.xml><?xml version="1.0" encoding="utf-8"?>
<a:theme xmlns:a="http://schemas.openxmlformats.org/drawingml/2006/main" name="Cook Childrens2">
  <a:themeElements>
    <a:clrScheme name="Cook Childrens">
      <a:dk1>
        <a:srgbClr val="000000"/>
      </a:dk1>
      <a:lt1>
        <a:srgbClr val="FFFFFF"/>
      </a:lt1>
      <a:dk2>
        <a:srgbClr val="8A8C8C"/>
      </a:dk2>
      <a:lt2>
        <a:srgbClr val="58595B"/>
      </a:lt2>
      <a:accent1>
        <a:srgbClr val="003A5D"/>
      </a:accent1>
      <a:accent2>
        <a:srgbClr val="007852"/>
      </a:accent2>
      <a:accent3>
        <a:srgbClr val="F58234"/>
      </a:accent3>
      <a:accent4>
        <a:srgbClr val="ACC37E"/>
      </a:accent4>
      <a:accent5>
        <a:srgbClr val="EDDF98"/>
      </a:accent5>
      <a:accent6>
        <a:srgbClr val="BBD2DC"/>
      </a:accent6>
      <a:hlink>
        <a:srgbClr val="0000FF"/>
      </a:hlink>
      <a:folHlink>
        <a:srgbClr val="800080"/>
      </a:folHlink>
    </a:clrScheme>
    <a:fontScheme name="Cook Childr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ok Childrens2" id="{96E5D874-4750-42F3-9E0E-FBD9C5EB3C98}" vid="{4B424875-8FF0-4EF5-B72D-E8706C09E17C}"/>
    </a:ext>
  </a:extLst>
</a:theme>
</file>

<file path=ppt/theme/theme3.xml><?xml version="1.0" encoding="utf-8"?>
<a:theme xmlns:a="http://schemas.openxmlformats.org/drawingml/2006/main" name="_New Orange 2010">
  <a:themeElements>
    <a:clrScheme name="Cook Childrens">
      <a:dk1>
        <a:srgbClr val="000000"/>
      </a:dk1>
      <a:lt1>
        <a:srgbClr val="FFFFFF"/>
      </a:lt1>
      <a:dk2>
        <a:srgbClr val="8A8C8C"/>
      </a:dk2>
      <a:lt2>
        <a:srgbClr val="58595B"/>
      </a:lt2>
      <a:accent1>
        <a:srgbClr val="003A5D"/>
      </a:accent1>
      <a:accent2>
        <a:srgbClr val="007852"/>
      </a:accent2>
      <a:accent3>
        <a:srgbClr val="F58234"/>
      </a:accent3>
      <a:accent4>
        <a:srgbClr val="ACC37E"/>
      </a:accent4>
      <a:accent5>
        <a:srgbClr val="EDDF98"/>
      </a:accent5>
      <a:accent6>
        <a:srgbClr val="BBD2DC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New Orange 2010.pptx [Read-Only]" id="{B71EF805-5B04-4730-B7F6-95DDA013AAB9}" vid="{A20FC003-14C6-4252-B11C-0EE0B748E0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New Orange</Template>
  <TotalTime>4241</TotalTime>
  <Words>576</Words>
  <Application>Microsoft Office PowerPoint</Application>
  <PresentationFormat>On-screen Show (4:3)</PresentationFormat>
  <Paragraphs>112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2010 New Orange</vt:lpstr>
      <vt:lpstr>Cook Childrens2</vt:lpstr>
      <vt:lpstr>_New Orange 2010</vt:lpstr>
      <vt:lpstr>Be a Nurse Manager, They Said… It Will Be Fun, They Said!</vt:lpstr>
      <vt:lpstr>PowerPoint Presentation</vt:lpstr>
      <vt:lpstr>Brief History</vt:lpstr>
      <vt:lpstr>Learning Objectives</vt:lpstr>
      <vt:lpstr>Why develop a mentoring program?</vt:lpstr>
      <vt:lpstr>Discovery !!!</vt:lpstr>
      <vt:lpstr>Development Focus</vt:lpstr>
      <vt:lpstr>Workshop Development </vt:lpstr>
      <vt:lpstr>PowerPoint Presentation</vt:lpstr>
      <vt:lpstr>PowerPoint Presentation</vt:lpstr>
      <vt:lpstr>PowerPoint Presentation</vt:lpstr>
      <vt:lpstr>PowerPoint Presentation</vt:lpstr>
      <vt:lpstr>Transfers</vt:lpstr>
      <vt:lpstr>PowerPoint Presentation</vt:lpstr>
      <vt:lpstr>Employee Evaluations</vt:lpstr>
      <vt:lpstr>Survey Results</vt:lpstr>
      <vt:lpstr>Survey Results</vt:lpstr>
      <vt:lpstr>Feedback</vt:lpstr>
      <vt:lpstr>Feedback</vt:lpstr>
      <vt:lpstr>PowerPoint Presentation</vt:lpstr>
      <vt:lpstr>Next steps</vt:lpstr>
      <vt:lpstr>Questions?</vt:lpstr>
    </vt:vector>
  </TitlesOfParts>
  <Company>Cook Children's Health Care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Nurse Manager, They Said… It Will Be Fun, They Said…</dc:title>
  <dc:creator>Jarrett Dawson</dc:creator>
  <cp:lastModifiedBy>Jarrett Dawson</cp:lastModifiedBy>
  <cp:revision>38</cp:revision>
  <dcterms:created xsi:type="dcterms:W3CDTF">2017-09-21T19:12:35Z</dcterms:created>
  <dcterms:modified xsi:type="dcterms:W3CDTF">2017-10-26T22:18:52Z</dcterms:modified>
</cp:coreProperties>
</file>