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303" r:id="rId3"/>
    <p:sldId id="263" r:id="rId4"/>
    <p:sldId id="329" r:id="rId5"/>
    <p:sldId id="262" r:id="rId6"/>
    <p:sldId id="326" r:id="rId7"/>
    <p:sldId id="270" r:id="rId8"/>
    <p:sldId id="328" r:id="rId9"/>
    <p:sldId id="330" r:id="rId10"/>
    <p:sldId id="333" r:id="rId11"/>
    <p:sldId id="279" r:id="rId12"/>
    <p:sldId id="277" r:id="rId13"/>
    <p:sldId id="332" r:id="rId14"/>
    <p:sldId id="259" r:id="rId15"/>
    <p:sldId id="284" r:id="rId16"/>
    <p:sldId id="33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2B2E"/>
    <a:srgbClr val="E8A02B"/>
    <a:srgbClr val="FFCF45"/>
    <a:srgbClr val="4396D9"/>
    <a:srgbClr val="C98924"/>
    <a:srgbClr val="CF4FB6"/>
    <a:srgbClr val="E58672"/>
    <a:srgbClr val="FFCA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569" autoAdjust="0"/>
    <p:restoredTop sz="90941" autoAdjust="0"/>
  </p:normalViewPr>
  <p:slideViewPr>
    <p:cSldViewPr snapToGrid="0" snapToObjects="1" showGuides="1">
      <p:cViewPr>
        <p:scale>
          <a:sx n="120" d="100"/>
          <a:sy n="120" d="100"/>
        </p:scale>
        <p:origin x="1206" y="12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56" d="100"/>
          <a:sy n="56" d="100"/>
        </p:scale>
        <p:origin x="-28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DDC84-F267-6E48-BB85-208D9CA84767}" type="datetimeFigureOut">
              <a:rPr lang="ru-RU" smtClean="0"/>
              <a:t>20.10.2017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37C23-A22A-3447-8666-70081EA0190E}" type="slidenum">
              <a:rPr lang="ru-RU" smtClean="0"/>
              <a:t>‹#›</a:t>
            </a:fld>
            <a:endParaRPr lang="ru-RU"/>
          </a:p>
        </p:txBody>
      </p:sp>
    </p:spTree>
    <p:extLst>
      <p:ext uri="{BB962C8B-B14F-4D97-AF65-F5344CB8AC3E}">
        <p14:creationId xmlns:p14="http://schemas.microsoft.com/office/powerpoint/2010/main" val="200014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F37C23-A22A-3447-8666-70081EA0190E}" type="slidenum">
              <a:rPr lang="ru-RU" smtClean="0"/>
              <a:t>2</a:t>
            </a:fld>
            <a:endParaRPr lang="ru-RU"/>
          </a:p>
        </p:txBody>
      </p:sp>
    </p:spTree>
    <p:extLst>
      <p:ext uri="{BB962C8B-B14F-4D97-AF65-F5344CB8AC3E}">
        <p14:creationId xmlns:p14="http://schemas.microsoft.com/office/powerpoint/2010/main" val="78387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F37C23-A22A-3447-8666-70081EA0190E}" type="slidenum">
              <a:rPr lang="ru-RU" smtClean="0"/>
              <a:t>3</a:t>
            </a:fld>
            <a:endParaRPr lang="ru-RU"/>
          </a:p>
        </p:txBody>
      </p:sp>
    </p:spTree>
    <p:extLst>
      <p:ext uri="{BB962C8B-B14F-4D97-AF65-F5344CB8AC3E}">
        <p14:creationId xmlns:p14="http://schemas.microsoft.com/office/powerpoint/2010/main" val="348612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F37C23-A22A-3447-8666-70081EA0190E}" type="slidenum">
              <a:rPr lang="ru-RU" smtClean="0"/>
              <a:t>4</a:t>
            </a:fld>
            <a:endParaRPr lang="ru-RU"/>
          </a:p>
        </p:txBody>
      </p:sp>
    </p:spTree>
    <p:extLst>
      <p:ext uri="{BB962C8B-B14F-4D97-AF65-F5344CB8AC3E}">
        <p14:creationId xmlns:p14="http://schemas.microsoft.com/office/powerpoint/2010/main" val="392919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F37C23-A22A-3447-8666-70081EA0190E}" type="slidenum">
              <a:rPr lang="ru-RU" smtClean="0"/>
              <a:t>6</a:t>
            </a:fld>
            <a:endParaRPr lang="ru-RU"/>
          </a:p>
        </p:txBody>
      </p:sp>
    </p:spTree>
    <p:extLst>
      <p:ext uri="{BB962C8B-B14F-4D97-AF65-F5344CB8AC3E}">
        <p14:creationId xmlns:p14="http://schemas.microsoft.com/office/powerpoint/2010/main" val="1129469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Mucopolysaccharidosis: metabolic disorder, absence or malfunction of lysosomal enzymes needed to breakdown</a:t>
            </a:r>
            <a:r>
              <a:rPr lang="en-US" baseline="0" dirty="0" smtClean="0"/>
              <a:t> molecules, X linked</a:t>
            </a:r>
          </a:p>
          <a:p>
            <a:r>
              <a:rPr lang="en-US" baseline="0" dirty="0" smtClean="0"/>
              <a:t>Hurler syndrome, Sanfilippo syndrome</a:t>
            </a:r>
          </a:p>
          <a:p>
            <a:r>
              <a:rPr lang="en-US" baseline="0" dirty="0" smtClean="0"/>
              <a:t>Batten disorder : fetal inherited disorder of the nervous system. Recessive disorder. </a:t>
            </a:r>
            <a:endParaRPr lang="en-US" dirty="0"/>
          </a:p>
        </p:txBody>
      </p:sp>
      <p:sp>
        <p:nvSpPr>
          <p:cNvPr id="4" name="Slide Number Placeholder 3"/>
          <p:cNvSpPr>
            <a:spLocks noGrp="1"/>
          </p:cNvSpPr>
          <p:nvPr>
            <p:ph type="sldNum" sz="quarter" idx="10"/>
          </p:nvPr>
        </p:nvSpPr>
        <p:spPr/>
        <p:txBody>
          <a:bodyPr/>
          <a:lstStyle/>
          <a:p>
            <a:fld id="{1AF37C23-A22A-3447-8666-70081EA0190E}" type="slidenum">
              <a:rPr lang="ru-RU" smtClean="0"/>
              <a:t>7</a:t>
            </a:fld>
            <a:endParaRPr lang="ru-RU"/>
          </a:p>
        </p:txBody>
      </p:sp>
    </p:spTree>
    <p:extLst>
      <p:ext uri="{BB962C8B-B14F-4D97-AF65-F5344CB8AC3E}">
        <p14:creationId xmlns:p14="http://schemas.microsoft.com/office/powerpoint/2010/main" val="310989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prescribed and used properly opioid can provide benefit to patients and are no more dangerous than many other commonly used medications.</a:t>
            </a:r>
          </a:p>
          <a:p>
            <a:r>
              <a:rPr lang="en-US" baseline="0" dirty="0" smtClean="0"/>
              <a:t>Pain can be managed but complete elimination of pain is difficult without side effects. The goal is to reach acceptable pain levles. Goal improved pain, improved function improved sleep</a:t>
            </a:r>
          </a:p>
          <a:p>
            <a:r>
              <a:rPr lang="en-US" baseline="0" dirty="0" smtClean="0"/>
              <a:t>NSAIDS are contraindicated in patients with diminished kidney function.</a:t>
            </a:r>
          </a:p>
          <a:p>
            <a:r>
              <a:rPr lang="en-US" baseline="0" dirty="0" smtClean="0"/>
              <a:t>Avoid morphine in patients with acute renal failure/anuria </a:t>
            </a:r>
          </a:p>
          <a:p>
            <a:r>
              <a:rPr lang="en-US" baseline="0" dirty="0" smtClean="0"/>
              <a:t>Avoid NSAIDS in cardiac and renal patients </a:t>
            </a:r>
          </a:p>
          <a:p>
            <a:r>
              <a:rPr lang="en-US" baseline="0" dirty="0" smtClean="0"/>
              <a:t>Do not use Fentanyl or methadone for opioid-Naïve patients</a:t>
            </a:r>
          </a:p>
          <a:p>
            <a:r>
              <a:rPr lang="en-US" baseline="0" dirty="0" smtClean="0"/>
              <a:t>Hydrocodone is roughly equipotent to morphine on a mg per mg basis</a:t>
            </a:r>
          </a:p>
          <a:p>
            <a:r>
              <a:rPr lang="en-US" baseline="0" dirty="0" smtClean="0"/>
              <a:t>Codeine and morphine are contraindicated in renal insufficiency due to accumulation of toxic metabolites </a:t>
            </a:r>
          </a:p>
          <a:p>
            <a:r>
              <a:rPr lang="en-US" baseline="0" dirty="0" smtClean="0"/>
              <a:t>Hydromorphone is preferred for patients with renal dysfunction because it has a wider safety profile than morphine</a:t>
            </a:r>
          </a:p>
          <a:p>
            <a:r>
              <a:rPr lang="en-US" baseline="0" dirty="0" smtClean="0"/>
              <a:t>Most opioids are at least partially metabolized by the liver, complicating their use in patients liver failure. Codeine is contraindicated , potential drug interaction involving cyp450 enzyme </a:t>
            </a:r>
          </a:p>
        </p:txBody>
      </p:sp>
      <p:sp>
        <p:nvSpPr>
          <p:cNvPr id="4" name="Slide Number Placeholder 3"/>
          <p:cNvSpPr>
            <a:spLocks noGrp="1"/>
          </p:cNvSpPr>
          <p:nvPr>
            <p:ph type="sldNum" sz="quarter" idx="10"/>
          </p:nvPr>
        </p:nvSpPr>
        <p:spPr/>
        <p:txBody>
          <a:bodyPr/>
          <a:lstStyle/>
          <a:p>
            <a:fld id="{1AF37C23-A22A-3447-8666-70081EA0190E}" type="slidenum">
              <a:rPr lang="ru-RU" smtClean="0"/>
              <a:t>8</a:t>
            </a:fld>
            <a:endParaRPr lang="ru-RU"/>
          </a:p>
        </p:txBody>
      </p:sp>
    </p:spTree>
    <p:extLst>
      <p:ext uri="{BB962C8B-B14F-4D97-AF65-F5344CB8AC3E}">
        <p14:creationId xmlns:p14="http://schemas.microsoft.com/office/powerpoint/2010/main" val="1857550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treatment strategy for dyspnea will be influenced by whether or not the root cause is reversible</a:t>
            </a:r>
            <a:r>
              <a:rPr lang="en-US" baseline="0" dirty="0" smtClean="0"/>
              <a:t> and treatment of symptoms distress</a:t>
            </a:r>
          </a:p>
          <a:p>
            <a:r>
              <a:rPr lang="en-US" baseline="0" dirty="0" smtClean="0"/>
              <a:t>Benzo +opioid risk of rep depression and changes in mental status. Benzo should only be added when titratedopiod therapy failed to control symptoms </a:t>
            </a:r>
            <a:endParaRPr lang="en-US" dirty="0"/>
          </a:p>
        </p:txBody>
      </p:sp>
      <p:sp>
        <p:nvSpPr>
          <p:cNvPr id="4" name="Slide Number Placeholder 3"/>
          <p:cNvSpPr>
            <a:spLocks noGrp="1"/>
          </p:cNvSpPr>
          <p:nvPr>
            <p:ph type="sldNum" sz="quarter" idx="10"/>
          </p:nvPr>
        </p:nvSpPr>
        <p:spPr/>
        <p:txBody>
          <a:bodyPr/>
          <a:lstStyle/>
          <a:p>
            <a:fld id="{1AF37C23-A22A-3447-8666-70081EA0190E}" type="slidenum">
              <a:rPr lang="ru-RU" smtClean="0"/>
              <a:t>9</a:t>
            </a:fld>
            <a:endParaRPr lang="ru-RU"/>
          </a:p>
        </p:txBody>
      </p:sp>
    </p:spTree>
    <p:extLst>
      <p:ext uri="{BB962C8B-B14F-4D97-AF65-F5344CB8AC3E}">
        <p14:creationId xmlns:p14="http://schemas.microsoft.com/office/powerpoint/2010/main" val="285637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*Family perspectives</a:t>
            </a:r>
            <a:r>
              <a:rPr lang="en-US" baseline="0" dirty="0" smtClean="0"/>
              <a:t> on the QOL: English and Spanish speaking family's of deceased pediatric patients who received care at Lucile Salter Packard Children's hospital , stanford university medical center, Palo alto, calif. 68 family members of 44 deceased children were interviewed regarding treatment , transition to palliative care, and bereavement follow up. </a:t>
            </a:r>
          </a:p>
          <a:p>
            <a:endParaRPr lang="en-US" baseline="0" dirty="0" smtClean="0"/>
          </a:p>
          <a:p>
            <a:r>
              <a:rPr lang="en-US" baseline="0" dirty="0" smtClean="0"/>
              <a:t>Realistic hope !</a:t>
            </a:r>
          </a:p>
          <a:p>
            <a:endParaRPr lang="en-US" dirty="0"/>
          </a:p>
        </p:txBody>
      </p:sp>
      <p:sp>
        <p:nvSpPr>
          <p:cNvPr id="4" name="Slide Number Placeholder 3"/>
          <p:cNvSpPr>
            <a:spLocks noGrp="1"/>
          </p:cNvSpPr>
          <p:nvPr>
            <p:ph type="sldNum" sz="quarter" idx="10"/>
          </p:nvPr>
        </p:nvSpPr>
        <p:spPr/>
        <p:txBody>
          <a:bodyPr/>
          <a:lstStyle/>
          <a:p>
            <a:fld id="{1AF37C23-A22A-3447-8666-70081EA0190E}" type="slidenum">
              <a:rPr lang="ru-RU" smtClean="0"/>
              <a:t>12</a:t>
            </a:fld>
            <a:endParaRPr lang="ru-RU"/>
          </a:p>
        </p:txBody>
      </p:sp>
    </p:spTree>
    <p:extLst>
      <p:ext uri="{BB962C8B-B14F-4D97-AF65-F5344CB8AC3E}">
        <p14:creationId xmlns:p14="http://schemas.microsoft.com/office/powerpoint/2010/main" val="1758884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1946223" y="4343400"/>
            <a:ext cx="8299557" cy="2514600"/>
          </a:xfrm>
          <a:custGeom>
            <a:avLst/>
            <a:gdLst>
              <a:gd name="connsiteX0" fmla="*/ 4149778 w 8299557"/>
              <a:gd name="connsiteY0" fmla="*/ 0 h 2514600"/>
              <a:gd name="connsiteX1" fmla="*/ 8292276 w 8299557"/>
              <a:gd name="connsiteY1" fmla="*/ 2496514 h 2514600"/>
              <a:gd name="connsiteX2" fmla="*/ 8299557 w 8299557"/>
              <a:gd name="connsiteY2" fmla="*/ 2514600 h 2514600"/>
              <a:gd name="connsiteX3" fmla="*/ 0 w 8299557"/>
              <a:gd name="connsiteY3" fmla="*/ 2514600 h 2514600"/>
              <a:gd name="connsiteX4" fmla="*/ 7281 w 8299557"/>
              <a:gd name="connsiteY4" fmla="*/ 2496514 h 2514600"/>
              <a:gd name="connsiteX5" fmla="*/ 4149778 w 8299557"/>
              <a:gd name="connsiteY5"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9557" h="2514600">
                <a:moveTo>
                  <a:pt x="4149778" y="0"/>
                </a:moveTo>
                <a:cubicBezTo>
                  <a:pt x="6012000" y="0"/>
                  <a:pt x="7609776" y="1029418"/>
                  <a:pt x="8292276" y="2496514"/>
                </a:cubicBezTo>
                <a:lnTo>
                  <a:pt x="8299557" y="2514600"/>
                </a:lnTo>
                <a:lnTo>
                  <a:pt x="0" y="2514600"/>
                </a:lnTo>
                <a:lnTo>
                  <a:pt x="7281" y="2496514"/>
                </a:lnTo>
                <a:cubicBezTo>
                  <a:pt x="689780" y="1029418"/>
                  <a:pt x="2287557" y="0"/>
                  <a:pt x="4149778" y="0"/>
                </a:cubicBezTo>
                <a:close/>
              </a:path>
            </a:pathLst>
          </a:custGeom>
        </p:spPr>
        <p:txBody>
          <a:bodyPr wrap="square">
            <a:noAutofit/>
          </a:bodyPr>
          <a:lstStyle/>
          <a:p>
            <a:endParaRPr lang="ru-RU"/>
          </a:p>
        </p:txBody>
      </p:sp>
    </p:spTree>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8" name="Рисунок 5"/>
          <p:cNvSpPr>
            <a:spLocks noGrp="1"/>
          </p:cNvSpPr>
          <p:nvPr>
            <p:ph type="pic" sz="quarter" idx="10"/>
          </p:nvPr>
        </p:nvSpPr>
        <p:spPr>
          <a:xfrm>
            <a:off x="4612640" y="0"/>
            <a:ext cx="7579360" cy="6858000"/>
          </a:xfrm>
        </p:spPr>
        <p:txBody>
          <a:bodyPr/>
          <a:lstStyle/>
          <a:p>
            <a:endParaRPr lang="ru-RU"/>
          </a:p>
        </p:txBody>
      </p:sp>
    </p:spTree>
    <p:extLst>
      <p:ext uri="{BB962C8B-B14F-4D97-AF65-F5344CB8AC3E}">
        <p14:creationId xmlns:p14="http://schemas.microsoft.com/office/powerpoint/2010/main" val="935380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0" y="3281363"/>
            <a:ext cx="12192000" cy="3576637"/>
          </a:xfrm>
        </p:spPr>
        <p:txBody>
          <a:bodyPr/>
          <a:lstStyle/>
          <a:p>
            <a:endParaRPr lang="ru-RU"/>
          </a:p>
        </p:txBody>
      </p:sp>
    </p:spTree>
    <p:extLst>
      <p:ext uri="{BB962C8B-B14F-4D97-AF65-F5344CB8AC3E}">
        <p14:creationId xmlns:p14="http://schemas.microsoft.com/office/powerpoint/2010/main" val="1353935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Заголовок и вертик. текст">
    <p:spTree>
      <p:nvGrpSpPr>
        <p:cNvPr id="1" name=""/>
        <p:cNvGrpSpPr/>
        <p:nvPr/>
      </p:nvGrpSpPr>
      <p:grpSpPr>
        <a:xfrm>
          <a:off x="0" y="0"/>
          <a:ext cx="0" cy="0"/>
          <a:chOff x="0" y="0"/>
          <a:chExt cx="0" cy="0"/>
        </a:xfrm>
      </p:grpSpPr>
      <p:sp>
        <p:nvSpPr>
          <p:cNvPr id="7" name="Рисунок 8"/>
          <p:cNvSpPr>
            <a:spLocks noGrp="1"/>
          </p:cNvSpPr>
          <p:nvPr>
            <p:ph type="pic" sz="quarter" idx="10"/>
          </p:nvPr>
        </p:nvSpPr>
        <p:spPr>
          <a:xfrm>
            <a:off x="0" y="0"/>
            <a:ext cx="12192000" cy="3576637"/>
          </a:xfrm>
        </p:spPr>
        <p:txBody>
          <a:bodyPr/>
          <a:lstStyle/>
          <a:p>
            <a:endParaRPr lang="ru-RU"/>
          </a:p>
        </p:txBody>
      </p:sp>
    </p:spTree>
    <p:extLst>
      <p:ext uri="{BB962C8B-B14F-4D97-AF65-F5344CB8AC3E}">
        <p14:creationId xmlns:p14="http://schemas.microsoft.com/office/powerpoint/2010/main" val="856065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Вертик. загол. и текст">
    <p:spTree>
      <p:nvGrpSpPr>
        <p:cNvPr id="1" name=""/>
        <p:cNvGrpSpPr/>
        <p:nvPr/>
      </p:nvGrpSpPr>
      <p:grpSpPr>
        <a:xfrm>
          <a:off x="0" y="0"/>
          <a:ext cx="0" cy="0"/>
          <a:chOff x="0" y="0"/>
          <a:chExt cx="0" cy="0"/>
        </a:xfrm>
      </p:grpSpPr>
      <p:sp>
        <p:nvSpPr>
          <p:cNvPr id="13" name="Рисунок 7"/>
          <p:cNvSpPr>
            <a:spLocks noGrp="1"/>
          </p:cNvSpPr>
          <p:nvPr>
            <p:ph type="pic" sz="quarter" idx="15"/>
          </p:nvPr>
        </p:nvSpPr>
        <p:spPr>
          <a:xfrm>
            <a:off x="9233751" y="1325756"/>
            <a:ext cx="1807190" cy="1807192"/>
          </a:xfrm>
          <a:custGeom>
            <a:avLst/>
            <a:gdLst>
              <a:gd name="connsiteX0" fmla="*/ 1875420 w 3753106"/>
              <a:gd name="connsiteY0" fmla="*/ 1 h 3753107"/>
              <a:gd name="connsiteX1" fmla="*/ 2580464 w 3753106"/>
              <a:gd name="connsiteY1" fmla="*/ 291294 h 3753107"/>
              <a:gd name="connsiteX2" fmla="*/ 3460540 w 3753106"/>
              <a:gd name="connsiteY2" fmla="*/ 1169782 h 3753107"/>
              <a:gd name="connsiteX3" fmla="*/ 3461813 w 3753106"/>
              <a:gd name="connsiteY3" fmla="*/ 2579342 h 3753107"/>
              <a:gd name="connsiteX4" fmla="*/ 2582204 w 3753106"/>
              <a:gd name="connsiteY4" fmla="*/ 3460541 h 3753107"/>
              <a:gd name="connsiteX5" fmla="*/ 1172644 w 3753106"/>
              <a:gd name="connsiteY5" fmla="*/ 3461814 h 3753107"/>
              <a:gd name="connsiteX6" fmla="*/ 292568 w 3753106"/>
              <a:gd name="connsiteY6" fmla="*/ 2583327 h 3753107"/>
              <a:gd name="connsiteX7" fmla="*/ 291295 w 3753106"/>
              <a:gd name="connsiteY7" fmla="*/ 1173766 h 3753107"/>
              <a:gd name="connsiteX8" fmla="*/ 1170903 w 3753106"/>
              <a:gd name="connsiteY8" fmla="*/ 292567 h 3753107"/>
              <a:gd name="connsiteX9" fmla="*/ 1875420 w 3753106"/>
              <a:gd name="connsiteY9" fmla="*/ 1 h 37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106" h="3753107">
                <a:moveTo>
                  <a:pt x="1875420" y="1"/>
                </a:moveTo>
                <a:cubicBezTo>
                  <a:pt x="2130500" y="-230"/>
                  <a:pt x="2385668" y="96850"/>
                  <a:pt x="2580464" y="291294"/>
                </a:cubicBezTo>
                <a:lnTo>
                  <a:pt x="3460540" y="1169782"/>
                </a:lnTo>
                <a:cubicBezTo>
                  <a:pt x="3850131" y="1558670"/>
                  <a:pt x="3850701" y="2189751"/>
                  <a:pt x="3461813" y="2579342"/>
                </a:cubicBezTo>
                <a:lnTo>
                  <a:pt x="2582204" y="3460541"/>
                </a:lnTo>
                <a:cubicBezTo>
                  <a:pt x="2193316" y="3850132"/>
                  <a:pt x="1562235" y="3850702"/>
                  <a:pt x="1172644" y="3461814"/>
                </a:cubicBezTo>
                <a:lnTo>
                  <a:pt x="292568" y="2583327"/>
                </a:lnTo>
                <a:cubicBezTo>
                  <a:pt x="-97024" y="2194439"/>
                  <a:pt x="-97594" y="1563357"/>
                  <a:pt x="291295" y="1173766"/>
                </a:cubicBezTo>
                <a:lnTo>
                  <a:pt x="1170903" y="292567"/>
                </a:lnTo>
                <a:cubicBezTo>
                  <a:pt x="1365347" y="97772"/>
                  <a:pt x="1620340" y="231"/>
                  <a:pt x="1875420" y="1"/>
                </a:cubicBezTo>
                <a:close/>
              </a:path>
            </a:pathLst>
          </a:custGeom>
        </p:spPr>
        <p:txBody>
          <a:bodyPr wrap="square">
            <a:noAutofit/>
          </a:bodyPr>
          <a:lstStyle/>
          <a:p>
            <a:endParaRPr lang="ru-RU"/>
          </a:p>
        </p:txBody>
      </p:sp>
      <p:sp>
        <p:nvSpPr>
          <p:cNvPr id="11" name="Рисунок 7"/>
          <p:cNvSpPr>
            <a:spLocks noGrp="1"/>
          </p:cNvSpPr>
          <p:nvPr>
            <p:ph type="pic" sz="quarter" idx="13"/>
          </p:nvPr>
        </p:nvSpPr>
        <p:spPr>
          <a:xfrm>
            <a:off x="6371610" y="1364739"/>
            <a:ext cx="1807190" cy="1807192"/>
          </a:xfrm>
          <a:custGeom>
            <a:avLst/>
            <a:gdLst>
              <a:gd name="connsiteX0" fmla="*/ 1875420 w 3753106"/>
              <a:gd name="connsiteY0" fmla="*/ 1 h 3753107"/>
              <a:gd name="connsiteX1" fmla="*/ 2580464 w 3753106"/>
              <a:gd name="connsiteY1" fmla="*/ 291294 h 3753107"/>
              <a:gd name="connsiteX2" fmla="*/ 3460540 w 3753106"/>
              <a:gd name="connsiteY2" fmla="*/ 1169782 h 3753107"/>
              <a:gd name="connsiteX3" fmla="*/ 3461813 w 3753106"/>
              <a:gd name="connsiteY3" fmla="*/ 2579342 h 3753107"/>
              <a:gd name="connsiteX4" fmla="*/ 2582204 w 3753106"/>
              <a:gd name="connsiteY4" fmla="*/ 3460541 h 3753107"/>
              <a:gd name="connsiteX5" fmla="*/ 1172644 w 3753106"/>
              <a:gd name="connsiteY5" fmla="*/ 3461814 h 3753107"/>
              <a:gd name="connsiteX6" fmla="*/ 292568 w 3753106"/>
              <a:gd name="connsiteY6" fmla="*/ 2583327 h 3753107"/>
              <a:gd name="connsiteX7" fmla="*/ 291295 w 3753106"/>
              <a:gd name="connsiteY7" fmla="*/ 1173766 h 3753107"/>
              <a:gd name="connsiteX8" fmla="*/ 1170903 w 3753106"/>
              <a:gd name="connsiteY8" fmla="*/ 292567 h 3753107"/>
              <a:gd name="connsiteX9" fmla="*/ 1875420 w 3753106"/>
              <a:gd name="connsiteY9" fmla="*/ 1 h 37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106" h="3753107">
                <a:moveTo>
                  <a:pt x="1875420" y="1"/>
                </a:moveTo>
                <a:cubicBezTo>
                  <a:pt x="2130500" y="-230"/>
                  <a:pt x="2385668" y="96850"/>
                  <a:pt x="2580464" y="291294"/>
                </a:cubicBezTo>
                <a:lnTo>
                  <a:pt x="3460540" y="1169782"/>
                </a:lnTo>
                <a:cubicBezTo>
                  <a:pt x="3850131" y="1558670"/>
                  <a:pt x="3850701" y="2189751"/>
                  <a:pt x="3461813" y="2579342"/>
                </a:cubicBezTo>
                <a:lnTo>
                  <a:pt x="2582204" y="3460541"/>
                </a:lnTo>
                <a:cubicBezTo>
                  <a:pt x="2193316" y="3850132"/>
                  <a:pt x="1562235" y="3850702"/>
                  <a:pt x="1172644" y="3461814"/>
                </a:cubicBezTo>
                <a:lnTo>
                  <a:pt x="292568" y="2583327"/>
                </a:lnTo>
                <a:cubicBezTo>
                  <a:pt x="-97024" y="2194439"/>
                  <a:pt x="-97594" y="1563357"/>
                  <a:pt x="291295" y="1173766"/>
                </a:cubicBezTo>
                <a:lnTo>
                  <a:pt x="1170903" y="292567"/>
                </a:lnTo>
                <a:cubicBezTo>
                  <a:pt x="1365347" y="97772"/>
                  <a:pt x="1620340" y="231"/>
                  <a:pt x="1875420" y="1"/>
                </a:cubicBezTo>
                <a:close/>
              </a:path>
            </a:pathLst>
          </a:custGeom>
        </p:spPr>
        <p:txBody>
          <a:bodyPr wrap="square">
            <a:noAutofit/>
          </a:bodyPr>
          <a:lstStyle/>
          <a:p>
            <a:endParaRPr lang="ru-RU"/>
          </a:p>
        </p:txBody>
      </p:sp>
      <p:sp>
        <p:nvSpPr>
          <p:cNvPr id="12" name="Рисунок 7"/>
          <p:cNvSpPr>
            <a:spLocks noGrp="1"/>
          </p:cNvSpPr>
          <p:nvPr>
            <p:ph type="pic" sz="quarter" idx="14"/>
          </p:nvPr>
        </p:nvSpPr>
        <p:spPr>
          <a:xfrm>
            <a:off x="6371610" y="3781286"/>
            <a:ext cx="1807190" cy="1807192"/>
          </a:xfrm>
          <a:custGeom>
            <a:avLst/>
            <a:gdLst>
              <a:gd name="connsiteX0" fmla="*/ 1875420 w 3753106"/>
              <a:gd name="connsiteY0" fmla="*/ 1 h 3753107"/>
              <a:gd name="connsiteX1" fmla="*/ 2580464 w 3753106"/>
              <a:gd name="connsiteY1" fmla="*/ 291294 h 3753107"/>
              <a:gd name="connsiteX2" fmla="*/ 3460540 w 3753106"/>
              <a:gd name="connsiteY2" fmla="*/ 1169782 h 3753107"/>
              <a:gd name="connsiteX3" fmla="*/ 3461813 w 3753106"/>
              <a:gd name="connsiteY3" fmla="*/ 2579342 h 3753107"/>
              <a:gd name="connsiteX4" fmla="*/ 2582204 w 3753106"/>
              <a:gd name="connsiteY4" fmla="*/ 3460541 h 3753107"/>
              <a:gd name="connsiteX5" fmla="*/ 1172644 w 3753106"/>
              <a:gd name="connsiteY5" fmla="*/ 3461814 h 3753107"/>
              <a:gd name="connsiteX6" fmla="*/ 292568 w 3753106"/>
              <a:gd name="connsiteY6" fmla="*/ 2583327 h 3753107"/>
              <a:gd name="connsiteX7" fmla="*/ 291295 w 3753106"/>
              <a:gd name="connsiteY7" fmla="*/ 1173766 h 3753107"/>
              <a:gd name="connsiteX8" fmla="*/ 1170903 w 3753106"/>
              <a:gd name="connsiteY8" fmla="*/ 292567 h 3753107"/>
              <a:gd name="connsiteX9" fmla="*/ 1875420 w 3753106"/>
              <a:gd name="connsiteY9" fmla="*/ 1 h 37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106" h="3753107">
                <a:moveTo>
                  <a:pt x="1875420" y="1"/>
                </a:moveTo>
                <a:cubicBezTo>
                  <a:pt x="2130500" y="-230"/>
                  <a:pt x="2385668" y="96850"/>
                  <a:pt x="2580464" y="291294"/>
                </a:cubicBezTo>
                <a:lnTo>
                  <a:pt x="3460540" y="1169782"/>
                </a:lnTo>
                <a:cubicBezTo>
                  <a:pt x="3850131" y="1558670"/>
                  <a:pt x="3850701" y="2189751"/>
                  <a:pt x="3461813" y="2579342"/>
                </a:cubicBezTo>
                <a:lnTo>
                  <a:pt x="2582204" y="3460541"/>
                </a:lnTo>
                <a:cubicBezTo>
                  <a:pt x="2193316" y="3850132"/>
                  <a:pt x="1562235" y="3850702"/>
                  <a:pt x="1172644" y="3461814"/>
                </a:cubicBezTo>
                <a:lnTo>
                  <a:pt x="292568" y="2583327"/>
                </a:lnTo>
                <a:cubicBezTo>
                  <a:pt x="-97024" y="2194439"/>
                  <a:pt x="-97594" y="1563357"/>
                  <a:pt x="291295" y="1173766"/>
                </a:cubicBezTo>
                <a:lnTo>
                  <a:pt x="1170903" y="292567"/>
                </a:lnTo>
                <a:cubicBezTo>
                  <a:pt x="1365347" y="97772"/>
                  <a:pt x="1620340" y="231"/>
                  <a:pt x="1875420" y="1"/>
                </a:cubicBezTo>
                <a:close/>
              </a:path>
            </a:pathLst>
          </a:custGeom>
        </p:spPr>
        <p:txBody>
          <a:bodyPr wrap="square">
            <a:noAutofit/>
          </a:bodyPr>
          <a:lstStyle/>
          <a:p>
            <a:endParaRPr lang="ru-RU"/>
          </a:p>
        </p:txBody>
      </p:sp>
      <p:sp>
        <p:nvSpPr>
          <p:cNvPr id="14" name="Рисунок 7"/>
          <p:cNvSpPr>
            <a:spLocks noGrp="1"/>
          </p:cNvSpPr>
          <p:nvPr>
            <p:ph type="pic" sz="quarter" idx="16"/>
          </p:nvPr>
        </p:nvSpPr>
        <p:spPr>
          <a:xfrm>
            <a:off x="9233751" y="3781286"/>
            <a:ext cx="1807190" cy="1807192"/>
          </a:xfrm>
          <a:custGeom>
            <a:avLst/>
            <a:gdLst>
              <a:gd name="connsiteX0" fmla="*/ 1875420 w 3753106"/>
              <a:gd name="connsiteY0" fmla="*/ 1 h 3753107"/>
              <a:gd name="connsiteX1" fmla="*/ 2580464 w 3753106"/>
              <a:gd name="connsiteY1" fmla="*/ 291294 h 3753107"/>
              <a:gd name="connsiteX2" fmla="*/ 3460540 w 3753106"/>
              <a:gd name="connsiteY2" fmla="*/ 1169782 h 3753107"/>
              <a:gd name="connsiteX3" fmla="*/ 3461813 w 3753106"/>
              <a:gd name="connsiteY3" fmla="*/ 2579342 h 3753107"/>
              <a:gd name="connsiteX4" fmla="*/ 2582204 w 3753106"/>
              <a:gd name="connsiteY4" fmla="*/ 3460541 h 3753107"/>
              <a:gd name="connsiteX5" fmla="*/ 1172644 w 3753106"/>
              <a:gd name="connsiteY5" fmla="*/ 3461814 h 3753107"/>
              <a:gd name="connsiteX6" fmla="*/ 292568 w 3753106"/>
              <a:gd name="connsiteY6" fmla="*/ 2583327 h 3753107"/>
              <a:gd name="connsiteX7" fmla="*/ 291295 w 3753106"/>
              <a:gd name="connsiteY7" fmla="*/ 1173766 h 3753107"/>
              <a:gd name="connsiteX8" fmla="*/ 1170903 w 3753106"/>
              <a:gd name="connsiteY8" fmla="*/ 292567 h 3753107"/>
              <a:gd name="connsiteX9" fmla="*/ 1875420 w 3753106"/>
              <a:gd name="connsiteY9" fmla="*/ 1 h 37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106" h="3753107">
                <a:moveTo>
                  <a:pt x="1875420" y="1"/>
                </a:moveTo>
                <a:cubicBezTo>
                  <a:pt x="2130500" y="-230"/>
                  <a:pt x="2385668" y="96850"/>
                  <a:pt x="2580464" y="291294"/>
                </a:cubicBezTo>
                <a:lnTo>
                  <a:pt x="3460540" y="1169782"/>
                </a:lnTo>
                <a:cubicBezTo>
                  <a:pt x="3850131" y="1558670"/>
                  <a:pt x="3850701" y="2189751"/>
                  <a:pt x="3461813" y="2579342"/>
                </a:cubicBezTo>
                <a:lnTo>
                  <a:pt x="2582204" y="3460541"/>
                </a:lnTo>
                <a:cubicBezTo>
                  <a:pt x="2193316" y="3850132"/>
                  <a:pt x="1562235" y="3850702"/>
                  <a:pt x="1172644" y="3461814"/>
                </a:cubicBezTo>
                <a:lnTo>
                  <a:pt x="292568" y="2583327"/>
                </a:lnTo>
                <a:cubicBezTo>
                  <a:pt x="-97024" y="2194439"/>
                  <a:pt x="-97594" y="1563357"/>
                  <a:pt x="291295" y="1173766"/>
                </a:cubicBezTo>
                <a:lnTo>
                  <a:pt x="1170903" y="292567"/>
                </a:lnTo>
                <a:cubicBezTo>
                  <a:pt x="1365347" y="97772"/>
                  <a:pt x="1620340" y="231"/>
                  <a:pt x="1875420" y="1"/>
                </a:cubicBezTo>
                <a:close/>
              </a:path>
            </a:pathLst>
          </a:custGeom>
        </p:spPr>
        <p:txBody>
          <a:bodyPr wrap="square">
            <a:noAutofit/>
          </a:bodyPr>
          <a:lstStyle/>
          <a:p>
            <a:endParaRPr lang="ru-RU"/>
          </a:p>
        </p:txBody>
      </p:sp>
    </p:spTree>
    <p:extLst>
      <p:ext uri="{BB962C8B-B14F-4D97-AF65-F5344CB8AC3E}">
        <p14:creationId xmlns:p14="http://schemas.microsoft.com/office/powerpoint/2010/main" val="1894949182"/>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8294688" y="0"/>
            <a:ext cx="3897312" cy="6858000"/>
          </a:xfrm>
        </p:spPr>
        <p:txBody>
          <a:bodyPr/>
          <a:lstStyle/>
          <a:p>
            <a:endParaRPr lang="ru-RU"/>
          </a:p>
        </p:txBody>
      </p:sp>
    </p:spTree>
    <p:extLst>
      <p:ext uri="{BB962C8B-B14F-4D97-AF65-F5344CB8AC3E}">
        <p14:creationId xmlns:p14="http://schemas.microsoft.com/office/powerpoint/2010/main" val="1683244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6" name="Рисунок 6"/>
          <p:cNvSpPr>
            <a:spLocks noGrp="1"/>
          </p:cNvSpPr>
          <p:nvPr>
            <p:ph type="pic" sz="quarter" idx="10"/>
          </p:nvPr>
        </p:nvSpPr>
        <p:spPr>
          <a:xfrm>
            <a:off x="0" y="0"/>
            <a:ext cx="3897312" cy="6858000"/>
          </a:xfrm>
        </p:spPr>
        <p:txBody>
          <a:bodyPr/>
          <a:lstStyle/>
          <a:p>
            <a:endParaRPr lang="ru-RU"/>
          </a:p>
        </p:txBody>
      </p:sp>
    </p:spTree>
    <p:extLst>
      <p:ext uri="{BB962C8B-B14F-4D97-AF65-F5344CB8AC3E}">
        <p14:creationId xmlns:p14="http://schemas.microsoft.com/office/powerpoint/2010/main" val="1496060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5649686" cy="3429000"/>
          </a:xfrm>
        </p:spPr>
        <p:txBody>
          <a:bodyPr/>
          <a:lstStyle/>
          <a:p>
            <a:endParaRPr lang="ru-RU"/>
          </a:p>
        </p:txBody>
      </p:sp>
      <p:sp>
        <p:nvSpPr>
          <p:cNvPr id="8" name="Рисунок 6"/>
          <p:cNvSpPr>
            <a:spLocks noGrp="1"/>
          </p:cNvSpPr>
          <p:nvPr>
            <p:ph type="pic" sz="quarter" idx="11"/>
          </p:nvPr>
        </p:nvSpPr>
        <p:spPr>
          <a:xfrm>
            <a:off x="0" y="3429000"/>
            <a:ext cx="5649686" cy="3429000"/>
          </a:xfrm>
        </p:spPr>
        <p:txBody>
          <a:bodyPr/>
          <a:lstStyle/>
          <a:p>
            <a:endParaRPr lang="ru-RU"/>
          </a:p>
        </p:txBody>
      </p:sp>
    </p:spTree>
    <p:extLst>
      <p:ext uri="{BB962C8B-B14F-4D97-AF65-F5344CB8AC3E}">
        <p14:creationId xmlns:p14="http://schemas.microsoft.com/office/powerpoint/2010/main" val="782349139"/>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8" name="Рисунок 6"/>
          <p:cNvSpPr>
            <a:spLocks noGrp="1"/>
          </p:cNvSpPr>
          <p:nvPr>
            <p:ph type="pic" sz="quarter" idx="11"/>
          </p:nvPr>
        </p:nvSpPr>
        <p:spPr>
          <a:xfrm>
            <a:off x="4067090" y="2035629"/>
            <a:ext cx="4057820" cy="2612571"/>
          </a:xfrm>
        </p:spPr>
        <p:txBody>
          <a:bodyPr/>
          <a:lstStyle/>
          <a:p>
            <a:endParaRPr lang="ru-RU"/>
          </a:p>
        </p:txBody>
      </p:sp>
      <p:sp>
        <p:nvSpPr>
          <p:cNvPr id="10" name="Рисунок 6"/>
          <p:cNvSpPr>
            <a:spLocks noGrp="1"/>
          </p:cNvSpPr>
          <p:nvPr>
            <p:ph type="pic" sz="quarter" idx="12"/>
          </p:nvPr>
        </p:nvSpPr>
        <p:spPr>
          <a:xfrm>
            <a:off x="0" y="2035629"/>
            <a:ext cx="4067090" cy="2612571"/>
          </a:xfrm>
        </p:spPr>
        <p:txBody>
          <a:bodyPr/>
          <a:lstStyle/>
          <a:p>
            <a:endParaRPr lang="ru-RU"/>
          </a:p>
        </p:txBody>
      </p:sp>
      <p:sp>
        <p:nvSpPr>
          <p:cNvPr id="11" name="Рисунок 6"/>
          <p:cNvSpPr>
            <a:spLocks noGrp="1"/>
          </p:cNvSpPr>
          <p:nvPr>
            <p:ph type="pic" sz="quarter" idx="13"/>
          </p:nvPr>
        </p:nvSpPr>
        <p:spPr>
          <a:xfrm>
            <a:off x="8124910" y="2035629"/>
            <a:ext cx="4067090" cy="2612571"/>
          </a:xfrm>
        </p:spPr>
        <p:txBody>
          <a:bodyPr/>
          <a:lstStyle/>
          <a:p>
            <a:endParaRPr lang="ru-RU"/>
          </a:p>
        </p:txBody>
      </p:sp>
    </p:spTree>
    <p:extLst>
      <p:ext uri="{BB962C8B-B14F-4D97-AF65-F5344CB8AC3E}">
        <p14:creationId xmlns:p14="http://schemas.microsoft.com/office/powerpoint/2010/main" val="181866592"/>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6" name="Рисунок 6"/>
          <p:cNvSpPr>
            <a:spLocks noGrp="1"/>
          </p:cNvSpPr>
          <p:nvPr>
            <p:ph type="pic" sz="quarter" idx="12"/>
          </p:nvPr>
        </p:nvSpPr>
        <p:spPr>
          <a:xfrm>
            <a:off x="0" y="0"/>
            <a:ext cx="4067090" cy="3429000"/>
          </a:xfrm>
        </p:spPr>
        <p:txBody>
          <a:bodyPr/>
          <a:lstStyle/>
          <a:p>
            <a:endParaRPr lang="ru-RU"/>
          </a:p>
        </p:txBody>
      </p:sp>
      <p:sp>
        <p:nvSpPr>
          <p:cNvPr id="7" name="Рисунок 6"/>
          <p:cNvSpPr>
            <a:spLocks noGrp="1"/>
          </p:cNvSpPr>
          <p:nvPr>
            <p:ph type="pic" sz="quarter" idx="13"/>
          </p:nvPr>
        </p:nvSpPr>
        <p:spPr>
          <a:xfrm>
            <a:off x="4067090" y="3429001"/>
            <a:ext cx="4067090" cy="3429000"/>
          </a:xfrm>
        </p:spPr>
        <p:txBody>
          <a:bodyPr/>
          <a:lstStyle/>
          <a:p>
            <a:endParaRPr lang="ru-RU"/>
          </a:p>
        </p:txBody>
      </p:sp>
      <p:sp>
        <p:nvSpPr>
          <p:cNvPr id="8" name="Рисунок 6"/>
          <p:cNvSpPr>
            <a:spLocks noGrp="1"/>
          </p:cNvSpPr>
          <p:nvPr>
            <p:ph type="pic" sz="quarter" idx="14"/>
          </p:nvPr>
        </p:nvSpPr>
        <p:spPr>
          <a:xfrm>
            <a:off x="8134180" y="0"/>
            <a:ext cx="4067090" cy="3429000"/>
          </a:xfrm>
        </p:spPr>
        <p:txBody>
          <a:bodyPr/>
          <a:lstStyle/>
          <a:p>
            <a:endParaRPr lang="ru-RU"/>
          </a:p>
        </p:txBody>
      </p:sp>
    </p:spTree>
    <p:extLst>
      <p:ext uri="{BB962C8B-B14F-4D97-AF65-F5344CB8AC3E}">
        <p14:creationId xmlns:p14="http://schemas.microsoft.com/office/powerpoint/2010/main" val="436330679"/>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1774598" y="1404256"/>
            <a:ext cx="1947862" cy="1947863"/>
          </a:xfrm>
        </p:spPr>
        <p:txBody>
          <a:bodyPr/>
          <a:lstStyle/>
          <a:p>
            <a:endParaRPr lang="ru-RU"/>
          </a:p>
        </p:txBody>
      </p:sp>
      <p:sp>
        <p:nvSpPr>
          <p:cNvPr id="10" name="Рисунок 6"/>
          <p:cNvSpPr>
            <a:spLocks noGrp="1"/>
          </p:cNvSpPr>
          <p:nvPr>
            <p:ph type="pic" sz="quarter" idx="13"/>
          </p:nvPr>
        </p:nvSpPr>
        <p:spPr>
          <a:xfrm>
            <a:off x="3875541" y="3516084"/>
            <a:ext cx="1947862" cy="1947863"/>
          </a:xfrm>
        </p:spPr>
        <p:txBody>
          <a:bodyPr/>
          <a:lstStyle/>
          <a:p>
            <a:endParaRPr lang="ru-RU"/>
          </a:p>
        </p:txBody>
      </p:sp>
    </p:spTree>
    <p:extLst>
      <p:ext uri="{BB962C8B-B14F-4D97-AF65-F5344CB8AC3E}">
        <p14:creationId xmlns:p14="http://schemas.microsoft.com/office/powerpoint/2010/main" val="1896065509"/>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6" name="Рисунок 5"/>
          <p:cNvSpPr>
            <a:spLocks noGrp="1"/>
          </p:cNvSpPr>
          <p:nvPr>
            <p:ph type="pic" sz="quarter" idx="11"/>
          </p:nvPr>
        </p:nvSpPr>
        <p:spPr>
          <a:xfrm>
            <a:off x="1946221" y="-1"/>
            <a:ext cx="8299557" cy="2514601"/>
          </a:xfrm>
          <a:custGeom>
            <a:avLst/>
            <a:gdLst>
              <a:gd name="connsiteX0" fmla="*/ 2277322 w 8299557"/>
              <a:gd name="connsiteY0" fmla="*/ 0 h 2514601"/>
              <a:gd name="connsiteX1" fmla="*/ 6022235 w 8299557"/>
              <a:gd name="connsiteY1" fmla="*/ 0 h 2514601"/>
              <a:gd name="connsiteX2" fmla="*/ 6022235 w 8299557"/>
              <a:gd name="connsiteY2" fmla="*/ 1 h 2514601"/>
              <a:gd name="connsiteX3" fmla="*/ 8299557 w 8299557"/>
              <a:gd name="connsiteY3" fmla="*/ 1 h 2514601"/>
              <a:gd name="connsiteX4" fmla="*/ 8292276 w 8299557"/>
              <a:gd name="connsiteY4" fmla="*/ 18087 h 2514601"/>
              <a:gd name="connsiteX5" fmla="*/ 4149779 w 8299557"/>
              <a:gd name="connsiteY5" fmla="*/ 2514601 h 2514601"/>
              <a:gd name="connsiteX6" fmla="*/ 7281 w 8299557"/>
              <a:gd name="connsiteY6" fmla="*/ 18087 h 2514601"/>
              <a:gd name="connsiteX7" fmla="*/ 0 w 8299557"/>
              <a:gd name="connsiteY7" fmla="*/ 1 h 2514601"/>
              <a:gd name="connsiteX8" fmla="*/ 2277322 w 8299557"/>
              <a:gd name="connsiteY8" fmla="*/ 1 h 25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9557" h="2514601">
                <a:moveTo>
                  <a:pt x="2277322" y="0"/>
                </a:moveTo>
                <a:lnTo>
                  <a:pt x="6022235" y="0"/>
                </a:lnTo>
                <a:lnTo>
                  <a:pt x="6022235" y="1"/>
                </a:lnTo>
                <a:lnTo>
                  <a:pt x="8299557" y="1"/>
                </a:lnTo>
                <a:lnTo>
                  <a:pt x="8292276" y="18087"/>
                </a:lnTo>
                <a:cubicBezTo>
                  <a:pt x="7609777" y="1485183"/>
                  <a:pt x="6012000" y="2514601"/>
                  <a:pt x="4149779" y="2514601"/>
                </a:cubicBezTo>
                <a:cubicBezTo>
                  <a:pt x="2287557" y="2514601"/>
                  <a:pt x="689781" y="1485183"/>
                  <a:pt x="7281" y="18087"/>
                </a:cubicBezTo>
                <a:lnTo>
                  <a:pt x="0" y="1"/>
                </a:lnTo>
                <a:lnTo>
                  <a:pt x="2277322" y="1"/>
                </a:lnTo>
                <a:close/>
              </a:path>
            </a:pathLst>
          </a:custGeom>
        </p:spPr>
        <p:txBody>
          <a:bodyPr wrap="square">
            <a:noAutofit/>
          </a:bodyPr>
          <a:lstStyle/>
          <a:p>
            <a:endParaRPr lang="ru-RU"/>
          </a:p>
        </p:txBody>
      </p:sp>
    </p:spTree>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6" name="Рисунок 6"/>
          <p:cNvSpPr>
            <a:spLocks noGrp="1"/>
          </p:cNvSpPr>
          <p:nvPr>
            <p:ph type="pic" sz="quarter" idx="10"/>
          </p:nvPr>
        </p:nvSpPr>
        <p:spPr>
          <a:xfrm>
            <a:off x="6096000" y="0"/>
            <a:ext cx="6096000" cy="3429000"/>
          </a:xfrm>
        </p:spPr>
        <p:txBody>
          <a:bodyPr/>
          <a:lstStyle/>
          <a:p>
            <a:endParaRPr lang="ru-RU"/>
          </a:p>
        </p:txBody>
      </p:sp>
      <p:sp>
        <p:nvSpPr>
          <p:cNvPr id="7" name="Рисунок 6"/>
          <p:cNvSpPr>
            <a:spLocks noGrp="1"/>
          </p:cNvSpPr>
          <p:nvPr>
            <p:ph type="pic" sz="quarter" idx="11"/>
          </p:nvPr>
        </p:nvSpPr>
        <p:spPr>
          <a:xfrm>
            <a:off x="0" y="3429000"/>
            <a:ext cx="6096000" cy="3429000"/>
          </a:xfrm>
        </p:spPr>
        <p:txBody>
          <a:bodyPr/>
          <a:lstStyle/>
          <a:p>
            <a:endParaRPr lang="ru-RU"/>
          </a:p>
        </p:txBody>
      </p:sp>
    </p:spTree>
    <p:extLst>
      <p:ext uri="{BB962C8B-B14F-4D97-AF65-F5344CB8AC3E}">
        <p14:creationId xmlns:p14="http://schemas.microsoft.com/office/powerpoint/2010/main" val="2123618823"/>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sp>
        <p:nvSpPr>
          <p:cNvPr id="15" name="Рисунок 6"/>
          <p:cNvSpPr>
            <a:spLocks noGrp="1"/>
          </p:cNvSpPr>
          <p:nvPr>
            <p:ph type="pic" sz="quarter" idx="18"/>
          </p:nvPr>
        </p:nvSpPr>
        <p:spPr>
          <a:xfrm>
            <a:off x="6095999" y="0"/>
            <a:ext cx="3037115" cy="2307772"/>
          </a:xfrm>
        </p:spPr>
        <p:txBody>
          <a:bodyPr/>
          <a:lstStyle/>
          <a:p>
            <a:endParaRPr lang="ru-RU"/>
          </a:p>
        </p:txBody>
      </p:sp>
      <p:sp>
        <p:nvSpPr>
          <p:cNvPr id="17" name="Рисунок 6"/>
          <p:cNvSpPr>
            <a:spLocks noGrp="1"/>
          </p:cNvSpPr>
          <p:nvPr>
            <p:ph type="pic" sz="quarter" idx="20"/>
          </p:nvPr>
        </p:nvSpPr>
        <p:spPr>
          <a:xfrm>
            <a:off x="0" y="0"/>
            <a:ext cx="3037113" cy="2307772"/>
          </a:xfrm>
        </p:spPr>
        <p:txBody>
          <a:bodyPr/>
          <a:lstStyle/>
          <a:p>
            <a:endParaRPr lang="ru-RU"/>
          </a:p>
        </p:txBody>
      </p:sp>
      <p:sp>
        <p:nvSpPr>
          <p:cNvPr id="18" name="Рисунок 6"/>
          <p:cNvSpPr>
            <a:spLocks noGrp="1"/>
          </p:cNvSpPr>
          <p:nvPr>
            <p:ph type="pic" sz="quarter" idx="21"/>
          </p:nvPr>
        </p:nvSpPr>
        <p:spPr>
          <a:xfrm>
            <a:off x="9133115" y="2307772"/>
            <a:ext cx="3058886" cy="2275114"/>
          </a:xfrm>
        </p:spPr>
        <p:txBody>
          <a:bodyPr/>
          <a:lstStyle/>
          <a:p>
            <a:endParaRPr lang="ru-RU"/>
          </a:p>
        </p:txBody>
      </p:sp>
      <p:sp>
        <p:nvSpPr>
          <p:cNvPr id="20" name="Рисунок 6"/>
          <p:cNvSpPr>
            <a:spLocks noGrp="1"/>
          </p:cNvSpPr>
          <p:nvPr>
            <p:ph type="pic" sz="quarter" idx="23"/>
          </p:nvPr>
        </p:nvSpPr>
        <p:spPr>
          <a:xfrm>
            <a:off x="3037114" y="2307772"/>
            <a:ext cx="3058886" cy="2275114"/>
          </a:xfrm>
        </p:spPr>
        <p:txBody>
          <a:bodyPr/>
          <a:lstStyle/>
          <a:p>
            <a:endParaRPr lang="ru-RU"/>
          </a:p>
        </p:txBody>
      </p:sp>
      <p:sp>
        <p:nvSpPr>
          <p:cNvPr id="23" name="Рисунок 6"/>
          <p:cNvSpPr>
            <a:spLocks noGrp="1"/>
          </p:cNvSpPr>
          <p:nvPr>
            <p:ph type="pic" sz="quarter" idx="26"/>
          </p:nvPr>
        </p:nvSpPr>
        <p:spPr>
          <a:xfrm>
            <a:off x="6095999" y="4582886"/>
            <a:ext cx="3037115" cy="2275114"/>
          </a:xfrm>
        </p:spPr>
        <p:txBody>
          <a:bodyPr/>
          <a:lstStyle/>
          <a:p>
            <a:endParaRPr lang="ru-RU"/>
          </a:p>
        </p:txBody>
      </p:sp>
      <p:sp>
        <p:nvSpPr>
          <p:cNvPr id="25" name="Рисунок 6"/>
          <p:cNvSpPr>
            <a:spLocks noGrp="1"/>
          </p:cNvSpPr>
          <p:nvPr>
            <p:ph type="pic" sz="quarter" idx="28"/>
          </p:nvPr>
        </p:nvSpPr>
        <p:spPr>
          <a:xfrm>
            <a:off x="0" y="4582886"/>
            <a:ext cx="3037113" cy="2275114"/>
          </a:xfrm>
        </p:spPr>
        <p:txBody>
          <a:bodyPr/>
          <a:lstStyle/>
          <a:p>
            <a:endParaRPr lang="ru-RU"/>
          </a:p>
        </p:txBody>
      </p:sp>
    </p:spTree>
    <p:extLst>
      <p:ext uri="{BB962C8B-B14F-4D97-AF65-F5344CB8AC3E}">
        <p14:creationId xmlns:p14="http://schemas.microsoft.com/office/powerpoint/2010/main" val="167741912"/>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3265714"/>
            <a:ext cx="12192000" cy="3592286"/>
          </a:xfrm>
        </p:spPr>
        <p:txBody>
          <a:bodyPr/>
          <a:lstStyle/>
          <a:p>
            <a:endParaRPr lang="ru-RU"/>
          </a:p>
        </p:txBody>
      </p:sp>
    </p:spTree>
    <p:extLst>
      <p:ext uri="{BB962C8B-B14F-4D97-AF65-F5344CB8AC3E}">
        <p14:creationId xmlns:p14="http://schemas.microsoft.com/office/powerpoint/2010/main" val="90116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12192000" cy="1447800"/>
          </a:xfrm>
        </p:spPr>
        <p:txBody>
          <a:bodyPr/>
          <a:lstStyle/>
          <a:p>
            <a:endParaRPr lang="ru-RU"/>
          </a:p>
        </p:txBody>
      </p:sp>
    </p:spTree>
    <p:extLst>
      <p:ext uri="{BB962C8B-B14F-4D97-AF65-F5344CB8AC3E}">
        <p14:creationId xmlns:p14="http://schemas.microsoft.com/office/powerpoint/2010/main" val="1526310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Пользовательский макет">
    <p:spTree>
      <p:nvGrpSpPr>
        <p:cNvPr id="1" name=""/>
        <p:cNvGrpSpPr/>
        <p:nvPr/>
      </p:nvGrpSpPr>
      <p:grpSpPr>
        <a:xfrm>
          <a:off x="0" y="0"/>
          <a:ext cx="0" cy="0"/>
          <a:chOff x="0" y="0"/>
          <a:chExt cx="0" cy="0"/>
        </a:xfrm>
      </p:grpSpPr>
      <p:sp>
        <p:nvSpPr>
          <p:cNvPr id="6" name="Рисунок 7"/>
          <p:cNvSpPr>
            <a:spLocks noGrp="1"/>
          </p:cNvSpPr>
          <p:nvPr>
            <p:ph type="pic" sz="quarter" idx="14"/>
          </p:nvPr>
        </p:nvSpPr>
        <p:spPr>
          <a:xfrm>
            <a:off x="2373086" y="1338941"/>
            <a:ext cx="1676400" cy="1676402"/>
          </a:xfrm>
          <a:custGeom>
            <a:avLst/>
            <a:gdLst>
              <a:gd name="connsiteX0" fmla="*/ 1875420 w 3753106"/>
              <a:gd name="connsiteY0" fmla="*/ 1 h 3753107"/>
              <a:gd name="connsiteX1" fmla="*/ 2580464 w 3753106"/>
              <a:gd name="connsiteY1" fmla="*/ 291294 h 3753107"/>
              <a:gd name="connsiteX2" fmla="*/ 3460540 w 3753106"/>
              <a:gd name="connsiteY2" fmla="*/ 1169782 h 3753107"/>
              <a:gd name="connsiteX3" fmla="*/ 3461813 w 3753106"/>
              <a:gd name="connsiteY3" fmla="*/ 2579342 h 3753107"/>
              <a:gd name="connsiteX4" fmla="*/ 2582204 w 3753106"/>
              <a:gd name="connsiteY4" fmla="*/ 3460541 h 3753107"/>
              <a:gd name="connsiteX5" fmla="*/ 1172644 w 3753106"/>
              <a:gd name="connsiteY5" fmla="*/ 3461814 h 3753107"/>
              <a:gd name="connsiteX6" fmla="*/ 292568 w 3753106"/>
              <a:gd name="connsiteY6" fmla="*/ 2583327 h 3753107"/>
              <a:gd name="connsiteX7" fmla="*/ 291295 w 3753106"/>
              <a:gd name="connsiteY7" fmla="*/ 1173766 h 3753107"/>
              <a:gd name="connsiteX8" fmla="*/ 1170903 w 3753106"/>
              <a:gd name="connsiteY8" fmla="*/ 292567 h 3753107"/>
              <a:gd name="connsiteX9" fmla="*/ 1875420 w 3753106"/>
              <a:gd name="connsiteY9" fmla="*/ 1 h 37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106" h="3753107">
                <a:moveTo>
                  <a:pt x="1875420" y="1"/>
                </a:moveTo>
                <a:cubicBezTo>
                  <a:pt x="2130500" y="-230"/>
                  <a:pt x="2385668" y="96850"/>
                  <a:pt x="2580464" y="291294"/>
                </a:cubicBezTo>
                <a:lnTo>
                  <a:pt x="3460540" y="1169782"/>
                </a:lnTo>
                <a:cubicBezTo>
                  <a:pt x="3850131" y="1558670"/>
                  <a:pt x="3850701" y="2189751"/>
                  <a:pt x="3461813" y="2579342"/>
                </a:cubicBezTo>
                <a:lnTo>
                  <a:pt x="2582204" y="3460541"/>
                </a:lnTo>
                <a:cubicBezTo>
                  <a:pt x="2193316" y="3850132"/>
                  <a:pt x="1562235" y="3850702"/>
                  <a:pt x="1172644" y="3461814"/>
                </a:cubicBezTo>
                <a:lnTo>
                  <a:pt x="292568" y="2583327"/>
                </a:lnTo>
                <a:cubicBezTo>
                  <a:pt x="-97024" y="2194439"/>
                  <a:pt x="-97594" y="1563357"/>
                  <a:pt x="291295" y="1173766"/>
                </a:cubicBezTo>
                <a:lnTo>
                  <a:pt x="1170903" y="292567"/>
                </a:lnTo>
                <a:cubicBezTo>
                  <a:pt x="1365347" y="97772"/>
                  <a:pt x="1620340" y="231"/>
                  <a:pt x="1875420" y="1"/>
                </a:cubicBezTo>
                <a:close/>
              </a:path>
            </a:pathLst>
          </a:custGeom>
        </p:spPr>
        <p:txBody>
          <a:bodyPr wrap="square">
            <a:noAutofit/>
          </a:bodyPr>
          <a:lstStyle/>
          <a:p>
            <a:endParaRPr lang="ru-RU"/>
          </a:p>
        </p:txBody>
      </p:sp>
      <p:sp>
        <p:nvSpPr>
          <p:cNvPr id="7" name="Рисунок 7"/>
          <p:cNvSpPr>
            <a:spLocks noGrp="1"/>
          </p:cNvSpPr>
          <p:nvPr>
            <p:ph type="pic" sz="quarter" idx="15"/>
          </p:nvPr>
        </p:nvSpPr>
        <p:spPr>
          <a:xfrm>
            <a:off x="2373086" y="3842657"/>
            <a:ext cx="1676400" cy="1676402"/>
          </a:xfrm>
          <a:custGeom>
            <a:avLst/>
            <a:gdLst>
              <a:gd name="connsiteX0" fmla="*/ 1875420 w 3753106"/>
              <a:gd name="connsiteY0" fmla="*/ 1 h 3753107"/>
              <a:gd name="connsiteX1" fmla="*/ 2580464 w 3753106"/>
              <a:gd name="connsiteY1" fmla="*/ 291294 h 3753107"/>
              <a:gd name="connsiteX2" fmla="*/ 3460540 w 3753106"/>
              <a:gd name="connsiteY2" fmla="*/ 1169782 h 3753107"/>
              <a:gd name="connsiteX3" fmla="*/ 3461813 w 3753106"/>
              <a:gd name="connsiteY3" fmla="*/ 2579342 h 3753107"/>
              <a:gd name="connsiteX4" fmla="*/ 2582204 w 3753106"/>
              <a:gd name="connsiteY4" fmla="*/ 3460541 h 3753107"/>
              <a:gd name="connsiteX5" fmla="*/ 1172644 w 3753106"/>
              <a:gd name="connsiteY5" fmla="*/ 3461814 h 3753107"/>
              <a:gd name="connsiteX6" fmla="*/ 292568 w 3753106"/>
              <a:gd name="connsiteY6" fmla="*/ 2583327 h 3753107"/>
              <a:gd name="connsiteX7" fmla="*/ 291295 w 3753106"/>
              <a:gd name="connsiteY7" fmla="*/ 1173766 h 3753107"/>
              <a:gd name="connsiteX8" fmla="*/ 1170903 w 3753106"/>
              <a:gd name="connsiteY8" fmla="*/ 292567 h 3753107"/>
              <a:gd name="connsiteX9" fmla="*/ 1875420 w 3753106"/>
              <a:gd name="connsiteY9" fmla="*/ 1 h 37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106" h="3753107">
                <a:moveTo>
                  <a:pt x="1875420" y="1"/>
                </a:moveTo>
                <a:cubicBezTo>
                  <a:pt x="2130500" y="-230"/>
                  <a:pt x="2385668" y="96850"/>
                  <a:pt x="2580464" y="291294"/>
                </a:cubicBezTo>
                <a:lnTo>
                  <a:pt x="3460540" y="1169782"/>
                </a:lnTo>
                <a:cubicBezTo>
                  <a:pt x="3850131" y="1558670"/>
                  <a:pt x="3850701" y="2189751"/>
                  <a:pt x="3461813" y="2579342"/>
                </a:cubicBezTo>
                <a:lnTo>
                  <a:pt x="2582204" y="3460541"/>
                </a:lnTo>
                <a:cubicBezTo>
                  <a:pt x="2193316" y="3850132"/>
                  <a:pt x="1562235" y="3850702"/>
                  <a:pt x="1172644" y="3461814"/>
                </a:cubicBezTo>
                <a:lnTo>
                  <a:pt x="292568" y="2583327"/>
                </a:lnTo>
                <a:cubicBezTo>
                  <a:pt x="-97024" y="2194439"/>
                  <a:pt x="-97594" y="1563357"/>
                  <a:pt x="291295" y="1173766"/>
                </a:cubicBezTo>
                <a:lnTo>
                  <a:pt x="1170903" y="292567"/>
                </a:lnTo>
                <a:cubicBezTo>
                  <a:pt x="1365347" y="97772"/>
                  <a:pt x="1620340" y="231"/>
                  <a:pt x="1875420" y="1"/>
                </a:cubicBezTo>
                <a:close/>
              </a:path>
            </a:pathLst>
          </a:custGeom>
        </p:spPr>
        <p:txBody>
          <a:bodyPr wrap="square">
            <a:noAutofit/>
          </a:bodyPr>
          <a:lstStyle/>
          <a:p>
            <a:endParaRPr lang="ru-RU"/>
          </a:p>
        </p:txBody>
      </p:sp>
      <p:sp>
        <p:nvSpPr>
          <p:cNvPr id="8" name="Рисунок 7"/>
          <p:cNvSpPr>
            <a:spLocks noGrp="1"/>
          </p:cNvSpPr>
          <p:nvPr>
            <p:ph type="pic" sz="quarter" idx="16"/>
          </p:nvPr>
        </p:nvSpPr>
        <p:spPr>
          <a:xfrm>
            <a:off x="3614058" y="2590799"/>
            <a:ext cx="1676400" cy="1676402"/>
          </a:xfrm>
          <a:custGeom>
            <a:avLst/>
            <a:gdLst>
              <a:gd name="connsiteX0" fmla="*/ 1875420 w 3753106"/>
              <a:gd name="connsiteY0" fmla="*/ 1 h 3753107"/>
              <a:gd name="connsiteX1" fmla="*/ 2580464 w 3753106"/>
              <a:gd name="connsiteY1" fmla="*/ 291294 h 3753107"/>
              <a:gd name="connsiteX2" fmla="*/ 3460540 w 3753106"/>
              <a:gd name="connsiteY2" fmla="*/ 1169782 h 3753107"/>
              <a:gd name="connsiteX3" fmla="*/ 3461813 w 3753106"/>
              <a:gd name="connsiteY3" fmla="*/ 2579342 h 3753107"/>
              <a:gd name="connsiteX4" fmla="*/ 2582204 w 3753106"/>
              <a:gd name="connsiteY4" fmla="*/ 3460541 h 3753107"/>
              <a:gd name="connsiteX5" fmla="*/ 1172644 w 3753106"/>
              <a:gd name="connsiteY5" fmla="*/ 3461814 h 3753107"/>
              <a:gd name="connsiteX6" fmla="*/ 292568 w 3753106"/>
              <a:gd name="connsiteY6" fmla="*/ 2583327 h 3753107"/>
              <a:gd name="connsiteX7" fmla="*/ 291295 w 3753106"/>
              <a:gd name="connsiteY7" fmla="*/ 1173766 h 3753107"/>
              <a:gd name="connsiteX8" fmla="*/ 1170903 w 3753106"/>
              <a:gd name="connsiteY8" fmla="*/ 292567 h 3753107"/>
              <a:gd name="connsiteX9" fmla="*/ 1875420 w 3753106"/>
              <a:gd name="connsiteY9" fmla="*/ 1 h 37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106" h="3753107">
                <a:moveTo>
                  <a:pt x="1875420" y="1"/>
                </a:moveTo>
                <a:cubicBezTo>
                  <a:pt x="2130500" y="-230"/>
                  <a:pt x="2385668" y="96850"/>
                  <a:pt x="2580464" y="291294"/>
                </a:cubicBezTo>
                <a:lnTo>
                  <a:pt x="3460540" y="1169782"/>
                </a:lnTo>
                <a:cubicBezTo>
                  <a:pt x="3850131" y="1558670"/>
                  <a:pt x="3850701" y="2189751"/>
                  <a:pt x="3461813" y="2579342"/>
                </a:cubicBezTo>
                <a:lnTo>
                  <a:pt x="2582204" y="3460541"/>
                </a:lnTo>
                <a:cubicBezTo>
                  <a:pt x="2193316" y="3850132"/>
                  <a:pt x="1562235" y="3850702"/>
                  <a:pt x="1172644" y="3461814"/>
                </a:cubicBezTo>
                <a:lnTo>
                  <a:pt x="292568" y="2583327"/>
                </a:lnTo>
                <a:cubicBezTo>
                  <a:pt x="-97024" y="2194439"/>
                  <a:pt x="-97594" y="1563357"/>
                  <a:pt x="291295" y="1173766"/>
                </a:cubicBezTo>
                <a:lnTo>
                  <a:pt x="1170903" y="292567"/>
                </a:lnTo>
                <a:cubicBezTo>
                  <a:pt x="1365347" y="97772"/>
                  <a:pt x="1620340" y="231"/>
                  <a:pt x="1875420" y="1"/>
                </a:cubicBezTo>
                <a:close/>
              </a:path>
            </a:pathLst>
          </a:custGeom>
        </p:spPr>
        <p:txBody>
          <a:bodyPr wrap="square">
            <a:noAutofit/>
          </a:bodyPr>
          <a:lstStyle/>
          <a:p>
            <a:endParaRPr lang="ru-RU"/>
          </a:p>
        </p:txBody>
      </p:sp>
      <p:sp>
        <p:nvSpPr>
          <p:cNvPr id="9" name="Рисунок 7"/>
          <p:cNvSpPr>
            <a:spLocks noGrp="1"/>
          </p:cNvSpPr>
          <p:nvPr>
            <p:ph type="pic" sz="quarter" idx="17"/>
          </p:nvPr>
        </p:nvSpPr>
        <p:spPr>
          <a:xfrm>
            <a:off x="1132114" y="2590799"/>
            <a:ext cx="1676400" cy="1676402"/>
          </a:xfrm>
          <a:custGeom>
            <a:avLst/>
            <a:gdLst>
              <a:gd name="connsiteX0" fmla="*/ 1875420 w 3753106"/>
              <a:gd name="connsiteY0" fmla="*/ 1 h 3753107"/>
              <a:gd name="connsiteX1" fmla="*/ 2580464 w 3753106"/>
              <a:gd name="connsiteY1" fmla="*/ 291294 h 3753107"/>
              <a:gd name="connsiteX2" fmla="*/ 3460540 w 3753106"/>
              <a:gd name="connsiteY2" fmla="*/ 1169782 h 3753107"/>
              <a:gd name="connsiteX3" fmla="*/ 3461813 w 3753106"/>
              <a:gd name="connsiteY3" fmla="*/ 2579342 h 3753107"/>
              <a:gd name="connsiteX4" fmla="*/ 2582204 w 3753106"/>
              <a:gd name="connsiteY4" fmla="*/ 3460541 h 3753107"/>
              <a:gd name="connsiteX5" fmla="*/ 1172644 w 3753106"/>
              <a:gd name="connsiteY5" fmla="*/ 3461814 h 3753107"/>
              <a:gd name="connsiteX6" fmla="*/ 292568 w 3753106"/>
              <a:gd name="connsiteY6" fmla="*/ 2583327 h 3753107"/>
              <a:gd name="connsiteX7" fmla="*/ 291295 w 3753106"/>
              <a:gd name="connsiteY7" fmla="*/ 1173766 h 3753107"/>
              <a:gd name="connsiteX8" fmla="*/ 1170903 w 3753106"/>
              <a:gd name="connsiteY8" fmla="*/ 292567 h 3753107"/>
              <a:gd name="connsiteX9" fmla="*/ 1875420 w 3753106"/>
              <a:gd name="connsiteY9" fmla="*/ 1 h 37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106" h="3753107">
                <a:moveTo>
                  <a:pt x="1875420" y="1"/>
                </a:moveTo>
                <a:cubicBezTo>
                  <a:pt x="2130500" y="-230"/>
                  <a:pt x="2385668" y="96850"/>
                  <a:pt x="2580464" y="291294"/>
                </a:cubicBezTo>
                <a:lnTo>
                  <a:pt x="3460540" y="1169782"/>
                </a:lnTo>
                <a:cubicBezTo>
                  <a:pt x="3850131" y="1558670"/>
                  <a:pt x="3850701" y="2189751"/>
                  <a:pt x="3461813" y="2579342"/>
                </a:cubicBezTo>
                <a:lnTo>
                  <a:pt x="2582204" y="3460541"/>
                </a:lnTo>
                <a:cubicBezTo>
                  <a:pt x="2193316" y="3850132"/>
                  <a:pt x="1562235" y="3850702"/>
                  <a:pt x="1172644" y="3461814"/>
                </a:cubicBezTo>
                <a:lnTo>
                  <a:pt x="292568" y="2583327"/>
                </a:lnTo>
                <a:cubicBezTo>
                  <a:pt x="-97024" y="2194439"/>
                  <a:pt x="-97594" y="1563357"/>
                  <a:pt x="291295" y="1173766"/>
                </a:cubicBezTo>
                <a:lnTo>
                  <a:pt x="1170903" y="292567"/>
                </a:lnTo>
                <a:cubicBezTo>
                  <a:pt x="1365347" y="97772"/>
                  <a:pt x="1620340" y="231"/>
                  <a:pt x="1875420" y="1"/>
                </a:cubicBezTo>
                <a:close/>
              </a:path>
            </a:pathLst>
          </a:custGeom>
        </p:spPr>
        <p:txBody>
          <a:bodyPr wrap="square">
            <a:noAutofit/>
          </a:bodyPr>
          <a:lstStyle/>
          <a:p>
            <a:endParaRPr lang="ru-RU"/>
          </a:p>
        </p:txBody>
      </p:sp>
    </p:spTree>
    <p:extLst>
      <p:ext uri="{BB962C8B-B14F-4D97-AF65-F5344CB8AC3E}">
        <p14:creationId xmlns:p14="http://schemas.microsoft.com/office/powerpoint/2010/main" val="1631776018"/>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Пользовательский макет">
    <p:spTree>
      <p:nvGrpSpPr>
        <p:cNvPr id="1" name=""/>
        <p:cNvGrpSpPr/>
        <p:nvPr/>
      </p:nvGrpSpPr>
      <p:grpSpPr>
        <a:xfrm>
          <a:off x="0" y="0"/>
          <a:ext cx="0" cy="0"/>
          <a:chOff x="0" y="0"/>
          <a:chExt cx="0" cy="0"/>
        </a:xfrm>
      </p:grpSpPr>
      <p:sp>
        <p:nvSpPr>
          <p:cNvPr id="6" name="Рисунок 6"/>
          <p:cNvSpPr>
            <a:spLocks noGrp="1"/>
          </p:cNvSpPr>
          <p:nvPr>
            <p:ph type="pic" sz="quarter" idx="10"/>
          </p:nvPr>
        </p:nvSpPr>
        <p:spPr>
          <a:xfrm>
            <a:off x="1191869" y="2547255"/>
            <a:ext cx="1763488" cy="1763490"/>
          </a:xfrm>
        </p:spPr>
        <p:txBody>
          <a:bodyPr/>
          <a:lstStyle/>
          <a:p>
            <a:endParaRPr lang="ru-RU"/>
          </a:p>
        </p:txBody>
      </p:sp>
      <p:sp>
        <p:nvSpPr>
          <p:cNvPr id="7" name="Рисунок 6"/>
          <p:cNvSpPr>
            <a:spLocks noGrp="1"/>
          </p:cNvSpPr>
          <p:nvPr>
            <p:ph type="pic" sz="quarter" idx="11"/>
          </p:nvPr>
        </p:nvSpPr>
        <p:spPr>
          <a:xfrm>
            <a:off x="3880640" y="2547255"/>
            <a:ext cx="1763488" cy="1763490"/>
          </a:xfrm>
        </p:spPr>
        <p:txBody>
          <a:bodyPr/>
          <a:lstStyle/>
          <a:p>
            <a:endParaRPr lang="ru-RU"/>
          </a:p>
        </p:txBody>
      </p:sp>
      <p:sp>
        <p:nvSpPr>
          <p:cNvPr id="8" name="Рисунок 6"/>
          <p:cNvSpPr>
            <a:spLocks noGrp="1"/>
          </p:cNvSpPr>
          <p:nvPr>
            <p:ph type="pic" sz="quarter" idx="12"/>
          </p:nvPr>
        </p:nvSpPr>
        <p:spPr>
          <a:xfrm>
            <a:off x="6569412" y="2547256"/>
            <a:ext cx="1763488" cy="1763490"/>
          </a:xfrm>
        </p:spPr>
        <p:txBody>
          <a:bodyPr/>
          <a:lstStyle/>
          <a:p>
            <a:endParaRPr lang="ru-RU"/>
          </a:p>
        </p:txBody>
      </p:sp>
      <p:sp>
        <p:nvSpPr>
          <p:cNvPr id="9" name="Рисунок 6"/>
          <p:cNvSpPr>
            <a:spLocks noGrp="1"/>
          </p:cNvSpPr>
          <p:nvPr>
            <p:ph type="pic" sz="quarter" idx="13"/>
          </p:nvPr>
        </p:nvSpPr>
        <p:spPr>
          <a:xfrm>
            <a:off x="9258183" y="2547255"/>
            <a:ext cx="1763488" cy="1763490"/>
          </a:xfrm>
        </p:spPr>
        <p:txBody>
          <a:bodyPr/>
          <a:lstStyle/>
          <a:p>
            <a:endParaRPr lang="ru-RU"/>
          </a:p>
        </p:txBody>
      </p:sp>
    </p:spTree>
    <p:extLst>
      <p:ext uri="{BB962C8B-B14F-4D97-AF65-F5344CB8AC3E}">
        <p14:creationId xmlns:p14="http://schemas.microsoft.com/office/powerpoint/2010/main" val="1977176799"/>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Пользовательский макет">
    <p:spTree>
      <p:nvGrpSpPr>
        <p:cNvPr id="1" name=""/>
        <p:cNvGrpSpPr/>
        <p:nvPr/>
      </p:nvGrpSpPr>
      <p:grpSpPr>
        <a:xfrm>
          <a:off x="0" y="0"/>
          <a:ext cx="0" cy="0"/>
          <a:chOff x="0" y="0"/>
          <a:chExt cx="0" cy="0"/>
        </a:xfrm>
      </p:grpSpPr>
      <p:sp>
        <p:nvSpPr>
          <p:cNvPr id="6" name="Рисунок 7"/>
          <p:cNvSpPr>
            <a:spLocks noGrp="1"/>
          </p:cNvSpPr>
          <p:nvPr>
            <p:ph type="pic" sz="quarter" idx="15"/>
          </p:nvPr>
        </p:nvSpPr>
        <p:spPr>
          <a:xfrm>
            <a:off x="1937657" y="1556651"/>
            <a:ext cx="1676400" cy="1676402"/>
          </a:xfrm>
          <a:custGeom>
            <a:avLst/>
            <a:gdLst>
              <a:gd name="connsiteX0" fmla="*/ 1875420 w 3753106"/>
              <a:gd name="connsiteY0" fmla="*/ 1 h 3753107"/>
              <a:gd name="connsiteX1" fmla="*/ 2580464 w 3753106"/>
              <a:gd name="connsiteY1" fmla="*/ 291294 h 3753107"/>
              <a:gd name="connsiteX2" fmla="*/ 3460540 w 3753106"/>
              <a:gd name="connsiteY2" fmla="*/ 1169782 h 3753107"/>
              <a:gd name="connsiteX3" fmla="*/ 3461813 w 3753106"/>
              <a:gd name="connsiteY3" fmla="*/ 2579342 h 3753107"/>
              <a:gd name="connsiteX4" fmla="*/ 2582204 w 3753106"/>
              <a:gd name="connsiteY4" fmla="*/ 3460541 h 3753107"/>
              <a:gd name="connsiteX5" fmla="*/ 1172644 w 3753106"/>
              <a:gd name="connsiteY5" fmla="*/ 3461814 h 3753107"/>
              <a:gd name="connsiteX6" fmla="*/ 292568 w 3753106"/>
              <a:gd name="connsiteY6" fmla="*/ 2583327 h 3753107"/>
              <a:gd name="connsiteX7" fmla="*/ 291295 w 3753106"/>
              <a:gd name="connsiteY7" fmla="*/ 1173766 h 3753107"/>
              <a:gd name="connsiteX8" fmla="*/ 1170903 w 3753106"/>
              <a:gd name="connsiteY8" fmla="*/ 292567 h 3753107"/>
              <a:gd name="connsiteX9" fmla="*/ 1875420 w 3753106"/>
              <a:gd name="connsiteY9" fmla="*/ 1 h 37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106" h="3753107">
                <a:moveTo>
                  <a:pt x="1875420" y="1"/>
                </a:moveTo>
                <a:cubicBezTo>
                  <a:pt x="2130500" y="-230"/>
                  <a:pt x="2385668" y="96850"/>
                  <a:pt x="2580464" y="291294"/>
                </a:cubicBezTo>
                <a:lnTo>
                  <a:pt x="3460540" y="1169782"/>
                </a:lnTo>
                <a:cubicBezTo>
                  <a:pt x="3850131" y="1558670"/>
                  <a:pt x="3850701" y="2189751"/>
                  <a:pt x="3461813" y="2579342"/>
                </a:cubicBezTo>
                <a:lnTo>
                  <a:pt x="2582204" y="3460541"/>
                </a:lnTo>
                <a:cubicBezTo>
                  <a:pt x="2193316" y="3850132"/>
                  <a:pt x="1562235" y="3850702"/>
                  <a:pt x="1172644" y="3461814"/>
                </a:cubicBezTo>
                <a:lnTo>
                  <a:pt x="292568" y="2583327"/>
                </a:lnTo>
                <a:cubicBezTo>
                  <a:pt x="-97024" y="2194439"/>
                  <a:pt x="-97594" y="1563357"/>
                  <a:pt x="291295" y="1173766"/>
                </a:cubicBezTo>
                <a:lnTo>
                  <a:pt x="1170903" y="292567"/>
                </a:lnTo>
                <a:cubicBezTo>
                  <a:pt x="1365347" y="97772"/>
                  <a:pt x="1620340" y="231"/>
                  <a:pt x="1875420" y="1"/>
                </a:cubicBezTo>
                <a:close/>
              </a:path>
            </a:pathLst>
          </a:custGeom>
        </p:spPr>
        <p:txBody>
          <a:bodyPr wrap="square">
            <a:noAutofit/>
          </a:bodyPr>
          <a:lstStyle/>
          <a:p>
            <a:endParaRPr lang="ru-RU"/>
          </a:p>
        </p:txBody>
      </p:sp>
      <p:sp>
        <p:nvSpPr>
          <p:cNvPr id="7" name="Рисунок 7"/>
          <p:cNvSpPr>
            <a:spLocks noGrp="1"/>
          </p:cNvSpPr>
          <p:nvPr>
            <p:ph type="pic" sz="quarter" idx="16"/>
          </p:nvPr>
        </p:nvSpPr>
        <p:spPr>
          <a:xfrm>
            <a:off x="1937657" y="3886195"/>
            <a:ext cx="1676400" cy="1676402"/>
          </a:xfrm>
          <a:custGeom>
            <a:avLst/>
            <a:gdLst>
              <a:gd name="connsiteX0" fmla="*/ 1875420 w 3753106"/>
              <a:gd name="connsiteY0" fmla="*/ 1 h 3753107"/>
              <a:gd name="connsiteX1" fmla="*/ 2580464 w 3753106"/>
              <a:gd name="connsiteY1" fmla="*/ 291294 h 3753107"/>
              <a:gd name="connsiteX2" fmla="*/ 3460540 w 3753106"/>
              <a:gd name="connsiteY2" fmla="*/ 1169782 h 3753107"/>
              <a:gd name="connsiteX3" fmla="*/ 3461813 w 3753106"/>
              <a:gd name="connsiteY3" fmla="*/ 2579342 h 3753107"/>
              <a:gd name="connsiteX4" fmla="*/ 2582204 w 3753106"/>
              <a:gd name="connsiteY4" fmla="*/ 3460541 h 3753107"/>
              <a:gd name="connsiteX5" fmla="*/ 1172644 w 3753106"/>
              <a:gd name="connsiteY5" fmla="*/ 3461814 h 3753107"/>
              <a:gd name="connsiteX6" fmla="*/ 292568 w 3753106"/>
              <a:gd name="connsiteY6" fmla="*/ 2583327 h 3753107"/>
              <a:gd name="connsiteX7" fmla="*/ 291295 w 3753106"/>
              <a:gd name="connsiteY7" fmla="*/ 1173766 h 3753107"/>
              <a:gd name="connsiteX8" fmla="*/ 1170903 w 3753106"/>
              <a:gd name="connsiteY8" fmla="*/ 292567 h 3753107"/>
              <a:gd name="connsiteX9" fmla="*/ 1875420 w 3753106"/>
              <a:gd name="connsiteY9" fmla="*/ 1 h 37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106" h="3753107">
                <a:moveTo>
                  <a:pt x="1875420" y="1"/>
                </a:moveTo>
                <a:cubicBezTo>
                  <a:pt x="2130500" y="-230"/>
                  <a:pt x="2385668" y="96850"/>
                  <a:pt x="2580464" y="291294"/>
                </a:cubicBezTo>
                <a:lnTo>
                  <a:pt x="3460540" y="1169782"/>
                </a:lnTo>
                <a:cubicBezTo>
                  <a:pt x="3850131" y="1558670"/>
                  <a:pt x="3850701" y="2189751"/>
                  <a:pt x="3461813" y="2579342"/>
                </a:cubicBezTo>
                <a:lnTo>
                  <a:pt x="2582204" y="3460541"/>
                </a:lnTo>
                <a:cubicBezTo>
                  <a:pt x="2193316" y="3850132"/>
                  <a:pt x="1562235" y="3850702"/>
                  <a:pt x="1172644" y="3461814"/>
                </a:cubicBezTo>
                <a:lnTo>
                  <a:pt x="292568" y="2583327"/>
                </a:lnTo>
                <a:cubicBezTo>
                  <a:pt x="-97024" y="2194439"/>
                  <a:pt x="-97594" y="1563357"/>
                  <a:pt x="291295" y="1173766"/>
                </a:cubicBezTo>
                <a:lnTo>
                  <a:pt x="1170903" y="292567"/>
                </a:lnTo>
                <a:cubicBezTo>
                  <a:pt x="1365347" y="97772"/>
                  <a:pt x="1620340" y="231"/>
                  <a:pt x="1875420" y="1"/>
                </a:cubicBezTo>
                <a:close/>
              </a:path>
            </a:pathLst>
          </a:custGeom>
        </p:spPr>
        <p:txBody>
          <a:bodyPr wrap="square">
            <a:noAutofit/>
          </a:bodyPr>
          <a:lstStyle/>
          <a:p>
            <a:endParaRPr lang="ru-RU"/>
          </a:p>
        </p:txBody>
      </p:sp>
      <p:sp>
        <p:nvSpPr>
          <p:cNvPr id="8" name="Рисунок 7"/>
          <p:cNvSpPr>
            <a:spLocks noGrp="1"/>
          </p:cNvSpPr>
          <p:nvPr>
            <p:ph type="pic" sz="quarter" idx="17"/>
          </p:nvPr>
        </p:nvSpPr>
        <p:spPr>
          <a:xfrm>
            <a:off x="6193974" y="1556651"/>
            <a:ext cx="1676400" cy="1676402"/>
          </a:xfrm>
          <a:custGeom>
            <a:avLst/>
            <a:gdLst>
              <a:gd name="connsiteX0" fmla="*/ 1875420 w 3753106"/>
              <a:gd name="connsiteY0" fmla="*/ 1 h 3753107"/>
              <a:gd name="connsiteX1" fmla="*/ 2580464 w 3753106"/>
              <a:gd name="connsiteY1" fmla="*/ 291294 h 3753107"/>
              <a:gd name="connsiteX2" fmla="*/ 3460540 w 3753106"/>
              <a:gd name="connsiteY2" fmla="*/ 1169782 h 3753107"/>
              <a:gd name="connsiteX3" fmla="*/ 3461813 w 3753106"/>
              <a:gd name="connsiteY3" fmla="*/ 2579342 h 3753107"/>
              <a:gd name="connsiteX4" fmla="*/ 2582204 w 3753106"/>
              <a:gd name="connsiteY4" fmla="*/ 3460541 h 3753107"/>
              <a:gd name="connsiteX5" fmla="*/ 1172644 w 3753106"/>
              <a:gd name="connsiteY5" fmla="*/ 3461814 h 3753107"/>
              <a:gd name="connsiteX6" fmla="*/ 292568 w 3753106"/>
              <a:gd name="connsiteY6" fmla="*/ 2583327 h 3753107"/>
              <a:gd name="connsiteX7" fmla="*/ 291295 w 3753106"/>
              <a:gd name="connsiteY7" fmla="*/ 1173766 h 3753107"/>
              <a:gd name="connsiteX8" fmla="*/ 1170903 w 3753106"/>
              <a:gd name="connsiteY8" fmla="*/ 292567 h 3753107"/>
              <a:gd name="connsiteX9" fmla="*/ 1875420 w 3753106"/>
              <a:gd name="connsiteY9" fmla="*/ 1 h 37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106" h="3753107">
                <a:moveTo>
                  <a:pt x="1875420" y="1"/>
                </a:moveTo>
                <a:cubicBezTo>
                  <a:pt x="2130500" y="-230"/>
                  <a:pt x="2385668" y="96850"/>
                  <a:pt x="2580464" y="291294"/>
                </a:cubicBezTo>
                <a:lnTo>
                  <a:pt x="3460540" y="1169782"/>
                </a:lnTo>
                <a:cubicBezTo>
                  <a:pt x="3850131" y="1558670"/>
                  <a:pt x="3850701" y="2189751"/>
                  <a:pt x="3461813" y="2579342"/>
                </a:cubicBezTo>
                <a:lnTo>
                  <a:pt x="2582204" y="3460541"/>
                </a:lnTo>
                <a:cubicBezTo>
                  <a:pt x="2193316" y="3850132"/>
                  <a:pt x="1562235" y="3850702"/>
                  <a:pt x="1172644" y="3461814"/>
                </a:cubicBezTo>
                <a:lnTo>
                  <a:pt x="292568" y="2583327"/>
                </a:lnTo>
                <a:cubicBezTo>
                  <a:pt x="-97024" y="2194439"/>
                  <a:pt x="-97594" y="1563357"/>
                  <a:pt x="291295" y="1173766"/>
                </a:cubicBezTo>
                <a:lnTo>
                  <a:pt x="1170903" y="292567"/>
                </a:lnTo>
                <a:cubicBezTo>
                  <a:pt x="1365347" y="97772"/>
                  <a:pt x="1620340" y="231"/>
                  <a:pt x="1875420" y="1"/>
                </a:cubicBezTo>
                <a:close/>
              </a:path>
            </a:pathLst>
          </a:custGeom>
        </p:spPr>
        <p:txBody>
          <a:bodyPr wrap="square">
            <a:noAutofit/>
          </a:bodyPr>
          <a:lstStyle/>
          <a:p>
            <a:endParaRPr lang="ru-RU"/>
          </a:p>
        </p:txBody>
      </p:sp>
      <p:sp>
        <p:nvSpPr>
          <p:cNvPr id="9" name="Рисунок 7"/>
          <p:cNvSpPr>
            <a:spLocks noGrp="1"/>
          </p:cNvSpPr>
          <p:nvPr>
            <p:ph type="pic" sz="quarter" idx="18"/>
          </p:nvPr>
        </p:nvSpPr>
        <p:spPr>
          <a:xfrm>
            <a:off x="6193974" y="3886195"/>
            <a:ext cx="1676400" cy="1676402"/>
          </a:xfrm>
          <a:custGeom>
            <a:avLst/>
            <a:gdLst>
              <a:gd name="connsiteX0" fmla="*/ 1875420 w 3753106"/>
              <a:gd name="connsiteY0" fmla="*/ 1 h 3753107"/>
              <a:gd name="connsiteX1" fmla="*/ 2580464 w 3753106"/>
              <a:gd name="connsiteY1" fmla="*/ 291294 h 3753107"/>
              <a:gd name="connsiteX2" fmla="*/ 3460540 w 3753106"/>
              <a:gd name="connsiteY2" fmla="*/ 1169782 h 3753107"/>
              <a:gd name="connsiteX3" fmla="*/ 3461813 w 3753106"/>
              <a:gd name="connsiteY3" fmla="*/ 2579342 h 3753107"/>
              <a:gd name="connsiteX4" fmla="*/ 2582204 w 3753106"/>
              <a:gd name="connsiteY4" fmla="*/ 3460541 h 3753107"/>
              <a:gd name="connsiteX5" fmla="*/ 1172644 w 3753106"/>
              <a:gd name="connsiteY5" fmla="*/ 3461814 h 3753107"/>
              <a:gd name="connsiteX6" fmla="*/ 292568 w 3753106"/>
              <a:gd name="connsiteY6" fmla="*/ 2583327 h 3753107"/>
              <a:gd name="connsiteX7" fmla="*/ 291295 w 3753106"/>
              <a:gd name="connsiteY7" fmla="*/ 1173766 h 3753107"/>
              <a:gd name="connsiteX8" fmla="*/ 1170903 w 3753106"/>
              <a:gd name="connsiteY8" fmla="*/ 292567 h 3753107"/>
              <a:gd name="connsiteX9" fmla="*/ 1875420 w 3753106"/>
              <a:gd name="connsiteY9" fmla="*/ 1 h 37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106" h="3753107">
                <a:moveTo>
                  <a:pt x="1875420" y="1"/>
                </a:moveTo>
                <a:cubicBezTo>
                  <a:pt x="2130500" y="-230"/>
                  <a:pt x="2385668" y="96850"/>
                  <a:pt x="2580464" y="291294"/>
                </a:cubicBezTo>
                <a:lnTo>
                  <a:pt x="3460540" y="1169782"/>
                </a:lnTo>
                <a:cubicBezTo>
                  <a:pt x="3850131" y="1558670"/>
                  <a:pt x="3850701" y="2189751"/>
                  <a:pt x="3461813" y="2579342"/>
                </a:cubicBezTo>
                <a:lnTo>
                  <a:pt x="2582204" y="3460541"/>
                </a:lnTo>
                <a:cubicBezTo>
                  <a:pt x="2193316" y="3850132"/>
                  <a:pt x="1562235" y="3850702"/>
                  <a:pt x="1172644" y="3461814"/>
                </a:cubicBezTo>
                <a:lnTo>
                  <a:pt x="292568" y="2583327"/>
                </a:lnTo>
                <a:cubicBezTo>
                  <a:pt x="-97024" y="2194439"/>
                  <a:pt x="-97594" y="1563357"/>
                  <a:pt x="291295" y="1173766"/>
                </a:cubicBezTo>
                <a:lnTo>
                  <a:pt x="1170903" y="292567"/>
                </a:lnTo>
                <a:cubicBezTo>
                  <a:pt x="1365347" y="97772"/>
                  <a:pt x="1620340" y="231"/>
                  <a:pt x="1875420" y="1"/>
                </a:cubicBezTo>
                <a:close/>
              </a:path>
            </a:pathLst>
          </a:custGeom>
        </p:spPr>
        <p:txBody>
          <a:bodyPr wrap="square">
            <a:noAutofit/>
          </a:bodyPr>
          <a:lstStyle/>
          <a:p>
            <a:endParaRPr lang="ru-RU"/>
          </a:p>
        </p:txBody>
      </p:sp>
    </p:spTree>
    <p:extLst>
      <p:ext uri="{BB962C8B-B14F-4D97-AF65-F5344CB8AC3E}">
        <p14:creationId xmlns:p14="http://schemas.microsoft.com/office/powerpoint/2010/main" val="713980465"/>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2852057" cy="6858000"/>
          </a:xfrm>
        </p:spPr>
        <p:txBody>
          <a:bodyPr/>
          <a:lstStyle/>
          <a:p>
            <a:endParaRPr lang="ru-RU"/>
          </a:p>
        </p:txBody>
      </p:sp>
      <p:sp>
        <p:nvSpPr>
          <p:cNvPr id="8" name="Рисунок 6"/>
          <p:cNvSpPr>
            <a:spLocks noGrp="1"/>
          </p:cNvSpPr>
          <p:nvPr>
            <p:ph type="pic" sz="quarter" idx="11"/>
          </p:nvPr>
        </p:nvSpPr>
        <p:spPr>
          <a:xfrm>
            <a:off x="6096000" y="0"/>
            <a:ext cx="2852057" cy="6858000"/>
          </a:xfrm>
        </p:spPr>
        <p:txBody>
          <a:bodyPr/>
          <a:lstStyle/>
          <a:p>
            <a:endParaRPr lang="ru-RU"/>
          </a:p>
        </p:txBody>
      </p:sp>
    </p:spTree>
    <p:extLst>
      <p:ext uri="{BB962C8B-B14F-4D97-AF65-F5344CB8AC3E}">
        <p14:creationId xmlns:p14="http://schemas.microsoft.com/office/powerpoint/2010/main" val="164682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Пользовательский макет">
    <p:spTree>
      <p:nvGrpSpPr>
        <p:cNvPr id="1" name=""/>
        <p:cNvGrpSpPr/>
        <p:nvPr/>
      </p:nvGrpSpPr>
      <p:grpSpPr>
        <a:xfrm>
          <a:off x="0" y="0"/>
          <a:ext cx="0" cy="0"/>
          <a:chOff x="0" y="0"/>
          <a:chExt cx="0" cy="0"/>
        </a:xfrm>
      </p:grpSpPr>
      <p:sp>
        <p:nvSpPr>
          <p:cNvPr id="6" name="Рисунок 6"/>
          <p:cNvSpPr>
            <a:spLocks noGrp="1"/>
          </p:cNvSpPr>
          <p:nvPr>
            <p:ph type="pic" sz="quarter" idx="10"/>
          </p:nvPr>
        </p:nvSpPr>
        <p:spPr>
          <a:xfrm>
            <a:off x="0" y="0"/>
            <a:ext cx="6096000" cy="3429000"/>
          </a:xfrm>
        </p:spPr>
        <p:txBody>
          <a:bodyPr/>
          <a:lstStyle/>
          <a:p>
            <a:endParaRPr lang="ru-RU"/>
          </a:p>
        </p:txBody>
      </p:sp>
      <p:sp>
        <p:nvSpPr>
          <p:cNvPr id="7" name="Рисунок 6"/>
          <p:cNvSpPr>
            <a:spLocks noGrp="1"/>
          </p:cNvSpPr>
          <p:nvPr>
            <p:ph type="pic" sz="quarter" idx="11"/>
          </p:nvPr>
        </p:nvSpPr>
        <p:spPr>
          <a:xfrm>
            <a:off x="6096000" y="3429000"/>
            <a:ext cx="6096000" cy="3429000"/>
          </a:xfrm>
        </p:spPr>
        <p:txBody>
          <a:bodyPr/>
          <a:lstStyle/>
          <a:p>
            <a:endParaRPr lang="ru-RU"/>
          </a:p>
        </p:txBody>
      </p:sp>
    </p:spTree>
    <p:extLst>
      <p:ext uri="{BB962C8B-B14F-4D97-AF65-F5344CB8AC3E}">
        <p14:creationId xmlns:p14="http://schemas.microsoft.com/office/powerpoint/2010/main" val="632001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6118225" cy="6858000"/>
          </a:xfrm>
        </p:spPr>
        <p:txBody>
          <a:bodyPr/>
          <a:lstStyle/>
          <a:p>
            <a:endParaRPr lang="ru-RU"/>
          </a:p>
        </p:txBody>
      </p:sp>
    </p:spTree>
    <p:extLst>
      <p:ext uri="{BB962C8B-B14F-4D97-AF65-F5344CB8AC3E}">
        <p14:creationId xmlns:p14="http://schemas.microsoft.com/office/powerpoint/2010/main" val="1834855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1" name="Рисунок 20"/>
          <p:cNvSpPr>
            <a:spLocks noGrp="1"/>
          </p:cNvSpPr>
          <p:nvPr>
            <p:ph type="pic" sz="quarter" idx="10"/>
          </p:nvPr>
        </p:nvSpPr>
        <p:spPr>
          <a:xfrm>
            <a:off x="0" y="0"/>
            <a:ext cx="12192000" cy="6858000"/>
          </a:xfrm>
        </p:spPr>
        <p:txBody>
          <a:bodyPr/>
          <a:lstStyle/>
          <a:p>
            <a:endParaRPr lang="ru-RU"/>
          </a:p>
        </p:txBody>
      </p:sp>
    </p:spTree>
    <p:extLst>
      <p:ext uri="{BB962C8B-B14F-4D97-AF65-F5344CB8AC3E}">
        <p14:creationId xmlns:p14="http://schemas.microsoft.com/office/powerpoint/2010/main" val="510929823"/>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Пользовательский макет">
    <p:spTree>
      <p:nvGrpSpPr>
        <p:cNvPr id="1" name=""/>
        <p:cNvGrpSpPr/>
        <p:nvPr/>
      </p:nvGrpSpPr>
      <p:grpSpPr>
        <a:xfrm>
          <a:off x="0" y="0"/>
          <a:ext cx="0" cy="0"/>
          <a:chOff x="0" y="0"/>
          <a:chExt cx="0" cy="0"/>
        </a:xfrm>
      </p:grpSpPr>
      <p:sp>
        <p:nvSpPr>
          <p:cNvPr id="6" name="Рисунок 6"/>
          <p:cNvSpPr>
            <a:spLocks noGrp="1"/>
          </p:cNvSpPr>
          <p:nvPr>
            <p:ph type="pic" sz="quarter" idx="10"/>
          </p:nvPr>
        </p:nvSpPr>
        <p:spPr>
          <a:xfrm>
            <a:off x="6073775" y="0"/>
            <a:ext cx="6118225" cy="6858000"/>
          </a:xfrm>
        </p:spPr>
        <p:txBody>
          <a:bodyPr/>
          <a:lstStyle/>
          <a:p>
            <a:endParaRPr lang="ru-RU"/>
          </a:p>
        </p:txBody>
      </p:sp>
    </p:spTree>
    <p:extLst>
      <p:ext uri="{BB962C8B-B14F-4D97-AF65-F5344CB8AC3E}">
        <p14:creationId xmlns:p14="http://schemas.microsoft.com/office/powerpoint/2010/main" val="1837893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Пользовательский макет">
    <p:spTree>
      <p:nvGrpSpPr>
        <p:cNvPr id="1" name=""/>
        <p:cNvGrpSpPr/>
        <p:nvPr/>
      </p:nvGrpSpPr>
      <p:grpSpPr>
        <a:xfrm>
          <a:off x="0" y="0"/>
          <a:ext cx="0" cy="0"/>
          <a:chOff x="0" y="0"/>
          <a:chExt cx="0" cy="0"/>
        </a:xfrm>
      </p:grpSpPr>
      <p:sp>
        <p:nvSpPr>
          <p:cNvPr id="6" name="Рисунок 7"/>
          <p:cNvSpPr>
            <a:spLocks noGrp="1"/>
          </p:cNvSpPr>
          <p:nvPr>
            <p:ph type="pic" sz="quarter" idx="18"/>
          </p:nvPr>
        </p:nvSpPr>
        <p:spPr>
          <a:xfrm>
            <a:off x="1709057" y="1709049"/>
            <a:ext cx="2590804" cy="2590808"/>
          </a:xfrm>
          <a:custGeom>
            <a:avLst/>
            <a:gdLst>
              <a:gd name="connsiteX0" fmla="*/ 1875420 w 3753106"/>
              <a:gd name="connsiteY0" fmla="*/ 1 h 3753107"/>
              <a:gd name="connsiteX1" fmla="*/ 2580464 w 3753106"/>
              <a:gd name="connsiteY1" fmla="*/ 291294 h 3753107"/>
              <a:gd name="connsiteX2" fmla="*/ 3460540 w 3753106"/>
              <a:gd name="connsiteY2" fmla="*/ 1169782 h 3753107"/>
              <a:gd name="connsiteX3" fmla="*/ 3461813 w 3753106"/>
              <a:gd name="connsiteY3" fmla="*/ 2579342 h 3753107"/>
              <a:gd name="connsiteX4" fmla="*/ 2582204 w 3753106"/>
              <a:gd name="connsiteY4" fmla="*/ 3460541 h 3753107"/>
              <a:gd name="connsiteX5" fmla="*/ 1172644 w 3753106"/>
              <a:gd name="connsiteY5" fmla="*/ 3461814 h 3753107"/>
              <a:gd name="connsiteX6" fmla="*/ 292568 w 3753106"/>
              <a:gd name="connsiteY6" fmla="*/ 2583327 h 3753107"/>
              <a:gd name="connsiteX7" fmla="*/ 291295 w 3753106"/>
              <a:gd name="connsiteY7" fmla="*/ 1173766 h 3753107"/>
              <a:gd name="connsiteX8" fmla="*/ 1170903 w 3753106"/>
              <a:gd name="connsiteY8" fmla="*/ 292567 h 3753107"/>
              <a:gd name="connsiteX9" fmla="*/ 1875420 w 3753106"/>
              <a:gd name="connsiteY9" fmla="*/ 1 h 37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106" h="3753107">
                <a:moveTo>
                  <a:pt x="1875420" y="1"/>
                </a:moveTo>
                <a:cubicBezTo>
                  <a:pt x="2130500" y="-230"/>
                  <a:pt x="2385668" y="96850"/>
                  <a:pt x="2580464" y="291294"/>
                </a:cubicBezTo>
                <a:lnTo>
                  <a:pt x="3460540" y="1169782"/>
                </a:lnTo>
                <a:cubicBezTo>
                  <a:pt x="3850131" y="1558670"/>
                  <a:pt x="3850701" y="2189751"/>
                  <a:pt x="3461813" y="2579342"/>
                </a:cubicBezTo>
                <a:lnTo>
                  <a:pt x="2582204" y="3460541"/>
                </a:lnTo>
                <a:cubicBezTo>
                  <a:pt x="2193316" y="3850132"/>
                  <a:pt x="1562235" y="3850702"/>
                  <a:pt x="1172644" y="3461814"/>
                </a:cubicBezTo>
                <a:lnTo>
                  <a:pt x="292568" y="2583327"/>
                </a:lnTo>
                <a:cubicBezTo>
                  <a:pt x="-97024" y="2194439"/>
                  <a:pt x="-97594" y="1563357"/>
                  <a:pt x="291295" y="1173766"/>
                </a:cubicBezTo>
                <a:lnTo>
                  <a:pt x="1170903" y="292567"/>
                </a:lnTo>
                <a:cubicBezTo>
                  <a:pt x="1365347" y="97772"/>
                  <a:pt x="1620340" y="231"/>
                  <a:pt x="1875420" y="1"/>
                </a:cubicBezTo>
                <a:close/>
              </a:path>
            </a:pathLst>
          </a:custGeom>
        </p:spPr>
        <p:txBody>
          <a:bodyPr wrap="square">
            <a:noAutofit/>
          </a:bodyPr>
          <a:lstStyle/>
          <a:p>
            <a:endParaRPr lang="ru-RU"/>
          </a:p>
        </p:txBody>
      </p:sp>
      <p:sp>
        <p:nvSpPr>
          <p:cNvPr id="8" name="Рисунок 7"/>
          <p:cNvSpPr>
            <a:spLocks noGrp="1"/>
          </p:cNvSpPr>
          <p:nvPr>
            <p:ph type="pic" sz="quarter" idx="19"/>
          </p:nvPr>
        </p:nvSpPr>
        <p:spPr>
          <a:xfrm>
            <a:off x="6096000" y="0"/>
            <a:ext cx="6096000" cy="6858000"/>
          </a:xfrm>
        </p:spPr>
        <p:txBody>
          <a:bodyPr/>
          <a:lstStyle/>
          <a:p>
            <a:endParaRPr lang="ru-RU"/>
          </a:p>
        </p:txBody>
      </p:sp>
    </p:spTree>
    <p:extLst>
      <p:ext uri="{BB962C8B-B14F-4D97-AF65-F5344CB8AC3E}">
        <p14:creationId xmlns:p14="http://schemas.microsoft.com/office/powerpoint/2010/main" val="1995928911"/>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12192000" cy="6858000"/>
          </a:xfrm>
        </p:spPr>
        <p:txBody>
          <a:bodyPr/>
          <a:lstStyle/>
          <a:p>
            <a:endParaRPr lang="ru-RU"/>
          </a:p>
        </p:txBody>
      </p:sp>
      <p:sp>
        <p:nvSpPr>
          <p:cNvPr id="9" name="Рисунок 8"/>
          <p:cNvSpPr>
            <a:spLocks noGrp="1"/>
          </p:cNvSpPr>
          <p:nvPr>
            <p:ph type="pic" sz="quarter" idx="11"/>
          </p:nvPr>
        </p:nvSpPr>
        <p:spPr>
          <a:xfrm>
            <a:off x="4942681" y="1807255"/>
            <a:ext cx="2306638" cy="2308225"/>
          </a:xfrm>
          <a:prstGeom prst="ellipse">
            <a:avLst/>
          </a:prstGeom>
        </p:spPr>
        <p:txBody>
          <a:bodyPr/>
          <a:lstStyle/>
          <a:p>
            <a:endParaRPr lang="ru-RU"/>
          </a:p>
        </p:txBody>
      </p:sp>
    </p:spTree>
    <p:extLst>
      <p:ext uri="{BB962C8B-B14F-4D97-AF65-F5344CB8AC3E}">
        <p14:creationId xmlns:p14="http://schemas.microsoft.com/office/powerpoint/2010/main" val="1283062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5241131" y="3292929"/>
            <a:ext cx="1709738" cy="838200"/>
          </a:xfrm>
        </p:spPr>
        <p:txBody>
          <a:bodyPr/>
          <a:lstStyle/>
          <a:p>
            <a:endParaRPr lang="ru-RU"/>
          </a:p>
        </p:txBody>
      </p:sp>
      <p:sp>
        <p:nvSpPr>
          <p:cNvPr id="8" name="Рисунок 6"/>
          <p:cNvSpPr>
            <a:spLocks noGrp="1"/>
          </p:cNvSpPr>
          <p:nvPr>
            <p:ph type="pic" sz="quarter" idx="11"/>
          </p:nvPr>
        </p:nvSpPr>
        <p:spPr>
          <a:xfrm>
            <a:off x="2106045" y="3292929"/>
            <a:ext cx="1709738" cy="838200"/>
          </a:xfrm>
        </p:spPr>
        <p:txBody>
          <a:bodyPr/>
          <a:lstStyle/>
          <a:p>
            <a:endParaRPr lang="ru-RU"/>
          </a:p>
        </p:txBody>
      </p:sp>
      <p:sp>
        <p:nvSpPr>
          <p:cNvPr id="9" name="Рисунок 6"/>
          <p:cNvSpPr>
            <a:spLocks noGrp="1"/>
          </p:cNvSpPr>
          <p:nvPr>
            <p:ph type="pic" sz="quarter" idx="12"/>
          </p:nvPr>
        </p:nvSpPr>
        <p:spPr>
          <a:xfrm>
            <a:off x="8376217" y="3292929"/>
            <a:ext cx="1709738" cy="838200"/>
          </a:xfrm>
        </p:spPr>
        <p:txBody>
          <a:bodyPr/>
          <a:lstStyle/>
          <a:p>
            <a:endParaRPr lang="ru-RU"/>
          </a:p>
        </p:txBody>
      </p:sp>
    </p:spTree>
    <p:extLst>
      <p:ext uri="{BB962C8B-B14F-4D97-AF65-F5344CB8AC3E}">
        <p14:creationId xmlns:p14="http://schemas.microsoft.com/office/powerpoint/2010/main" val="2074671351"/>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Пользовательский макет">
    <p:spTree>
      <p:nvGrpSpPr>
        <p:cNvPr id="1" name=""/>
        <p:cNvGrpSpPr/>
        <p:nvPr/>
      </p:nvGrpSpPr>
      <p:grpSpPr>
        <a:xfrm>
          <a:off x="0" y="0"/>
          <a:ext cx="0" cy="0"/>
          <a:chOff x="0" y="0"/>
          <a:chExt cx="0" cy="0"/>
        </a:xfrm>
      </p:grpSpPr>
      <p:sp>
        <p:nvSpPr>
          <p:cNvPr id="6" name="Рисунок 6"/>
          <p:cNvSpPr>
            <a:spLocks noGrp="1"/>
          </p:cNvSpPr>
          <p:nvPr>
            <p:ph type="pic" sz="quarter" idx="11"/>
          </p:nvPr>
        </p:nvSpPr>
        <p:spPr>
          <a:xfrm>
            <a:off x="5883387" y="1566863"/>
            <a:ext cx="1709738" cy="838200"/>
          </a:xfrm>
        </p:spPr>
        <p:txBody>
          <a:bodyPr/>
          <a:lstStyle/>
          <a:p>
            <a:endParaRPr lang="ru-RU"/>
          </a:p>
        </p:txBody>
      </p:sp>
      <p:sp>
        <p:nvSpPr>
          <p:cNvPr id="7" name="Рисунок 6"/>
          <p:cNvSpPr>
            <a:spLocks noGrp="1"/>
          </p:cNvSpPr>
          <p:nvPr>
            <p:ph type="pic" sz="quarter" idx="12"/>
          </p:nvPr>
        </p:nvSpPr>
        <p:spPr>
          <a:xfrm>
            <a:off x="5883387" y="2960235"/>
            <a:ext cx="1709738" cy="838200"/>
          </a:xfrm>
        </p:spPr>
        <p:txBody>
          <a:bodyPr/>
          <a:lstStyle/>
          <a:p>
            <a:endParaRPr lang="ru-RU"/>
          </a:p>
        </p:txBody>
      </p:sp>
      <p:sp>
        <p:nvSpPr>
          <p:cNvPr id="8" name="Рисунок 6"/>
          <p:cNvSpPr>
            <a:spLocks noGrp="1"/>
          </p:cNvSpPr>
          <p:nvPr>
            <p:ph type="pic" sz="quarter" idx="13"/>
          </p:nvPr>
        </p:nvSpPr>
        <p:spPr>
          <a:xfrm>
            <a:off x="5883387" y="4353607"/>
            <a:ext cx="1709738" cy="838200"/>
          </a:xfrm>
        </p:spPr>
        <p:txBody>
          <a:bodyPr/>
          <a:lstStyle/>
          <a:p>
            <a:endParaRPr lang="ru-RU"/>
          </a:p>
        </p:txBody>
      </p:sp>
      <p:sp>
        <p:nvSpPr>
          <p:cNvPr id="9" name="Рисунок 6"/>
          <p:cNvSpPr>
            <a:spLocks noGrp="1"/>
          </p:cNvSpPr>
          <p:nvPr>
            <p:ph type="pic" sz="quarter" idx="14"/>
          </p:nvPr>
        </p:nvSpPr>
        <p:spPr>
          <a:xfrm>
            <a:off x="8310902" y="1566863"/>
            <a:ext cx="1709738" cy="838200"/>
          </a:xfrm>
        </p:spPr>
        <p:txBody>
          <a:bodyPr/>
          <a:lstStyle/>
          <a:p>
            <a:endParaRPr lang="ru-RU"/>
          </a:p>
        </p:txBody>
      </p:sp>
      <p:sp>
        <p:nvSpPr>
          <p:cNvPr id="10" name="Рисунок 6"/>
          <p:cNvSpPr>
            <a:spLocks noGrp="1"/>
          </p:cNvSpPr>
          <p:nvPr>
            <p:ph type="pic" sz="quarter" idx="15"/>
          </p:nvPr>
        </p:nvSpPr>
        <p:spPr>
          <a:xfrm>
            <a:off x="8310902" y="2960235"/>
            <a:ext cx="1709738" cy="838200"/>
          </a:xfrm>
        </p:spPr>
        <p:txBody>
          <a:bodyPr/>
          <a:lstStyle/>
          <a:p>
            <a:endParaRPr lang="ru-RU"/>
          </a:p>
        </p:txBody>
      </p:sp>
      <p:sp>
        <p:nvSpPr>
          <p:cNvPr id="11" name="Рисунок 6"/>
          <p:cNvSpPr>
            <a:spLocks noGrp="1"/>
          </p:cNvSpPr>
          <p:nvPr>
            <p:ph type="pic" sz="quarter" idx="16"/>
          </p:nvPr>
        </p:nvSpPr>
        <p:spPr>
          <a:xfrm>
            <a:off x="8310902" y="4353607"/>
            <a:ext cx="1709738" cy="838200"/>
          </a:xfrm>
        </p:spPr>
        <p:txBody>
          <a:bodyPr/>
          <a:lstStyle/>
          <a:p>
            <a:endParaRPr lang="ru-RU"/>
          </a:p>
        </p:txBody>
      </p:sp>
    </p:spTree>
    <p:extLst>
      <p:ext uri="{BB962C8B-B14F-4D97-AF65-F5344CB8AC3E}">
        <p14:creationId xmlns:p14="http://schemas.microsoft.com/office/powerpoint/2010/main" val="451922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Пользовательский макет">
    <p:spTree>
      <p:nvGrpSpPr>
        <p:cNvPr id="1" name=""/>
        <p:cNvGrpSpPr/>
        <p:nvPr/>
      </p:nvGrpSpPr>
      <p:grpSpPr>
        <a:xfrm>
          <a:off x="0" y="0"/>
          <a:ext cx="0" cy="0"/>
          <a:chOff x="0" y="0"/>
          <a:chExt cx="0" cy="0"/>
        </a:xfrm>
      </p:grpSpPr>
      <p:sp>
        <p:nvSpPr>
          <p:cNvPr id="10" name="Рисунок 9"/>
          <p:cNvSpPr>
            <a:spLocks noGrp="1"/>
          </p:cNvSpPr>
          <p:nvPr>
            <p:ph type="pic" sz="quarter" idx="10"/>
          </p:nvPr>
        </p:nvSpPr>
        <p:spPr>
          <a:xfrm>
            <a:off x="2296885" y="2743199"/>
            <a:ext cx="1371601" cy="1371601"/>
          </a:xfrm>
          <a:prstGeom prst="ellipse">
            <a:avLst/>
          </a:prstGeom>
        </p:spPr>
        <p:txBody>
          <a:bodyPr/>
          <a:lstStyle/>
          <a:p>
            <a:endParaRPr lang="ru-RU"/>
          </a:p>
        </p:txBody>
      </p:sp>
      <p:sp>
        <p:nvSpPr>
          <p:cNvPr id="11" name="Рисунок 9"/>
          <p:cNvSpPr>
            <a:spLocks noGrp="1"/>
          </p:cNvSpPr>
          <p:nvPr>
            <p:ph type="pic" sz="quarter" idx="11"/>
          </p:nvPr>
        </p:nvSpPr>
        <p:spPr>
          <a:xfrm>
            <a:off x="5410199" y="2743198"/>
            <a:ext cx="1371601" cy="1371601"/>
          </a:xfrm>
          <a:prstGeom prst="ellipse">
            <a:avLst/>
          </a:prstGeom>
        </p:spPr>
        <p:txBody>
          <a:bodyPr/>
          <a:lstStyle/>
          <a:p>
            <a:endParaRPr lang="ru-RU"/>
          </a:p>
        </p:txBody>
      </p:sp>
      <p:sp>
        <p:nvSpPr>
          <p:cNvPr id="12" name="Рисунок 9"/>
          <p:cNvSpPr>
            <a:spLocks noGrp="1"/>
          </p:cNvSpPr>
          <p:nvPr>
            <p:ph type="pic" sz="quarter" idx="12"/>
          </p:nvPr>
        </p:nvSpPr>
        <p:spPr>
          <a:xfrm>
            <a:off x="8523513" y="2743198"/>
            <a:ext cx="1371601" cy="1371601"/>
          </a:xfrm>
          <a:prstGeom prst="ellipse">
            <a:avLst/>
          </a:prstGeom>
        </p:spPr>
        <p:txBody>
          <a:bodyPr/>
          <a:lstStyle/>
          <a:p>
            <a:endParaRPr lang="ru-RU"/>
          </a:p>
        </p:txBody>
      </p:sp>
    </p:spTree>
    <p:extLst>
      <p:ext uri="{BB962C8B-B14F-4D97-AF65-F5344CB8AC3E}">
        <p14:creationId xmlns:p14="http://schemas.microsoft.com/office/powerpoint/2010/main" val="1169503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Пользовательский макет">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7494588" y="1957388"/>
            <a:ext cx="2941637" cy="2943225"/>
          </a:xfrm>
        </p:spPr>
        <p:txBody>
          <a:bodyPr/>
          <a:lstStyle/>
          <a:p>
            <a:endParaRPr lang="ru-RU"/>
          </a:p>
        </p:txBody>
      </p:sp>
    </p:spTree>
    <p:extLst>
      <p:ext uri="{BB962C8B-B14F-4D97-AF65-F5344CB8AC3E}">
        <p14:creationId xmlns:p14="http://schemas.microsoft.com/office/powerpoint/2010/main" val="1932648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12192000" cy="2584450"/>
          </a:xfrm>
        </p:spPr>
        <p:txBody>
          <a:bodyPr/>
          <a:lstStyle/>
          <a:p>
            <a:endParaRPr lang="ru-RU"/>
          </a:p>
        </p:txBody>
      </p:sp>
      <p:sp>
        <p:nvSpPr>
          <p:cNvPr id="10" name="Рисунок 8"/>
          <p:cNvSpPr>
            <a:spLocks noGrp="1"/>
          </p:cNvSpPr>
          <p:nvPr>
            <p:ph type="pic" sz="quarter" idx="12"/>
          </p:nvPr>
        </p:nvSpPr>
        <p:spPr>
          <a:xfrm>
            <a:off x="4018723" y="4436165"/>
            <a:ext cx="1758950" cy="1758950"/>
          </a:xfrm>
          <a:prstGeom prst="roundRect">
            <a:avLst>
              <a:gd name="adj" fmla="val 16102"/>
            </a:avLst>
          </a:prstGeom>
        </p:spPr>
        <p:txBody>
          <a:bodyPr/>
          <a:lstStyle/>
          <a:p>
            <a:endParaRPr lang="ru-RU"/>
          </a:p>
        </p:txBody>
      </p:sp>
      <p:sp>
        <p:nvSpPr>
          <p:cNvPr id="12" name="Рисунок 8"/>
          <p:cNvSpPr>
            <a:spLocks noGrp="1"/>
          </p:cNvSpPr>
          <p:nvPr>
            <p:ph type="pic" sz="quarter" idx="14"/>
          </p:nvPr>
        </p:nvSpPr>
        <p:spPr>
          <a:xfrm>
            <a:off x="8855767" y="4436165"/>
            <a:ext cx="1758950" cy="1758950"/>
          </a:xfrm>
          <a:prstGeom prst="roundRect">
            <a:avLst>
              <a:gd name="adj" fmla="val 16102"/>
            </a:avLst>
          </a:prstGeom>
        </p:spPr>
        <p:txBody>
          <a:bodyPr/>
          <a:lstStyle/>
          <a:p>
            <a:endParaRPr lang="ru-RU"/>
          </a:p>
        </p:txBody>
      </p:sp>
    </p:spTree>
    <p:extLst>
      <p:ext uri="{BB962C8B-B14F-4D97-AF65-F5344CB8AC3E}">
        <p14:creationId xmlns:p14="http://schemas.microsoft.com/office/powerpoint/2010/main" val="1391595508"/>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Пользовательский макет">
    <p:spTree>
      <p:nvGrpSpPr>
        <p:cNvPr id="1" name=""/>
        <p:cNvGrpSpPr/>
        <p:nvPr/>
      </p:nvGrpSpPr>
      <p:grpSpPr>
        <a:xfrm>
          <a:off x="0" y="0"/>
          <a:ext cx="0" cy="0"/>
          <a:chOff x="0" y="0"/>
          <a:chExt cx="0" cy="0"/>
        </a:xfrm>
      </p:grpSpPr>
      <p:sp>
        <p:nvSpPr>
          <p:cNvPr id="6" name="Рисунок 7"/>
          <p:cNvSpPr>
            <a:spLocks noGrp="1"/>
          </p:cNvSpPr>
          <p:nvPr>
            <p:ph type="pic" sz="quarter" idx="15"/>
          </p:nvPr>
        </p:nvSpPr>
        <p:spPr>
          <a:xfrm>
            <a:off x="4535559" y="2176668"/>
            <a:ext cx="3120882" cy="3120886"/>
          </a:xfrm>
          <a:custGeom>
            <a:avLst/>
            <a:gdLst>
              <a:gd name="connsiteX0" fmla="*/ 1875420 w 3753106"/>
              <a:gd name="connsiteY0" fmla="*/ 1 h 3753107"/>
              <a:gd name="connsiteX1" fmla="*/ 2580464 w 3753106"/>
              <a:gd name="connsiteY1" fmla="*/ 291294 h 3753107"/>
              <a:gd name="connsiteX2" fmla="*/ 3460540 w 3753106"/>
              <a:gd name="connsiteY2" fmla="*/ 1169782 h 3753107"/>
              <a:gd name="connsiteX3" fmla="*/ 3461813 w 3753106"/>
              <a:gd name="connsiteY3" fmla="*/ 2579342 h 3753107"/>
              <a:gd name="connsiteX4" fmla="*/ 2582204 w 3753106"/>
              <a:gd name="connsiteY4" fmla="*/ 3460541 h 3753107"/>
              <a:gd name="connsiteX5" fmla="*/ 1172644 w 3753106"/>
              <a:gd name="connsiteY5" fmla="*/ 3461814 h 3753107"/>
              <a:gd name="connsiteX6" fmla="*/ 292568 w 3753106"/>
              <a:gd name="connsiteY6" fmla="*/ 2583327 h 3753107"/>
              <a:gd name="connsiteX7" fmla="*/ 291295 w 3753106"/>
              <a:gd name="connsiteY7" fmla="*/ 1173766 h 3753107"/>
              <a:gd name="connsiteX8" fmla="*/ 1170903 w 3753106"/>
              <a:gd name="connsiteY8" fmla="*/ 292567 h 3753107"/>
              <a:gd name="connsiteX9" fmla="*/ 1875420 w 3753106"/>
              <a:gd name="connsiteY9" fmla="*/ 1 h 37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106" h="3753107">
                <a:moveTo>
                  <a:pt x="1875420" y="1"/>
                </a:moveTo>
                <a:cubicBezTo>
                  <a:pt x="2130500" y="-230"/>
                  <a:pt x="2385668" y="96850"/>
                  <a:pt x="2580464" y="291294"/>
                </a:cubicBezTo>
                <a:lnTo>
                  <a:pt x="3460540" y="1169782"/>
                </a:lnTo>
                <a:cubicBezTo>
                  <a:pt x="3850131" y="1558670"/>
                  <a:pt x="3850701" y="2189751"/>
                  <a:pt x="3461813" y="2579342"/>
                </a:cubicBezTo>
                <a:lnTo>
                  <a:pt x="2582204" y="3460541"/>
                </a:lnTo>
                <a:cubicBezTo>
                  <a:pt x="2193316" y="3850132"/>
                  <a:pt x="1562235" y="3850702"/>
                  <a:pt x="1172644" y="3461814"/>
                </a:cubicBezTo>
                <a:lnTo>
                  <a:pt x="292568" y="2583327"/>
                </a:lnTo>
                <a:cubicBezTo>
                  <a:pt x="-97024" y="2194439"/>
                  <a:pt x="-97594" y="1563357"/>
                  <a:pt x="291295" y="1173766"/>
                </a:cubicBezTo>
                <a:lnTo>
                  <a:pt x="1170903" y="292567"/>
                </a:lnTo>
                <a:cubicBezTo>
                  <a:pt x="1365347" y="97772"/>
                  <a:pt x="1620340" y="231"/>
                  <a:pt x="1875420" y="1"/>
                </a:cubicBezTo>
                <a:close/>
              </a:path>
            </a:pathLst>
          </a:custGeom>
        </p:spPr>
        <p:txBody>
          <a:bodyPr wrap="square">
            <a:noAutofit/>
          </a:bodyPr>
          <a:lstStyle/>
          <a:p>
            <a:endParaRPr lang="ru-RU"/>
          </a:p>
        </p:txBody>
      </p:sp>
    </p:spTree>
    <p:extLst>
      <p:ext uri="{BB962C8B-B14F-4D97-AF65-F5344CB8AC3E}">
        <p14:creationId xmlns:p14="http://schemas.microsoft.com/office/powerpoint/2010/main" val="2131318618"/>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Пользовательский макет">
    <p:spTree>
      <p:nvGrpSpPr>
        <p:cNvPr id="1" name=""/>
        <p:cNvGrpSpPr/>
        <p:nvPr/>
      </p:nvGrpSpPr>
      <p:grpSpPr>
        <a:xfrm>
          <a:off x="0" y="0"/>
          <a:ext cx="0" cy="0"/>
          <a:chOff x="0" y="0"/>
          <a:chExt cx="0" cy="0"/>
        </a:xfrm>
      </p:grpSpPr>
      <p:sp>
        <p:nvSpPr>
          <p:cNvPr id="12" name="Рисунок 11"/>
          <p:cNvSpPr>
            <a:spLocks noGrp="1"/>
          </p:cNvSpPr>
          <p:nvPr>
            <p:ph type="pic" sz="quarter" idx="10"/>
          </p:nvPr>
        </p:nvSpPr>
        <p:spPr>
          <a:xfrm>
            <a:off x="1340826" y="1713420"/>
            <a:ext cx="2530480" cy="3435686"/>
          </a:xfrm>
          <a:custGeom>
            <a:avLst/>
            <a:gdLst>
              <a:gd name="connsiteX0" fmla="*/ 292135 w 2530480"/>
              <a:gd name="connsiteY0" fmla="*/ 2917250 h 3435686"/>
              <a:gd name="connsiteX1" fmla="*/ 288023 w 2530480"/>
              <a:gd name="connsiteY1" fmla="*/ 2929591 h 3435686"/>
              <a:gd name="connsiteX2" fmla="*/ 292135 w 2530480"/>
              <a:gd name="connsiteY2" fmla="*/ 2933707 h 3435686"/>
              <a:gd name="connsiteX3" fmla="*/ 304479 w 2530480"/>
              <a:gd name="connsiteY3" fmla="*/ 2929591 h 3435686"/>
              <a:gd name="connsiteX4" fmla="*/ 304479 w 2530480"/>
              <a:gd name="connsiteY4" fmla="*/ 2921362 h 3435686"/>
              <a:gd name="connsiteX5" fmla="*/ 300367 w 2530480"/>
              <a:gd name="connsiteY5" fmla="*/ 2917250 h 3435686"/>
              <a:gd name="connsiteX6" fmla="*/ 436147 w 2530480"/>
              <a:gd name="connsiteY6" fmla="*/ 2900790 h 3435686"/>
              <a:gd name="connsiteX7" fmla="*/ 390886 w 2530480"/>
              <a:gd name="connsiteY7" fmla="*/ 2909018 h 3435686"/>
              <a:gd name="connsiteX8" fmla="*/ 374429 w 2530480"/>
              <a:gd name="connsiteY8" fmla="*/ 2909018 h 3435686"/>
              <a:gd name="connsiteX9" fmla="*/ 345628 w 2530480"/>
              <a:gd name="connsiteY9" fmla="*/ 2904906 h 3435686"/>
              <a:gd name="connsiteX10" fmla="*/ 333284 w 2530480"/>
              <a:gd name="connsiteY10" fmla="*/ 2913134 h 3435686"/>
              <a:gd name="connsiteX11" fmla="*/ 419690 w 2530480"/>
              <a:gd name="connsiteY11" fmla="*/ 2941935 h 3435686"/>
              <a:gd name="connsiteX12" fmla="*/ 473179 w 2530480"/>
              <a:gd name="connsiteY12" fmla="*/ 2925478 h 3435686"/>
              <a:gd name="connsiteX13" fmla="*/ 473179 w 2530480"/>
              <a:gd name="connsiteY13" fmla="*/ 2921362 h 3435686"/>
              <a:gd name="connsiteX14" fmla="*/ 464951 w 2530480"/>
              <a:gd name="connsiteY14" fmla="*/ 2900790 h 3435686"/>
              <a:gd name="connsiteX15" fmla="*/ 493752 w 2530480"/>
              <a:gd name="connsiteY15" fmla="*/ 2781467 h 3435686"/>
              <a:gd name="connsiteX16" fmla="*/ 501980 w 2530480"/>
              <a:gd name="connsiteY16" fmla="*/ 2781467 h 3435686"/>
              <a:gd name="connsiteX17" fmla="*/ 501980 w 2530480"/>
              <a:gd name="connsiteY17" fmla="*/ 2785583 h 3435686"/>
              <a:gd name="connsiteX18" fmla="*/ 506096 w 2530480"/>
              <a:gd name="connsiteY18" fmla="*/ 2793811 h 3435686"/>
              <a:gd name="connsiteX19" fmla="*/ 497868 w 2530480"/>
              <a:gd name="connsiteY19" fmla="*/ 2818500 h 3435686"/>
              <a:gd name="connsiteX20" fmla="*/ 493752 w 2530480"/>
              <a:gd name="connsiteY20" fmla="*/ 2826728 h 3435686"/>
              <a:gd name="connsiteX21" fmla="*/ 485524 w 2530480"/>
              <a:gd name="connsiteY21" fmla="*/ 2826728 h 3435686"/>
              <a:gd name="connsiteX22" fmla="*/ 473179 w 2530480"/>
              <a:gd name="connsiteY22" fmla="*/ 2818500 h 3435686"/>
              <a:gd name="connsiteX23" fmla="*/ 888753 w 2530480"/>
              <a:gd name="connsiteY23" fmla="*/ 2686833 h 3435686"/>
              <a:gd name="connsiteX24" fmla="*/ 880525 w 2530480"/>
              <a:gd name="connsiteY24" fmla="*/ 2690945 h 3435686"/>
              <a:gd name="connsiteX25" fmla="*/ 876409 w 2530480"/>
              <a:gd name="connsiteY25" fmla="*/ 2703289 h 3435686"/>
              <a:gd name="connsiteX26" fmla="*/ 864065 w 2530480"/>
              <a:gd name="connsiteY26" fmla="*/ 2715634 h 3435686"/>
              <a:gd name="connsiteX27" fmla="*/ 835264 w 2530480"/>
              <a:gd name="connsiteY27" fmla="*/ 2715634 h 3435686"/>
              <a:gd name="connsiteX28" fmla="*/ 757086 w 2530480"/>
              <a:gd name="connsiteY28" fmla="*/ 2777351 h 3435686"/>
              <a:gd name="connsiteX29" fmla="*/ 736514 w 2530480"/>
              <a:gd name="connsiteY29" fmla="*/ 2810268 h 3435686"/>
              <a:gd name="connsiteX30" fmla="*/ 695368 w 2530480"/>
              <a:gd name="connsiteY30" fmla="*/ 2855529 h 3435686"/>
              <a:gd name="connsiteX31" fmla="*/ 687137 w 2530480"/>
              <a:gd name="connsiteY31" fmla="*/ 2855529 h 3435686"/>
              <a:gd name="connsiteX32" fmla="*/ 666564 w 2530480"/>
              <a:gd name="connsiteY32" fmla="*/ 2851416 h 3435686"/>
              <a:gd name="connsiteX33" fmla="*/ 662452 w 2530480"/>
              <a:gd name="connsiteY33" fmla="*/ 2851416 h 3435686"/>
              <a:gd name="connsiteX34" fmla="*/ 654220 w 2530480"/>
              <a:gd name="connsiteY34" fmla="*/ 2847301 h 3435686"/>
              <a:gd name="connsiteX35" fmla="*/ 641879 w 2530480"/>
              <a:gd name="connsiteY35" fmla="*/ 2847301 h 3435686"/>
              <a:gd name="connsiteX36" fmla="*/ 621303 w 2530480"/>
              <a:gd name="connsiteY36" fmla="*/ 2859645 h 3435686"/>
              <a:gd name="connsiteX37" fmla="*/ 613075 w 2530480"/>
              <a:gd name="connsiteY37" fmla="*/ 2863757 h 3435686"/>
              <a:gd name="connsiteX38" fmla="*/ 604846 w 2530480"/>
              <a:gd name="connsiteY38" fmla="*/ 2871989 h 3435686"/>
              <a:gd name="connsiteX39" fmla="*/ 559585 w 2530480"/>
              <a:gd name="connsiteY39" fmla="*/ 2882274 h 3435686"/>
              <a:gd name="connsiteX40" fmla="*/ 518440 w 2530480"/>
              <a:gd name="connsiteY40" fmla="*/ 2892562 h 3435686"/>
              <a:gd name="connsiteX41" fmla="*/ 522553 w 2530480"/>
              <a:gd name="connsiteY41" fmla="*/ 2913134 h 3435686"/>
              <a:gd name="connsiteX42" fmla="*/ 493752 w 2530480"/>
              <a:gd name="connsiteY42" fmla="*/ 2917250 h 3435686"/>
              <a:gd name="connsiteX43" fmla="*/ 493752 w 2530480"/>
              <a:gd name="connsiteY43" fmla="*/ 2925478 h 3435686"/>
              <a:gd name="connsiteX44" fmla="*/ 497868 w 2530480"/>
              <a:gd name="connsiteY44" fmla="*/ 2933707 h 3435686"/>
              <a:gd name="connsiteX45" fmla="*/ 534897 w 2530480"/>
              <a:gd name="connsiteY45" fmla="*/ 2917250 h 3435686"/>
              <a:gd name="connsiteX46" fmla="*/ 584274 w 2530480"/>
              <a:gd name="connsiteY46" fmla="*/ 2925478 h 3435686"/>
              <a:gd name="connsiteX47" fmla="*/ 678908 w 2530480"/>
              <a:gd name="connsiteY47" fmla="*/ 2896674 h 3435686"/>
              <a:gd name="connsiteX48" fmla="*/ 748858 w 2530480"/>
              <a:gd name="connsiteY48" fmla="*/ 2859645 h 3435686"/>
              <a:gd name="connsiteX49" fmla="*/ 798231 w 2530480"/>
              <a:gd name="connsiteY49" fmla="*/ 2818500 h 3435686"/>
              <a:gd name="connsiteX50" fmla="*/ 806463 w 2530480"/>
              <a:gd name="connsiteY50" fmla="*/ 2814384 h 3435686"/>
              <a:gd name="connsiteX51" fmla="*/ 822920 w 2530480"/>
              <a:gd name="connsiteY51" fmla="*/ 2793811 h 3435686"/>
              <a:gd name="connsiteX52" fmla="*/ 822920 w 2530480"/>
              <a:gd name="connsiteY52" fmla="*/ 2777351 h 3435686"/>
              <a:gd name="connsiteX53" fmla="*/ 827036 w 2530480"/>
              <a:gd name="connsiteY53" fmla="*/ 2760895 h 3435686"/>
              <a:gd name="connsiteX54" fmla="*/ 859952 w 2530480"/>
              <a:gd name="connsiteY54" fmla="*/ 2744434 h 3435686"/>
              <a:gd name="connsiteX55" fmla="*/ 876409 w 2530480"/>
              <a:gd name="connsiteY55" fmla="*/ 2711518 h 3435686"/>
              <a:gd name="connsiteX56" fmla="*/ 888753 w 2530480"/>
              <a:gd name="connsiteY56" fmla="*/ 2711518 h 3435686"/>
              <a:gd name="connsiteX57" fmla="*/ 901098 w 2530480"/>
              <a:gd name="connsiteY57" fmla="*/ 2707405 h 3435686"/>
              <a:gd name="connsiteX58" fmla="*/ 901098 w 2530480"/>
              <a:gd name="connsiteY58" fmla="*/ 2690945 h 3435686"/>
              <a:gd name="connsiteX59" fmla="*/ 888753 w 2530480"/>
              <a:gd name="connsiteY59" fmla="*/ 2686833 h 3435686"/>
              <a:gd name="connsiteX60" fmla="*/ 855837 w 2530480"/>
              <a:gd name="connsiteY60" fmla="*/ 2625112 h 3435686"/>
              <a:gd name="connsiteX61" fmla="*/ 847608 w 2530480"/>
              <a:gd name="connsiteY61" fmla="*/ 2637456 h 3435686"/>
              <a:gd name="connsiteX62" fmla="*/ 851724 w 2530480"/>
              <a:gd name="connsiteY62" fmla="*/ 2641572 h 3435686"/>
              <a:gd name="connsiteX63" fmla="*/ 868181 w 2530480"/>
              <a:gd name="connsiteY63" fmla="*/ 2641572 h 3435686"/>
              <a:gd name="connsiteX64" fmla="*/ 872297 w 2530480"/>
              <a:gd name="connsiteY64" fmla="*/ 2633340 h 3435686"/>
              <a:gd name="connsiteX65" fmla="*/ 868181 w 2530480"/>
              <a:gd name="connsiteY65" fmla="*/ 2625112 h 3435686"/>
              <a:gd name="connsiteX66" fmla="*/ 843492 w 2530480"/>
              <a:gd name="connsiteY66" fmla="*/ 2563394 h 3435686"/>
              <a:gd name="connsiteX67" fmla="*/ 839380 w 2530480"/>
              <a:gd name="connsiteY67" fmla="*/ 2567506 h 3435686"/>
              <a:gd name="connsiteX68" fmla="*/ 839380 w 2530480"/>
              <a:gd name="connsiteY68" fmla="*/ 2575738 h 3435686"/>
              <a:gd name="connsiteX69" fmla="*/ 847608 w 2530480"/>
              <a:gd name="connsiteY69" fmla="*/ 2575738 h 3435686"/>
              <a:gd name="connsiteX70" fmla="*/ 847608 w 2530480"/>
              <a:gd name="connsiteY70" fmla="*/ 2571622 h 3435686"/>
              <a:gd name="connsiteX71" fmla="*/ 851724 w 2530480"/>
              <a:gd name="connsiteY71" fmla="*/ 2567506 h 3435686"/>
              <a:gd name="connsiteX72" fmla="*/ 1003964 w 2530480"/>
              <a:gd name="connsiteY72" fmla="*/ 2522249 h 3435686"/>
              <a:gd name="connsiteX73" fmla="*/ 971047 w 2530480"/>
              <a:gd name="connsiteY73" fmla="*/ 2546934 h 3435686"/>
              <a:gd name="connsiteX74" fmla="*/ 925786 w 2530480"/>
              <a:gd name="connsiteY74" fmla="*/ 2596311 h 3435686"/>
              <a:gd name="connsiteX75" fmla="*/ 905213 w 2530480"/>
              <a:gd name="connsiteY75" fmla="*/ 2579851 h 3435686"/>
              <a:gd name="connsiteX76" fmla="*/ 896982 w 2530480"/>
              <a:gd name="connsiteY76" fmla="*/ 2579851 h 3435686"/>
              <a:gd name="connsiteX77" fmla="*/ 892869 w 2530480"/>
              <a:gd name="connsiteY77" fmla="*/ 2583967 h 3435686"/>
              <a:gd name="connsiteX78" fmla="*/ 892869 w 2530480"/>
              <a:gd name="connsiteY78" fmla="*/ 2596311 h 3435686"/>
              <a:gd name="connsiteX79" fmla="*/ 913442 w 2530480"/>
              <a:gd name="connsiteY79" fmla="*/ 2608655 h 3435686"/>
              <a:gd name="connsiteX80" fmla="*/ 913442 w 2530480"/>
              <a:gd name="connsiteY80" fmla="*/ 2629228 h 3435686"/>
              <a:gd name="connsiteX81" fmla="*/ 888753 w 2530480"/>
              <a:gd name="connsiteY81" fmla="*/ 2653916 h 3435686"/>
              <a:gd name="connsiteX82" fmla="*/ 896982 w 2530480"/>
              <a:gd name="connsiteY82" fmla="*/ 2682717 h 3435686"/>
              <a:gd name="connsiteX83" fmla="*/ 913442 w 2530480"/>
              <a:gd name="connsiteY83" fmla="*/ 2678601 h 3435686"/>
              <a:gd name="connsiteX84" fmla="*/ 925786 w 2530480"/>
              <a:gd name="connsiteY84" fmla="*/ 2670373 h 3435686"/>
              <a:gd name="connsiteX85" fmla="*/ 934014 w 2530480"/>
              <a:gd name="connsiteY85" fmla="*/ 2666257 h 3435686"/>
              <a:gd name="connsiteX86" fmla="*/ 966931 w 2530480"/>
              <a:gd name="connsiteY86" fmla="*/ 2637456 h 3435686"/>
              <a:gd name="connsiteX87" fmla="*/ 971047 w 2530480"/>
              <a:gd name="connsiteY87" fmla="*/ 2633340 h 3435686"/>
              <a:gd name="connsiteX88" fmla="*/ 971047 w 2530480"/>
              <a:gd name="connsiteY88" fmla="*/ 2625112 h 3435686"/>
              <a:gd name="connsiteX89" fmla="*/ 979275 w 2530480"/>
              <a:gd name="connsiteY89" fmla="*/ 2612767 h 3435686"/>
              <a:gd name="connsiteX90" fmla="*/ 995732 w 2530480"/>
              <a:gd name="connsiteY90" fmla="*/ 2608655 h 3435686"/>
              <a:gd name="connsiteX91" fmla="*/ 1003964 w 2530480"/>
              <a:gd name="connsiteY91" fmla="*/ 2608655 h 3435686"/>
              <a:gd name="connsiteX92" fmla="*/ 1022477 w 2530480"/>
              <a:gd name="connsiteY92" fmla="*/ 2573679 h 3435686"/>
              <a:gd name="connsiteX93" fmla="*/ 1028649 w 2530480"/>
              <a:gd name="connsiteY93" fmla="*/ 2530477 h 3435686"/>
              <a:gd name="connsiteX94" fmla="*/ 1003964 w 2530480"/>
              <a:gd name="connsiteY94" fmla="*/ 2522249 h 3435686"/>
              <a:gd name="connsiteX95" fmla="*/ 966931 w 2530480"/>
              <a:gd name="connsiteY95" fmla="*/ 2435839 h 3435686"/>
              <a:gd name="connsiteX96" fmla="*/ 954587 w 2530480"/>
              <a:gd name="connsiteY96" fmla="*/ 2439955 h 3435686"/>
              <a:gd name="connsiteX97" fmla="*/ 958703 w 2530480"/>
              <a:gd name="connsiteY97" fmla="*/ 2448184 h 3435686"/>
              <a:gd name="connsiteX98" fmla="*/ 979275 w 2530480"/>
              <a:gd name="connsiteY98" fmla="*/ 2452300 h 3435686"/>
              <a:gd name="connsiteX99" fmla="*/ 987504 w 2530480"/>
              <a:gd name="connsiteY99" fmla="*/ 2489332 h 3435686"/>
              <a:gd name="connsiteX100" fmla="*/ 995732 w 2530480"/>
              <a:gd name="connsiteY100" fmla="*/ 2497561 h 3435686"/>
              <a:gd name="connsiteX101" fmla="*/ 1008076 w 2530480"/>
              <a:gd name="connsiteY101" fmla="*/ 2497561 h 3435686"/>
              <a:gd name="connsiteX102" fmla="*/ 1012192 w 2530480"/>
              <a:gd name="connsiteY102" fmla="*/ 2493445 h 3435686"/>
              <a:gd name="connsiteX103" fmla="*/ 1003964 w 2530480"/>
              <a:gd name="connsiteY103" fmla="*/ 2448184 h 3435686"/>
              <a:gd name="connsiteX104" fmla="*/ 983391 w 2530480"/>
              <a:gd name="connsiteY104" fmla="*/ 2448184 h 3435686"/>
              <a:gd name="connsiteX105" fmla="*/ 966931 w 2530480"/>
              <a:gd name="connsiteY105" fmla="*/ 2435839 h 3435686"/>
              <a:gd name="connsiteX106" fmla="*/ 695368 w 2530480"/>
              <a:gd name="connsiteY106" fmla="*/ 2386466 h 3435686"/>
              <a:gd name="connsiteX107" fmla="*/ 711825 w 2530480"/>
              <a:gd name="connsiteY107" fmla="*/ 2398810 h 3435686"/>
              <a:gd name="connsiteX108" fmla="*/ 691253 w 2530480"/>
              <a:gd name="connsiteY108" fmla="*/ 2448184 h 3435686"/>
              <a:gd name="connsiteX109" fmla="*/ 683024 w 2530480"/>
              <a:gd name="connsiteY109" fmla="*/ 2448184 h 3435686"/>
              <a:gd name="connsiteX110" fmla="*/ 683024 w 2530480"/>
              <a:gd name="connsiteY110" fmla="*/ 2423499 h 3435686"/>
              <a:gd name="connsiteX111" fmla="*/ 691253 w 2530480"/>
              <a:gd name="connsiteY111" fmla="*/ 2407039 h 3435686"/>
              <a:gd name="connsiteX112" fmla="*/ 691253 w 2530480"/>
              <a:gd name="connsiteY112" fmla="*/ 2398810 h 3435686"/>
              <a:gd name="connsiteX113" fmla="*/ 1032765 w 2530480"/>
              <a:gd name="connsiteY113" fmla="*/ 1876255 h 3435686"/>
              <a:gd name="connsiteX114" fmla="*/ 991620 w 2530480"/>
              <a:gd name="connsiteY114" fmla="*/ 1896827 h 3435686"/>
              <a:gd name="connsiteX115" fmla="*/ 975159 w 2530480"/>
              <a:gd name="connsiteY115" fmla="*/ 1900943 h 3435686"/>
              <a:gd name="connsiteX116" fmla="*/ 958703 w 2530480"/>
              <a:gd name="connsiteY116" fmla="*/ 1925632 h 3435686"/>
              <a:gd name="connsiteX117" fmla="*/ 905213 w 2530480"/>
              <a:gd name="connsiteY117" fmla="*/ 1962661 h 3435686"/>
              <a:gd name="connsiteX118" fmla="*/ 851724 w 2530480"/>
              <a:gd name="connsiteY118" fmla="*/ 2007922 h 3435686"/>
              <a:gd name="connsiteX119" fmla="*/ 794119 w 2530480"/>
              <a:gd name="connsiteY119" fmla="*/ 2090215 h 3435686"/>
              <a:gd name="connsiteX120" fmla="*/ 757086 w 2530480"/>
              <a:gd name="connsiteY120" fmla="*/ 2090215 h 3435686"/>
              <a:gd name="connsiteX121" fmla="*/ 711825 w 2530480"/>
              <a:gd name="connsiteY121" fmla="*/ 2131360 h 3435686"/>
              <a:gd name="connsiteX122" fmla="*/ 670680 w 2530480"/>
              <a:gd name="connsiteY122" fmla="*/ 2143705 h 3435686"/>
              <a:gd name="connsiteX123" fmla="*/ 633647 w 2530480"/>
              <a:gd name="connsiteY123" fmla="*/ 2168393 h 3435686"/>
              <a:gd name="connsiteX124" fmla="*/ 551357 w 2530480"/>
              <a:gd name="connsiteY124" fmla="*/ 2225995 h 3435686"/>
              <a:gd name="connsiteX125" fmla="*/ 407346 w 2530480"/>
              <a:gd name="connsiteY125" fmla="*/ 2337089 h 3435686"/>
              <a:gd name="connsiteX126" fmla="*/ 234534 w 2530480"/>
              <a:gd name="connsiteY126" fmla="*/ 2538706 h 3435686"/>
              <a:gd name="connsiteX127" fmla="*/ 201617 w 2530480"/>
              <a:gd name="connsiteY127" fmla="*/ 2563394 h 3435686"/>
              <a:gd name="connsiteX128" fmla="*/ 156356 w 2530480"/>
              <a:gd name="connsiteY128" fmla="*/ 2672429 h 3435686"/>
              <a:gd name="connsiteX129" fmla="*/ 144012 w 2530480"/>
              <a:gd name="connsiteY129" fmla="*/ 2789695 h 3435686"/>
              <a:gd name="connsiteX130" fmla="*/ 185157 w 2530480"/>
              <a:gd name="connsiteY130" fmla="*/ 2859645 h 3435686"/>
              <a:gd name="connsiteX131" fmla="*/ 238646 w 2530480"/>
              <a:gd name="connsiteY131" fmla="*/ 2859645 h 3435686"/>
              <a:gd name="connsiteX132" fmla="*/ 300367 w 2530480"/>
              <a:gd name="connsiteY132" fmla="*/ 2867873 h 3435686"/>
              <a:gd name="connsiteX133" fmla="*/ 339456 w 2530480"/>
              <a:gd name="connsiteY133" fmla="*/ 2855529 h 3435686"/>
              <a:gd name="connsiteX134" fmla="*/ 370313 w 2530480"/>
              <a:gd name="connsiteY134" fmla="*/ 2839072 h 3435686"/>
              <a:gd name="connsiteX135" fmla="*/ 386773 w 2530480"/>
              <a:gd name="connsiteY135" fmla="*/ 2839072 h 3435686"/>
              <a:gd name="connsiteX136" fmla="*/ 415574 w 2530480"/>
              <a:gd name="connsiteY136" fmla="*/ 2834956 h 3435686"/>
              <a:gd name="connsiteX137" fmla="*/ 456719 w 2530480"/>
              <a:gd name="connsiteY137" fmla="*/ 2867873 h 3435686"/>
              <a:gd name="connsiteX138" fmla="*/ 559585 w 2530480"/>
              <a:gd name="connsiteY138" fmla="*/ 2828784 h 3435686"/>
              <a:gd name="connsiteX139" fmla="*/ 645992 w 2530480"/>
              <a:gd name="connsiteY139" fmla="*/ 2769123 h 3435686"/>
              <a:gd name="connsiteX140" fmla="*/ 658336 w 2530480"/>
              <a:gd name="connsiteY140" fmla="*/ 2719749 h 3435686"/>
              <a:gd name="connsiteX141" fmla="*/ 711825 w 2530480"/>
              <a:gd name="connsiteY141" fmla="*/ 2674488 h 3435686"/>
              <a:gd name="connsiteX142" fmla="*/ 728285 w 2530480"/>
              <a:gd name="connsiteY142" fmla="*/ 2625112 h 3435686"/>
              <a:gd name="connsiteX143" fmla="*/ 740629 w 2530480"/>
              <a:gd name="connsiteY143" fmla="*/ 2608655 h 3435686"/>
              <a:gd name="connsiteX144" fmla="*/ 796175 w 2530480"/>
              <a:gd name="connsiteY144" fmla="*/ 2573679 h 3435686"/>
              <a:gd name="connsiteX145" fmla="*/ 806463 w 2530480"/>
              <a:gd name="connsiteY145" fmla="*/ 2534590 h 3435686"/>
              <a:gd name="connsiteX146" fmla="*/ 835264 w 2530480"/>
              <a:gd name="connsiteY146" fmla="*/ 2456415 h 3435686"/>
              <a:gd name="connsiteX147" fmla="*/ 847608 w 2530480"/>
              <a:gd name="connsiteY147" fmla="*/ 2448184 h 3435686"/>
              <a:gd name="connsiteX148" fmla="*/ 876409 w 2530480"/>
              <a:gd name="connsiteY148" fmla="*/ 2419383 h 3435686"/>
              <a:gd name="connsiteX149" fmla="*/ 884641 w 2530480"/>
              <a:gd name="connsiteY149" fmla="*/ 2407039 h 3435686"/>
              <a:gd name="connsiteX150" fmla="*/ 913442 w 2530480"/>
              <a:gd name="connsiteY150" fmla="*/ 2374122 h 3435686"/>
              <a:gd name="connsiteX151" fmla="*/ 921670 w 2530480"/>
              <a:gd name="connsiteY151" fmla="*/ 2365894 h 3435686"/>
              <a:gd name="connsiteX152" fmla="*/ 962815 w 2530480"/>
              <a:gd name="connsiteY152" fmla="*/ 2300060 h 3435686"/>
              <a:gd name="connsiteX153" fmla="*/ 954587 w 2530480"/>
              <a:gd name="connsiteY153" fmla="*/ 2263027 h 3435686"/>
              <a:gd name="connsiteX154" fmla="*/ 991620 w 2530480"/>
              <a:gd name="connsiteY154" fmla="*/ 2176621 h 3435686"/>
              <a:gd name="connsiteX155" fmla="*/ 1040993 w 2530480"/>
              <a:gd name="connsiteY155" fmla="*/ 2086100 h 3435686"/>
              <a:gd name="connsiteX156" fmla="*/ 1036881 w 2530480"/>
              <a:gd name="connsiteY156" fmla="*/ 2069643 h 3435686"/>
              <a:gd name="connsiteX157" fmla="*/ 1020420 w 2530480"/>
              <a:gd name="connsiteY157" fmla="*/ 2012038 h 3435686"/>
              <a:gd name="connsiteX158" fmla="*/ 1057453 w 2530480"/>
              <a:gd name="connsiteY158" fmla="*/ 1905059 h 3435686"/>
              <a:gd name="connsiteX159" fmla="*/ 1049225 w 2530480"/>
              <a:gd name="connsiteY159" fmla="*/ 1876255 h 3435686"/>
              <a:gd name="connsiteX160" fmla="*/ 1164432 w 2530480"/>
              <a:gd name="connsiteY160" fmla="*/ 1765160 h 3435686"/>
              <a:gd name="connsiteX161" fmla="*/ 1117115 w 2530480"/>
              <a:gd name="connsiteY161" fmla="*/ 1806309 h 3435686"/>
              <a:gd name="connsiteX162" fmla="*/ 1078026 w 2530480"/>
              <a:gd name="connsiteY162" fmla="*/ 1847454 h 3435686"/>
              <a:gd name="connsiteX163" fmla="*/ 1069797 w 2530480"/>
              <a:gd name="connsiteY163" fmla="*/ 1925632 h 3435686"/>
              <a:gd name="connsiteX164" fmla="*/ 1078026 w 2530480"/>
              <a:gd name="connsiteY164" fmla="*/ 1937976 h 3435686"/>
              <a:gd name="connsiteX165" fmla="*/ 1082142 w 2530480"/>
              <a:gd name="connsiteY165" fmla="*/ 1958548 h 3435686"/>
              <a:gd name="connsiteX166" fmla="*/ 1082142 w 2530480"/>
              <a:gd name="connsiteY166" fmla="*/ 1970893 h 3435686"/>
              <a:gd name="connsiteX167" fmla="*/ 1078026 w 2530480"/>
              <a:gd name="connsiteY167" fmla="*/ 2003809 h 3435686"/>
              <a:gd name="connsiteX168" fmla="*/ 1078026 w 2530480"/>
              <a:gd name="connsiteY168" fmla="*/ 2016154 h 3435686"/>
              <a:gd name="connsiteX169" fmla="*/ 1082142 w 2530480"/>
              <a:gd name="connsiteY169" fmla="*/ 2020266 h 3435686"/>
              <a:gd name="connsiteX170" fmla="*/ 1082142 w 2530480"/>
              <a:gd name="connsiteY170" fmla="*/ 2024382 h 3435686"/>
              <a:gd name="connsiteX171" fmla="*/ 1090370 w 2530480"/>
              <a:gd name="connsiteY171" fmla="*/ 2057299 h 3435686"/>
              <a:gd name="connsiteX172" fmla="*/ 1086254 w 2530480"/>
              <a:gd name="connsiteY172" fmla="*/ 2073755 h 3435686"/>
              <a:gd name="connsiteX173" fmla="*/ 1086254 w 2530480"/>
              <a:gd name="connsiteY173" fmla="*/ 2098444 h 3435686"/>
              <a:gd name="connsiteX174" fmla="*/ 1090370 w 2530480"/>
              <a:gd name="connsiteY174" fmla="*/ 2110788 h 3435686"/>
              <a:gd name="connsiteX175" fmla="*/ 1090370 w 2530480"/>
              <a:gd name="connsiteY175" fmla="*/ 2123132 h 3435686"/>
              <a:gd name="connsiteX176" fmla="*/ 1069797 w 2530480"/>
              <a:gd name="connsiteY176" fmla="*/ 2160161 h 3435686"/>
              <a:gd name="connsiteX177" fmla="*/ 1065682 w 2530480"/>
              <a:gd name="connsiteY177" fmla="*/ 2168393 h 3435686"/>
              <a:gd name="connsiteX178" fmla="*/ 1065682 w 2530480"/>
              <a:gd name="connsiteY178" fmla="*/ 2180737 h 3435686"/>
              <a:gd name="connsiteX179" fmla="*/ 1028649 w 2530480"/>
              <a:gd name="connsiteY179" fmla="*/ 2217766 h 3435686"/>
              <a:gd name="connsiteX180" fmla="*/ 1020420 w 2530480"/>
              <a:gd name="connsiteY180" fmla="*/ 2225995 h 3435686"/>
              <a:gd name="connsiteX181" fmla="*/ 1053337 w 2530480"/>
              <a:gd name="connsiteY181" fmla="*/ 2353549 h 3435686"/>
              <a:gd name="connsiteX182" fmla="*/ 1032765 w 2530480"/>
              <a:gd name="connsiteY182" fmla="*/ 2411155 h 3435686"/>
              <a:gd name="connsiteX183" fmla="*/ 1053337 w 2530480"/>
              <a:gd name="connsiteY183" fmla="*/ 2460528 h 3435686"/>
              <a:gd name="connsiteX184" fmla="*/ 1080082 w 2530480"/>
              <a:gd name="connsiteY184" fmla="*/ 2427611 h 3435686"/>
              <a:gd name="connsiteX185" fmla="*/ 1098598 w 2530480"/>
              <a:gd name="connsiteY185" fmla="*/ 2390582 h 3435686"/>
              <a:gd name="connsiteX186" fmla="*/ 1131515 w 2530480"/>
              <a:gd name="connsiteY186" fmla="*/ 2390582 h 3435686"/>
              <a:gd name="connsiteX187" fmla="*/ 1152088 w 2530480"/>
              <a:gd name="connsiteY187" fmla="*/ 2349433 h 3435686"/>
              <a:gd name="connsiteX188" fmla="*/ 1152088 w 2530480"/>
              <a:gd name="connsiteY188" fmla="*/ 2320633 h 3435686"/>
              <a:gd name="connsiteX189" fmla="*/ 1156204 w 2530480"/>
              <a:gd name="connsiteY189" fmla="*/ 2295944 h 3435686"/>
              <a:gd name="connsiteX190" fmla="*/ 1176776 w 2530480"/>
              <a:gd name="connsiteY190" fmla="*/ 2287716 h 3435686"/>
              <a:gd name="connsiteX191" fmla="*/ 1139743 w 2530480"/>
              <a:gd name="connsiteY191" fmla="*/ 2205422 h 3435686"/>
              <a:gd name="connsiteX192" fmla="*/ 1139743 w 2530480"/>
              <a:gd name="connsiteY192" fmla="*/ 2197194 h 3435686"/>
              <a:gd name="connsiteX193" fmla="*/ 1156204 w 2530480"/>
              <a:gd name="connsiteY193" fmla="*/ 2127245 h 3435686"/>
              <a:gd name="connsiteX194" fmla="*/ 1172660 w 2530480"/>
              <a:gd name="connsiteY194" fmla="*/ 2081987 h 3435686"/>
              <a:gd name="connsiteX195" fmla="*/ 1180892 w 2530480"/>
              <a:gd name="connsiteY195" fmla="*/ 1942088 h 3435686"/>
              <a:gd name="connsiteX196" fmla="*/ 1168548 w 2530480"/>
              <a:gd name="connsiteY196" fmla="*/ 1884487 h 3435686"/>
              <a:gd name="connsiteX197" fmla="*/ 1189120 w 2530480"/>
              <a:gd name="connsiteY197" fmla="*/ 1781620 h 3435686"/>
              <a:gd name="connsiteX198" fmla="*/ 1172660 w 2530480"/>
              <a:gd name="connsiteY198" fmla="*/ 1765160 h 3435686"/>
              <a:gd name="connsiteX199" fmla="*/ 1020420 w 2530480"/>
              <a:gd name="connsiteY199" fmla="*/ 1419536 h 3435686"/>
              <a:gd name="connsiteX200" fmla="*/ 1040993 w 2530480"/>
              <a:gd name="connsiteY200" fmla="*/ 1419536 h 3435686"/>
              <a:gd name="connsiteX201" fmla="*/ 1061566 w 2530480"/>
              <a:gd name="connsiteY201" fmla="*/ 1464797 h 3435686"/>
              <a:gd name="connsiteX202" fmla="*/ 1057453 w 2530480"/>
              <a:gd name="connsiteY202" fmla="*/ 1475082 h 3435686"/>
              <a:gd name="connsiteX203" fmla="*/ 1049225 w 2530480"/>
              <a:gd name="connsiteY203" fmla="*/ 1481254 h 3435686"/>
              <a:gd name="connsiteX204" fmla="*/ 1036881 w 2530480"/>
              <a:gd name="connsiteY204" fmla="*/ 1481254 h 3435686"/>
              <a:gd name="connsiteX205" fmla="*/ 1016308 w 2530480"/>
              <a:gd name="connsiteY205" fmla="*/ 1448337 h 3435686"/>
              <a:gd name="connsiteX206" fmla="*/ 1016308 w 2530480"/>
              <a:gd name="connsiteY206" fmla="*/ 1435993 h 3435686"/>
              <a:gd name="connsiteX207" fmla="*/ 1020420 w 2530480"/>
              <a:gd name="connsiteY207" fmla="*/ 1419536 h 3435686"/>
              <a:gd name="connsiteX208" fmla="*/ 1135631 w 2530480"/>
              <a:gd name="connsiteY208" fmla="*/ 1411308 h 3435686"/>
              <a:gd name="connsiteX209" fmla="*/ 1110943 w 2530480"/>
              <a:gd name="connsiteY209" fmla="*/ 1489486 h 3435686"/>
              <a:gd name="connsiteX210" fmla="*/ 1131515 w 2530480"/>
              <a:gd name="connsiteY210" fmla="*/ 1571776 h 3435686"/>
              <a:gd name="connsiteX211" fmla="*/ 1135631 w 2530480"/>
              <a:gd name="connsiteY211" fmla="*/ 1571776 h 3435686"/>
              <a:gd name="connsiteX212" fmla="*/ 1160316 w 2530480"/>
              <a:gd name="connsiteY212" fmla="*/ 1555319 h 3435686"/>
              <a:gd name="connsiteX213" fmla="*/ 1160316 w 2530480"/>
              <a:gd name="connsiteY213" fmla="*/ 1542975 h 3435686"/>
              <a:gd name="connsiteX214" fmla="*/ 1164432 w 2530480"/>
              <a:gd name="connsiteY214" fmla="*/ 1530631 h 3435686"/>
              <a:gd name="connsiteX215" fmla="*/ 1164432 w 2530480"/>
              <a:gd name="connsiteY215" fmla="*/ 1489486 h 3435686"/>
              <a:gd name="connsiteX216" fmla="*/ 1156204 w 2530480"/>
              <a:gd name="connsiteY216" fmla="*/ 1419536 h 3435686"/>
              <a:gd name="connsiteX217" fmla="*/ 864065 w 2530480"/>
              <a:gd name="connsiteY217" fmla="*/ 1312558 h 3435686"/>
              <a:gd name="connsiteX218" fmla="*/ 872297 w 2530480"/>
              <a:gd name="connsiteY218" fmla="*/ 1312558 h 3435686"/>
              <a:gd name="connsiteX219" fmla="*/ 905213 w 2530480"/>
              <a:gd name="connsiteY219" fmla="*/ 1394848 h 3435686"/>
              <a:gd name="connsiteX220" fmla="*/ 888753 w 2530480"/>
              <a:gd name="connsiteY220" fmla="*/ 1403076 h 3435686"/>
              <a:gd name="connsiteX221" fmla="*/ 864065 w 2530480"/>
              <a:gd name="connsiteY221" fmla="*/ 1324902 h 3435686"/>
              <a:gd name="connsiteX222" fmla="*/ 1110943 w 2530480"/>
              <a:gd name="connsiteY222" fmla="*/ 1275525 h 3435686"/>
              <a:gd name="connsiteX223" fmla="*/ 1090370 w 2530480"/>
              <a:gd name="connsiteY223" fmla="*/ 1291985 h 3435686"/>
              <a:gd name="connsiteX224" fmla="*/ 1090370 w 2530480"/>
              <a:gd name="connsiteY224" fmla="*/ 1316670 h 3435686"/>
              <a:gd name="connsiteX225" fmla="*/ 1110943 w 2530480"/>
              <a:gd name="connsiteY225" fmla="*/ 1341359 h 3435686"/>
              <a:gd name="connsiteX226" fmla="*/ 1127399 w 2530480"/>
              <a:gd name="connsiteY226" fmla="*/ 1341359 h 3435686"/>
              <a:gd name="connsiteX227" fmla="*/ 1139743 w 2530480"/>
              <a:gd name="connsiteY227" fmla="*/ 1312558 h 3435686"/>
              <a:gd name="connsiteX228" fmla="*/ 1135631 w 2530480"/>
              <a:gd name="connsiteY228" fmla="*/ 1291985 h 3435686"/>
              <a:gd name="connsiteX229" fmla="*/ 1045109 w 2530480"/>
              <a:gd name="connsiteY229" fmla="*/ 1012191 h 3435686"/>
              <a:gd name="connsiteX230" fmla="*/ 1040993 w 2530480"/>
              <a:gd name="connsiteY230" fmla="*/ 1020419 h 3435686"/>
              <a:gd name="connsiteX231" fmla="*/ 1040993 w 2530480"/>
              <a:gd name="connsiteY231" fmla="*/ 1028651 h 3435686"/>
              <a:gd name="connsiteX232" fmla="*/ 1069797 w 2530480"/>
              <a:gd name="connsiteY232" fmla="*/ 1061568 h 3435686"/>
              <a:gd name="connsiteX233" fmla="*/ 1069797 w 2530480"/>
              <a:gd name="connsiteY233" fmla="*/ 1073909 h 3435686"/>
              <a:gd name="connsiteX234" fmla="*/ 1073910 w 2530480"/>
              <a:gd name="connsiteY234" fmla="*/ 1090369 h 3435686"/>
              <a:gd name="connsiteX235" fmla="*/ 1098598 w 2530480"/>
              <a:gd name="connsiteY235" fmla="*/ 1094485 h 3435686"/>
              <a:gd name="connsiteX236" fmla="*/ 1102714 w 2530480"/>
              <a:gd name="connsiteY236" fmla="*/ 1086253 h 3435686"/>
              <a:gd name="connsiteX237" fmla="*/ 1102714 w 2530480"/>
              <a:gd name="connsiteY237" fmla="*/ 1078025 h 3435686"/>
              <a:gd name="connsiteX238" fmla="*/ 1086254 w 2530480"/>
              <a:gd name="connsiteY238" fmla="*/ 1049224 h 3435686"/>
              <a:gd name="connsiteX239" fmla="*/ 1086254 w 2530480"/>
              <a:gd name="connsiteY239" fmla="*/ 1032764 h 3435686"/>
              <a:gd name="connsiteX240" fmla="*/ 1073910 w 2530480"/>
              <a:gd name="connsiteY240" fmla="*/ 1012191 h 3435686"/>
              <a:gd name="connsiteX241" fmla="*/ 1020420 w 2530480"/>
              <a:gd name="connsiteY241" fmla="*/ 962818 h 3435686"/>
              <a:gd name="connsiteX242" fmla="*/ 1016308 w 2530480"/>
              <a:gd name="connsiteY242" fmla="*/ 983390 h 3435686"/>
              <a:gd name="connsiteX243" fmla="*/ 1036881 w 2530480"/>
              <a:gd name="connsiteY243" fmla="*/ 987503 h 3435686"/>
              <a:gd name="connsiteX244" fmla="*/ 1045109 w 2530480"/>
              <a:gd name="connsiteY244" fmla="*/ 975158 h 3435686"/>
              <a:gd name="connsiteX245" fmla="*/ 1032765 w 2530480"/>
              <a:gd name="connsiteY245" fmla="*/ 966930 h 3435686"/>
              <a:gd name="connsiteX246" fmla="*/ 1477143 w 2530480"/>
              <a:gd name="connsiteY246" fmla="*/ 880524 h 3435686"/>
              <a:gd name="connsiteX247" fmla="*/ 1473027 w 2530480"/>
              <a:gd name="connsiteY247" fmla="*/ 884640 h 3435686"/>
              <a:gd name="connsiteX248" fmla="*/ 1473027 w 2530480"/>
              <a:gd name="connsiteY248" fmla="*/ 888752 h 3435686"/>
              <a:gd name="connsiteX249" fmla="*/ 1477143 w 2530480"/>
              <a:gd name="connsiteY249" fmla="*/ 888752 h 3435686"/>
              <a:gd name="connsiteX250" fmla="*/ 1485371 w 2530480"/>
              <a:gd name="connsiteY250" fmla="*/ 884640 h 3435686"/>
              <a:gd name="connsiteX251" fmla="*/ 991620 w 2530480"/>
              <a:gd name="connsiteY251" fmla="*/ 872296 h 3435686"/>
              <a:gd name="connsiteX252" fmla="*/ 983391 w 2530480"/>
              <a:gd name="connsiteY252" fmla="*/ 892868 h 3435686"/>
              <a:gd name="connsiteX253" fmla="*/ 995732 w 2530480"/>
              <a:gd name="connsiteY253" fmla="*/ 917557 h 3435686"/>
              <a:gd name="connsiteX254" fmla="*/ 1024536 w 2530480"/>
              <a:gd name="connsiteY254" fmla="*/ 905212 h 3435686"/>
              <a:gd name="connsiteX255" fmla="*/ 1020420 w 2530480"/>
              <a:gd name="connsiteY255" fmla="*/ 884640 h 3435686"/>
              <a:gd name="connsiteX256" fmla="*/ 991620 w 2530480"/>
              <a:gd name="connsiteY256" fmla="*/ 872296 h 3435686"/>
              <a:gd name="connsiteX257" fmla="*/ 901098 w 2530480"/>
              <a:gd name="connsiteY257" fmla="*/ 868180 h 3435686"/>
              <a:gd name="connsiteX258" fmla="*/ 925786 w 2530480"/>
              <a:gd name="connsiteY258" fmla="*/ 876408 h 3435686"/>
              <a:gd name="connsiteX259" fmla="*/ 884641 w 2530480"/>
              <a:gd name="connsiteY259" fmla="*/ 934013 h 3435686"/>
              <a:gd name="connsiteX260" fmla="*/ 868181 w 2530480"/>
              <a:gd name="connsiteY260" fmla="*/ 917557 h 3435686"/>
              <a:gd name="connsiteX261" fmla="*/ 868181 w 2530480"/>
              <a:gd name="connsiteY261" fmla="*/ 909325 h 3435686"/>
              <a:gd name="connsiteX262" fmla="*/ 901098 w 2530480"/>
              <a:gd name="connsiteY262" fmla="*/ 868180 h 3435686"/>
              <a:gd name="connsiteX263" fmla="*/ 1073910 w 2530480"/>
              <a:gd name="connsiteY263" fmla="*/ 851723 h 3435686"/>
              <a:gd name="connsiteX264" fmla="*/ 1065682 w 2530480"/>
              <a:gd name="connsiteY264" fmla="*/ 864067 h 3435686"/>
              <a:gd name="connsiteX265" fmla="*/ 1065682 w 2530480"/>
              <a:gd name="connsiteY265" fmla="*/ 868180 h 3435686"/>
              <a:gd name="connsiteX266" fmla="*/ 1082142 w 2530480"/>
              <a:gd name="connsiteY266" fmla="*/ 864067 h 3435686"/>
              <a:gd name="connsiteX267" fmla="*/ 1078026 w 2530480"/>
              <a:gd name="connsiteY267" fmla="*/ 851723 h 3435686"/>
              <a:gd name="connsiteX268" fmla="*/ 1559433 w 2530480"/>
              <a:gd name="connsiteY268" fmla="*/ 847607 h 3435686"/>
              <a:gd name="connsiteX269" fmla="*/ 1571778 w 2530480"/>
              <a:gd name="connsiteY269" fmla="*/ 851723 h 3435686"/>
              <a:gd name="connsiteX270" fmla="*/ 1571778 w 2530480"/>
              <a:gd name="connsiteY270" fmla="*/ 864067 h 3435686"/>
              <a:gd name="connsiteX271" fmla="*/ 1567662 w 2530480"/>
              <a:gd name="connsiteY271" fmla="*/ 864067 h 3435686"/>
              <a:gd name="connsiteX272" fmla="*/ 1559433 w 2530480"/>
              <a:gd name="connsiteY272" fmla="*/ 859951 h 3435686"/>
              <a:gd name="connsiteX273" fmla="*/ 851724 w 2530480"/>
              <a:gd name="connsiteY273" fmla="*/ 839379 h 3435686"/>
              <a:gd name="connsiteX274" fmla="*/ 864065 w 2530480"/>
              <a:gd name="connsiteY274" fmla="*/ 868180 h 3435686"/>
              <a:gd name="connsiteX275" fmla="*/ 864065 w 2530480"/>
              <a:gd name="connsiteY275" fmla="*/ 880524 h 3435686"/>
              <a:gd name="connsiteX276" fmla="*/ 835264 w 2530480"/>
              <a:gd name="connsiteY276" fmla="*/ 888752 h 3435686"/>
              <a:gd name="connsiteX277" fmla="*/ 827036 w 2530480"/>
              <a:gd name="connsiteY277" fmla="*/ 876408 h 3435686"/>
              <a:gd name="connsiteX278" fmla="*/ 851724 w 2530480"/>
              <a:gd name="connsiteY278" fmla="*/ 839379 h 3435686"/>
              <a:gd name="connsiteX279" fmla="*/ 1073910 w 2530480"/>
              <a:gd name="connsiteY279" fmla="*/ 740629 h 3435686"/>
              <a:gd name="connsiteX280" fmla="*/ 1069797 w 2530480"/>
              <a:gd name="connsiteY280" fmla="*/ 748857 h 3435686"/>
              <a:gd name="connsiteX281" fmla="*/ 1065682 w 2530480"/>
              <a:gd name="connsiteY281" fmla="*/ 761201 h 3435686"/>
              <a:gd name="connsiteX282" fmla="*/ 1086254 w 2530480"/>
              <a:gd name="connsiteY282" fmla="*/ 769430 h 3435686"/>
              <a:gd name="connsiteX283" fmla="*/ 1098598 w 2530480"/>
              <a:gd name="connsiteY283" fmla="*/ 752973 h 3435686"/>
              <a:gd name="connsiteX284" fmla="*/ 1094482 w 2530480"/>
              <a:gd name="connsiteY284" fmla="*/ 748857 h 3435686"/>
              <a:gd name="connsiteX285" fmla="*/ 1567662 w 2530480"/>
              <a:gd name="connsiteY285" fmla="*/ 707712 h 3435686"/>
              <a:gd name="connsiteX286" fmla="*/ 1571778 w 2530480"/>
              <a:gd name="connsiteY286" fmla="*/ 711824 h 3435686"/>
              <a:gd name="connsiteX287" fmla="*/ 1571778 w 2530480"/>
              <a:gd name="connsiteY287" fmla="*/ 720056 h 3435686"/>
              <a:gd name="connsiteX288" fmla="*/ 1567662 w 2530480"/>
              <a:gd name="connsiteY288" fmla="*/ 724169 h 3435686"/>
              <a:gd name="connsiteX289" fmla="*/ 1559433 w 2530480"/>
              <a:gd name="connsiteY289" fmla="*/ 724169 h 3435686"/>
              <a:gd name="connsiteX290" fmla="*/ 1567662 w 2530480"/>
              <a:gd name="connsiteY290" fmla="*/ 707712 h 3435686"/>
              <a:gd name="connsiteX291" fmla="*/ 1477143 w 2530480"/>
              <a:gd name="connsiteY291" fmla="*/ 691252 h 3435686"/>
              <a:gd name="connsiteX292" fmla="*/ 1473027 w 2530480"/>
              <a:gd name="connsiteY292" fmla="*/ 703596 h 3435686"/>
              <a:gd name="connsiteX293" fmla="*/ 1464799 w 2530480"/>
              <a:gd name="connsiteY293" fmla="*/ 711824 h 3435686"/>
              <a:gd name="connsiteX294" fmla="*/ 1460683 w 2530480"/>
              <a:gd name="connsiteY294" fmla="*/ 728285 h 3435686"/>
              <a:gd name="connsiteX295" fmla="*/ 1460683 w 2530480"/>
              <a:gd name="connsiteY295" fmla="*/ 736513 h 3435686"/>
              <a:gd name="connsiteX296" fmla="*/ 1473027 w 2530480"/>
              <a:gd name="connsiteY296" fmla="*/ 744741 h 3435686"/>
              <a:gd name="connsiteX297" fmla="*/ 1489484 w 2530480"/>
              <a:gd name="connsiteY297" fmla="*/ 744741 h 3435686"/>
              <a:gd name="connsiteX298" fmla="*/ 1505944 w 2530480"/>
              <a:gd name="connsiteY298" fmla="*/ 740629 h 3435686"/>
              <a:gd name="connsiteX299" fmla="*/ 1505944 w 2530480"/>
              <a:gd name="connsiteY299" fmla="*/ 732400 h 3435686"/>
              <a:gd name="connsiteX300" fmla="*/ 1493600 w 2530480"/>
              <a:gd name="connsiteY300" fmla="*/ 695368 h 3435686"/>
              <a:gd name="connsiteX301" fmla="*/ 1337244 w 2530480"/>
              <a:gd name="connsiteY301" fmla="*/ 267450 h 3435686"/>
              <a:gd name="connsiteX302" fmla="*/ 1341360 w 2530480"/>
              <a:gd name="connsiteY302" fmla="*/ 275678 h 3435686"/>
              <a:gd name="connsiteX303" fmla="*/ 1345476 w 2530480"/>
              <a:gd name="connsiteY303" fmla="*/ 271566 h 3435686"/>
              <a:gd name="connsiteX304" fmla="*/ 1695216 w 2530480"/>
              <a:gd name="connsiteY304" fmla="*/ 0 h 3435686"/>
              <a:gd name="connsiteX305" fmla="*/ 1719901 w 2530480"/>
              <a:gd name="connsiteY305" fmla="*/ 16460 h 3435686"/>
              <a:gd name="connsiteX306" fmla="*/ 1732246 w 2530480"/>
              <a:gd name="connsiteY306" fmla="*/ 49377 h 3435686"/>
              <a:gd name="connsiteX307" fmla="*/ 1802195 w 2530480"/>
              <a:gd name="connsiteY307" fmla="*/ 57605 h 3435686"/>
              <a:gd name="connsiteX308" fmla="*/ 1872144 w 2530480"/>
              <a:gd name="connsiteY308" fmla="*/ 57605 h 3435686"/>
              <a:gd name="connsiteX309" fmla="*/ 2003812 w 2530480"/>
              <a:gd name="connsiteY309" fmla="*/ 82294 h 3435686"/>
              <a:gd name="connsiteX310" fmla="*/ 2098446 w 2530480"/>
              <a:gd name="connsiteY310" fmla="*/ 226305 h 3435686"/>
              <a:gd name="connsiteX311" fmla="*/ 2114903 w 2530480"/>
              <a:gd name="connsiteY311" fmla="*/ 267450 h 3435686"/>
              <a:gd name="connsiteX312" fmla="*/ 2135479 w 2530480"/>
              <a:gd name="connsiteY312" fmla="*/ 308595 h 3435686"/>
              <a:gd name="connsiteX313" fmla="*/ 2162223 w 2530480"/>
              <a:gd name="connsiteY313" fmla="*/ 353856 h 3435686"/>
              <a:gd name="connsiteX314" fmla="*/ 2188968 w 2530480"/>
              <a:gd name="connsiteY314" fmla="*/ 403233 h 3435686"/>
              <a:gd name="connsiteX315" fmla="*/ 2188968 w 2530480"/>
              <a:gd name="connsiteY315" fmla="*/ 411461 h 3435686"/>
              <a:gd name="connsiteX316" fmla="*/ 2156051 w 2530480"/>
              <a:gd name="connsiteY316" fmla="*/ 419690 h 3435686"/>
              <a:gd name="connsiteX317" fmla="*/ 2119019 w 2530480"/>
              <a:gd name="connsiteY317" fmla="*/ 419690 h 3435686"/>
              <a:gd name="connsiteX318" fmla="*/ 2094330 w 2530480"/>
              <a:gd name="connsiteY318" fmla="*/ 399117 h 3435686"/>
              <a:gd name="connsiteX319" fmla="*/ 2090218 w 2530480"/>
              <a:gd name="connsiteY319" fmla="*/ 386773 h 3435686"/>
              <a:gd name="connsiteX320" fmla="*/ 2077874 w 2530480"/>
              <a:gd name="connsiteY320" fmla="*/ 374429 h 3435686"/>
              <a:gd name="connsiteX321" fmla="*/ 1925634 w 2530480"/>
              <a:gd name="connsiteY321" fmla="*/ 222189 h 3435686"/>
              <a:gd name="connsiteX322" fmla="*/ 1835112 w 2530480"/>
              <a:gd name="connsiteY322" fmla="*/ 181044 h 3435686"/>
              <a:gd name="connsiteX323" fmla="*/ 1765162 w 2530480"/>
              <a:gd name="connsiteY323" fmla="*/ 185156 h 3435686"/>
              <a:gd name="connsiteX324" fmla="*/ 1748706 w 2530480"/>
              <a:gd name="connsiteY324" fmla="*/ 185156 h 3435686"/>
              <a:gd name="connsiteX325" fmla="*/ 1740477 w 2530480"/>
              <a:gd name="connsiteY325" fmla="*/ 189272 h 3435686"/>
              <a:gd name="connsiteX326" fmla="*/ 1732246 w 2530480"/>
              <a:gd name="connsiteY326" fmla="*/ 189272 h 3435686"/>
              <a:gd name="connsiteX327" fmla="*/ 1715789 w 2530480"/>
              <a:gd name="connsiteY327" fmla="*/ 193388 h 3435686"/>
              <a:gd name="connsiteX328" fmla="*/ 1707561 w 2530480"/>
              <a:gd name="connsiteY328" fmla="*/ 275678 h 3435686"/>
              <a:gd name="connsiteX329" fmla="*/ 1711673 w 2530480"/>
              <a:gd name="connsiteY329" fmla="*/ 283907 h 3435686"/>
              <a:gd name="connsiteX330" fmla="*/ 1711673 w 2530480"/>
              <a:gd name="connsiteY330" fmla="*/ 296251 h 3435686"/>
              <a:gd name="connsiteX331" fmla="*/ 1715789 w 2530480"/>
              <a:gd name="connsiteY331" fmla="*/ 312711 h 3435686"/>
              <a:gd name="connsiteX332" fmla="*/ 1686985 w 2530480"/>
              <a:gd name="connsiteY332" fmla="*/ 362084 h 3435686"/>
              <a:gd name="connsiteX333" fmla="*/ 1604694 w 2530480"/>
              <a:gd name="connsiteY333" fmla="*/ 485523 h 3435686"/>
              <a:gd name="connsiteX334" fmla="*/ 1604694 w 2530480"/>
              <a:gd name="connsiteY334" fmla="*/ 501983 h 3435686"/>
              <a:gd name="connsiteX335" fmla="*/ 1600578 w 2530480"/>
              <a:gd name="connsiteY335" fmla="*/ 530784 h 3435686"/>
              <a:gd name="connsiteX336" fmla="*/ 1571778 w 2530480"/>
              <a:gd name="connsiteY336" fmla="*/ 551357 h 3435686"/>
              <a:gd name="connsiteX337" fmla="*/ 1592350 w 2530480"/>
              <a:gd name="connsiteY337" fmla="*/ 608962 h 3435686"/>
              <a:gd name="connsiteX338" fmla="*/ 1584122 w 2530480"/>
              <a:gd name="connsiteY338" fmla="*/ 621306 h 3435686"/>
              <a:gd name="connsiteX339" fmla="*/ 1575893 w 2530480"/>
              <a:gd name="connsiteY339" fmla="*/ 621306 h 3435686"/>
              <a:gd name="connsiteX340" fmla="*/ 1567662 w 2530480"/>
              <a:gd name="connsiteY340" fmla="*/ 613074 h 3435686"/>
              <a:gd name="connsiteX341" fmla="*/ 1530632 w 2530480"/>
              <a:gd name="connsiteY341" fmla="*/ 584273 h 3435686"/>
              <a:gd name="connsiteX342" fmla="*/ 1522401 w 2530480"/>
              <a:gd name="connsiteY342" fmla="*/ 592502 h 3435686"/>
              <a:gd name="connsiteX343" fmla="*/ 1522401 w 2530480"/>
              <a:gd name="connsiteY343" fmla="*/ 608962 h 3435686"/>
              <a:gd name="connsiteX344" fmla="*/ 1538861 w 2530480"/>
              <a:gd name="connsiteY344" fmla="*/ 621306 h 3435686"/>
              <a:gd name="connsiteX345" fmla="*/ 1571778 w 2530480"/>
              <a:gd name="connsiteY345" fmla="*/ 691252 h 3435686"/>
              <a:gd name="connsiteX346" fmla="*/ 1547089 w 2530480"/>
              <a:gd name="connsiteY346" fmla="*/ 683024 h 3435686"/>
              <a:gd name="connsiteX347" fmla="*/ 1534745 w 2530480"/>
              <a:gd name="connsiteY347" fmla="*/ 683024 h 3435686"/>
              <a:gd name="connsiteX348" fmla="*/ 1522401 w 2530480"/>
              <a:gd name="connsiteY348" fmla="*/ 695368 h 3435686"/>
              <a:gd name="connsiteX349" fmla="*/ 1532689 w 2530480"/>
              <a:gd name="connsiteY349" fmla="*/ 713884 h 3435686"/>
              <a:gd name="connsiteX350" fmla="*/ 1547089 w 2530480"/>
              <a:gd name="connsiteY350" fmla="*/ 724169 h 3435686"/>
              <a:gd name="connsiteX351" fmla="*/ 1551205 w 2530480"/>
              <a:gd name="connsiteY351" fmla="*/ 748857 h 3435686"/>
              <a:gd name="connsiteX352" fmla="*/ 1580006 w 2530480"/>
              <a:gd name="connsiteY352" fmla="*/ 794118 h 3435686"/>
              <a:gd name="connsiteX353" fmla="*/ 1571778 w 2530480"/>
              <a:gd name="connsiteY353" fmla="*/ 802346 h 3435686"/>
              <a:gd name="connsiteX354" fmla="*/ 1563549 w 2530480"/>
              <a:gd name="connsiteY354" fmla="*/ 802346 h 3435686"/>
              <a:gd name="connsiteX355" fmla="*/ 1555317 w 2530480"/>
              <a:gd name="connsiteY355" fmla="*/ 798234 h 3435686"/>
              <a:gd name="connsiteX356" fmla="*/ 1547089 w 2530480"/>
              <a:gd name="connsiteY356" fmla="*/ 790002 h 3435686"/>
              <a:gd name="connsiteX357" fmla="*/ 1530632 w 2530480"/>
              <a:gd name="connsiteY357" fmla="*/ 785890 h 3435686"/>
              <a:gd name="connsiteX358" fmla="*/ 1526517 w 2530480"/>
              <a:gd name="connsiteY358" fmla="*/ 802346 h 3435686"/>
              <a:gd name="connsiteX359" fmla="*/ 1555317 w 2530480"/>
              <a:gd name="connsiteY359" fmla="*/ 843491 h 3435686"/>
              <a:gd name="connsiteX360" fmla="*/ 1547089 w 2530480"/>
              <a:gd name="connsiteY360" fmla="*/ 888752 h 3435686"/>
              <a:gd name="connsiteX361" fmla="*/ 1571778 w 2530480"/>
              <a:gd name="connsiteY361" fmla="*/ 946358 h 3435686"/>
              <a:gd name="connsiteX362" fmla="*/ 1563549 w 2530480"/>
              <a:gd name="connsiteY362" fmla="*/ 975158 h 3435686"/>
              <a:gd name="connsiteX363" fmla="*/ 1575893 w 2530480"/>
              <a:gd name="connsiteY363" fmla="*/ 991618 h 3435686"/>
              <a:gd name="connsiteX364" fmla="*/ 1575893 w 2530480"/>
              <a:gd name="connsiteY364" fmla="*/ 1003963 h 3435686"/>
              <a:gd name="connsiteX365" fmla="*/ 1617039 w 2530480"/>
              <a:gd name="connsiteY365" fmla="*/ 1045108 h 3435686"/>
              <a:gd name="connsiteX366" fmla="*/ 1645839 w 2530480"/>
              <a:gd name="connsiteY366" fmla="*/ 1139742 h 3435686"/>
              <a:gd name="connsiteX367" fmla="*/ 1699329 w 2530480"/>
              <a:gd name="connsiteY367" fmla="*/ 1168546 h 3435686"/>
              <a:gd name="connsiteX368" fmla="*/ 1752818 w 2530480"/>
              <a:gd name="connsiteY368" fmla="*/ 1160318 h 3435686"/>
              <a:gd name="connsiteX369" fmla="*/ 1816595 w 2530480"/>
              <a:gd name="connsiteY369" fmla="*/ 1127401 h 3435686"/>
              <a:gd name="connsiteX370" fmla="*/ 1839228 w 2530480"/>
              <a:gd name="connsiteY370" fmla="*/ 1094485 h 3435686"/>
              <a:gd name="connsiteX371" fmla="*/ 1874201 w 2530480"/>
              <a:gd name="connsiteY371" fmla="*/ 1078025 h 3435686"/>
              <a:gd name="connsiteX372" fmla="*/ 1913290 w 2530480"/>
              <a:gd name="connsiteY372" fmla="*/ 1061568 h 3435686"/>
              <a:gd name="connsiteX373" fmla="*/ 1991467 w 2530480"/>
              <a:gd name="connsiteY373" fmla="*/ 1036879 h 3435686"/>
              <a:gd name="connsiteX374" fmla="*/ 2049069 w 2530480"/>
              <a:gd name="connsiteY374" fmla="*/ 1003963 h 3435686"/>
              <a:gd name="connsiteX375" fmla="*/ 2065529 w 2530480"/>
              <a:gd name="connsiteY375" fmla="*/ 983390 h 3435686"/>
              <a:gd name="connsiteX376" fmla="*/ 2106674 w 2530480"/>
              <a:gd name="connsiteY376" fmla="*/ 979274 h 3435686"/>
              <a:gd name="connsiteX377" fmla="*/ 2135479 w 2530480"/>
              <a:gd name="connsiteY377" fmla="*/ 946358 h 3435686"/>
              <a:gd name="connsiteX378" fmla="*/ 2160164 w 2530480"/>
              <a:gd name="connsiteY378" fmla="*/ 942242 h 3435686"/>
              <a:gd name="connsiteX379" fmla="*/ 2172508 w 2530480"/>
              <a:gd name="connsiteY379" fmla="*/ 917557 h 3435686"/>
              <a:gd name="connsiteX380" fmla="*/ 2213653 w 2530480"/>
              <a:gd name="connsiteY380" fmla="*/ 909325 h 3435686"/>
              <a:gd name="connsiteX381" fmla="*/ 2225997 w 2530480"/>
              <a:gd name="connsiteY381" fmla="*/ 901097 h 3435686"/>
              <a:gd name="connsiteX382" fmla="*/ 2287718 w 2530480"/>
              <a:gd name="connsiteY382" fmla="*/ 868180 h 3435686"/>
              <a:gd name="connsiteX383" fmla="*/ 2291831 w 2530480"/>
              <a:gd name="connsiteY383" fmla="*/ 872296 h 3435686"/>
              <a:gd name="connsiteX384" fmla="*/ 2300063 w 2530480"/>
              <a:gd name="connsiteY384" fmla="*/ 872296 h 3435686"/>
              <a:gd name="connsiteX385" fmla="*/ 2374125 w 2530480"/>
              <a:gd name="connsiteY385" fmla="*/ 814691 h 3435686"/>
              <a:gd name="connsiteX386" fmla="*/ 2390581 w 2530480"/>
              <a:gd name="connsiteY386" fmla="*/ 802346 h 3435686"/>
              <a:gd name="connsiteX387" fmla="*/ 2411154 w 2530480"/>
              <a:gd name="connsiteY387" fmla="*/ 790002 h 3435686"/>
              <a:gd name="connsiteX388" fmla="*/ 2419386 w 2530480"/>
              <a:gd name="connsiteY388" fmla="*/ 790002 h 3435686"/>
              <a:gd name="connsiteX389" fmla="*/ 2452302 w 2530480"/>
              <a:gd name="connsiteY389" fmla="*/ 752973 h 3435686"/>
              <a:gd name="connsiteX390" fmla="*/ 2460531 w 2530480"/>
              <a:gd name="connsiteY390" fmla="*/ 757085 h 3435686"/>
              <a:gd name="connsiteX391" fmla="*/ 2464647 w 2530480"/>
              <a:gd name="connsiteY391" fmla="*/ 757085 h 3435686"/>
              <a:gd name="connsiteX392" fmla="*/ 2468759 w 2530480"/>
              <a:gd name="connsiteY392" fmla="*/ 752973 h 3435686"/>
              <a:gd name="connsiteX393" fmla="*/ 2493447 w 2530480"/>
              <a:gd name="connsiteY393" fmla="*/ 724169 h 3435686"/>
              <a:gd name="connsiteX394" fmla="*/ 2530480 w 2530480"/>
              <a:gd name="connsiteY394" fmla="*/ 744741 h 3435686"/>
              <a:gd name="connsiteX395" fmla="*/ 2526364 w 2530480"/>
              <a:gd name="connsiteY395" fmla="*/ 761201 h 3435686"/>
              <a:gd name="connsiteX396" fmla="*/ 2448186 w 2530480"/>
              <a:gd name="connsiteY396" fmla="*/ 818806 h 3435686"/>
              <a:gd name="connsiteX397" fmla="*/ 2374125 w 2530480"/>
              <a:gd name="connsiteY397" fmla="*/ 876408 h 3435686"/>
              <a:gd name="connsiteX398" fmla="*/ 2353552 w 2530480"/>
              <a:gd name="connsiteY398" fmla="*/ 913441 h 3435686"/>
              <a:gd name="connsiteX399" fmla="*/ 2320635 w 2530480"/>
              <a:gd name="connsiteY399" fmla="*/ 917557 h 3435686"/>
              <a:gd name="connsiteX400" fmla="*/ 2304175 w 2530480"/>
              <a:gd name="connsiteY400" fmla="*/ 917557 h 3435686"/>
              <a:gd name="connsiteX401" fmla="*/ 2287718 w 2530480"/>
              <a:gd name="connsiteY401" fmla="*/ 921669 h 3435686"/>
              <a:gd name="connsiteX402" fmla="*/ 2254802 w 2530480"/>
              <a:gd name="connsiteY402" fmla="*/ 946358 h 3435686"/>
              <a:gd name="connsiteX403" fmla="*/ 2242457 w 2530480"/>
              <a:gd name="connsiteY403" fmla="*/ 946358 h 3435686"/>
              <a:gd name="connsiteX404" fmla="*/ 2230113 w 2530480"/>
              <a:gd name="connsiteY404" fmla="*/ 950473 h 3435686"/>
              <a:gd name="connsiteX405" fmla="*/ 1929746 w 2530480"/>
              <a:gd name="connsiteY405" fmla="*/ 1168546 h 3435686"/>
              <a:gd name="connsiteX406" fmla="*/ 1859800 w 2530480"/>
              <a:gd name="connsiteY406" fmla="*/ 1226152 h 3435686"/>
              <a:gd name="connsiteX407" fmla="*/ 1826883 w 2530480"/>
              <a:gd name="connsiteY407" fmla="*/ 1226152 h 3435686"/>
              <a:gd name="connsiteX408" fmla="*/ 1818652 w 2530480"/>
              <a:gd name="connsiteY408" fmla="*/ 1222036 h 3435686"/>
              <a:gd name="connsiteX409" fmla="*/ 1793967 w 2530480"/>
              <a:gd name="connsiteY409" fmla="*/ 1222036 h 3435686"/>
              <a:gd name="connsiteX410" fmla="*/ 1765162 w 2530480"/>
              <a:gd name="connsiteY410" fmla="*/ 1273469 h 3435686"/>
              <a:gd name="connsiteX411" fmla="*/ 1736361 w 2530480"/>
              <a:gd name="connsiteY411" fmla="*/ 1333130 h 3435686"/>
              <a:gd name="connsiteX412" fmla="*/ 1736361 w 2530480"/>
              <a:gd name="connsiteY412" fmla="*/ 1341359 h 3435686"/>
              <a:gd name="connsiteX413" fmla="*/ 1740477 w 2530480"/>
              <a:gd name="connsiteY413" fmla="*/ 1353703 h 3435686"/>
              <a:gd name="connsiteX414" fmla="*/ 1740477 w 2530480"/>
              <a:gd name="connsiteY414" fmla="*/ 1361931 h 3435686"/>
              <a:gd name="connsiteX415" fmla="*/ 1711673 w 2530480"/>
              <a:gd name="connsiteY415" fmla="*/ 1386619 h 3435686"/>
              <a:gd name="connsiteX416" fmla="*/ 1740477 w 2530480"/>
              <a:gd name="connsiteY416" fmla="*/ 1468910 h 3435686"/>
              <a:gd name="connsiteX417" fmla="*/ 1719901 w 2530480"/>
              <a:gd name="connsiteY417" fmla="*/ 1489486 h 3435686"/>
              <a:gd name="connsiteX418" fmla="*/ 1752818 w 2530480"/>
              <a:gd name="connsiteY418" fmla="*/ 1592348 h 3435686"/>
              <a:gd name="connsiteX419" fmla="*/ 1756934 w 2530480"/>
              <a:gd name="connsiteY419" fmla="*/ 1588236 h 3435686"/>
              <a:gd name="connsiteX420" fmla="*/ 1752818 w 2530480"/>
              <a:gd name="connsiteY420" fmla="*/ 1580004 h 3435686"/>
              <a:gd name="connsiteX421" fmla="*/ 1752818 w 2530480"/>
              <a:gd name="connsiteY421" fmla="*/ 1571776 h 3435686"/>
              <a:gd name="connsiteX422" fmla="*/ 1773394 w 2530480"/>
              <a:gd name="connsiteY422" fmla="*/ 1592348 h 3435686"/>
              <a:gd name="connsiteX423" fmla="*/ 1773394 w 2530480"/>
              <a:gd name="connsiteY423" fmla="*/ 1621153 h 3435686"/>
              <a:gd name="connsiteX424" fmla="*/ 1769278 w 2530480"/>
              <a:gd name="connsiteY424" fmla="*/ 1629381 h 3435686"/>
              <a:gd name="connsiteX425" fmla="*/ 1761050 w 2530480"/>
              <a:gd name="connsiteY425" fmla="*/ 1629381 h 3435686"/>
              <a:gd name="connsiteX426" fmla="*/ 1744590 w 2530480"/>
              <a:gd name="connsiteY426" fmla="*/ 1612921 h 3435686"/>
              <a:gd name="connsiteX427" fmla="*/ 1773394 w 2530480"/>
              <a:gd name="connsiteY427" fmla="*/ 1691099 h 3435686"/>
              <a:gd name="connsiteX428" fmla="*/ 1773394 w 2530480"/>
              <a:gd name="connsiteY428" fmla="*/ 1740475 h 3435686"/>
              <a:gd name="connsiteX429" fmla="*/ 1765162 w 2530480"/>
              <a:gd name="connsiteY429" fmla="*/ 1785736 h 3435686"/>
              <a:gd name="connsiteX430" fmla="*/ 1777507 w 2530480"/>
              <a:gd name="connsiteY430" fmla="*/ 1826881 h 3435686"/>
              <a:gd name="connsiteX431" fmla="*/ 1773394 w 2530480"/>
              <a:gd name="connsiteY431" fmla="*/ 1876255 h 3435686"/>
              <a:gd name="connsiteX432" fmla="*/ 1781622 w 2530480"/>
              <a:gd name="connsiteY432" fmla="*/ 1921516 h 3435686"/>
              <a:gd name="connsiteX433" fmla="*/ 1781622 w 2530480"/>
              <a:gd name="connsiteY433" fmla="*/ 1937976 h 3435686"/>
              <a:gd name="connsiteX434" fmla="*/ 1777507 w 2530480"/>
              <a:gd name="connsiteY434" fmla="*/ 1954433 h 3435686"/>
              <a:gd name="connsiteX435" fmla="*/ 1777507 w 2530480"/>
              <a:gd name="connsiteY435" fmla="*/ 1995578 h 3435686"/>
              <a:gd name="connsiteX436" fmla="*/ 1798079 w 2530480"/>
              <a:gd name="connsiteY436" fmla="*/ 2110788 h 3435686"/>
              <a:gd name="connsiteX437" fmla="*/ 1793967 w 2530480"/>
              <a:gd name="connsiteY437" fmla="*/ 2176621 h 3435686"/>
              <a:gd name="connsiteX438" fmla="*/ 1765162 w 2530480"/>
              <a:gd name="connsiteY438" fmla="*/ 2209538 h 3435686"/>
              <a:gd name="connsiteX439" fmla="*/ 1793967 w 2530480"/>
              <a:gd name="connsiteY439" fmla="*/ 2254799 h 3435686"/>
              <a:gd name="connsiteX440" fmla="*/ 1781622 w 2530480"/>
              <a:gd name="connsiteY440" fmla="*/ 2353549 h 3435686"/>
              <a:gd name="connsiteX441" fmla="*/ 1773394 w 2530480"/>
              <a:gd name="connsiteY441" fmla="*/ 2444071 h 3435686"/>
              <a:gd name="connsiteX442" fmla="*/ 1773394 w 2530480"/>
              <a:gd name="connsiteY442" fmla="*/ 2452300 h 3435686"/>
              <a:gd name="connsiteX443" fmla="*/ 1769278 w 2530480"/>
              <a:gd name="connsiteY443" fmla="*/ 2456415 h 3435686"/>
              <a:gd name="connsiteX444" fmla="*/ 1748706 w 2530480"/>
              <a:gd name="connsiteY444" fmla="*/ 2476988 h 3435686"/>
              <a:gd name="connsiteX445" fmla="*/ 1756934 w 2530480"/>
              <a:gd name="connsiteY445" fmla="*/ 2522249 h 3435686"/>
              <a:gd name="connsiteX446" fmla="*/ 1756934 w 2530480"/>
              <a:gd name="connsiteY446" fmla="*/ 2526361 h 3435686"/>
              <a:gd name="connsiteX447" fmla="*/ 1736361 w 2530480"/>
              <a:gd name="connsiteY447" fmla="*/ 2559278 h 3435686"/>
              <a:gd name="connsiteX448" fmla="*/ 1711673 w 2530480"/>
              <a:gd name="connsiteY448" fmla="*/ 2604539 h 3435686"/>
              <a:gd name="connsiteX449" fmla="*/ 1711673 w 2530480"/>
              <a:gd name="connsiteY449" fmla="*/ 2616883 h 3435686"/>
              <a:gd name="connsiteX450" fmla="*/ 1703445 w 2530480"/>
              <a:gd name="connsiteY450" fmla="*/ 2641572 h 3435686"/>
              <a:gd name="connsiteX451" fmla="*/ 1654068 w 2530480"/>
              <a:gd name="connsiteY451" fmla="*/ 2670373 h 3435686"/>
              <a:gd name="connsiteX452" fmla="*/ 1654068 w 2530480"/>
              <a:gd name="connsiteY452" fmla="*/ 2715634 h 3435686"/>
              <a:gd name="connsiteX453" fmla="*/ 1641727 w 2530480"/>
              <a:gd name="connsiteY453" fmla="*/ 2752666 h 3435686"/>
              <a:gd name="connsiteX454" fmla="*/ 1588234 w 2530480"/>
              <a:gd name="connsiteY454" fmla="*/ 2769123 h 3435686"/>
              <a:gd name="connsiteX455" fmla="*/ 1563549 w 2530480"/>
              <a:gd name="connsiteY455" fmla="*/ 2839072 h 3435686"/>
              <a:gd name="connsiteX456" fmla="*/ 1526517 w 2530480"/>
              <a:gd name="connsiteY456" fmla="*/ 2878161 h 3435686"/>
              <a:gd name="connsiteX457" fmla="*/ 1501828 w 2530480"/>
              <a:gd name="connsiteY457" fmla="*/ 2900790 h 3435686"/>
              <a:gd name="connsiteX458" fmla="*/ 1435994 w 2530480"/>
              <a:gd name="connsiteY458" fmla="*/ 2995424 h 3435686"/>
              <a:gd name="connsiteX459" fmla="*/ 1431882 w 2530480"/>
              <a:gd name="connsiteY459" fmla="*/ 3036573 h 3435686"/>
              <a:gd name="connsiteX460" fmla="*/ 1345476 w 2530480"/>
              <a:gd name="connsiteY460" fmla="*/ 3098290 h 3435686"/>
              <a:gd name="connsiteX461" fmla="*/ 1341360 w 2530480"/>
              <a:gd name="connsiteY461" fmla="*/ 3098290 h 3435686"/>
              <a:gd name="connsiteX462" fmla="*/ 1337244 w 2530480"/>
              <a:gd name="connsiteY462" fmla="*/ 3094174 h 3435686"/>
              <a:gd name="connsiteX463" fmla="*/ 1320787 w 2530480"/>
              <a:gd name="connsiteY463" fmla="*/ 3090062 h 3435686"/>
              <a:gd name="connsiteX464" fmla="*/ 1291983 w 2530480"/>
              <a:gd name="connsiteY464" fmla="*/ 3110635 h 3435686"/>
              <a:gd name="connsiteX465" fmla="*/ 1267298 w 2530480"/>
              <a:gd name="connsiteY465" fmla="*/ 3192925 h 3435686"/>
              <a:gd name="connsiteX466" fmla="*/ 1176776 w 2530480"/>
              <a:gd name="connsiteY466" fmla="*/ 3250530 h 3435686"/>
              <a:gd name="connsiteX467" fmla="*/ 1040993 w 2530480"/>
              <a:gd name="connsiteY467" fmla="*/ 3299907 h 3435686"/>
              <a:gd name="connsiteX468" fmla="*/ 1024536 w 2530480"/>
              <a:gd name="connsiteY468" fmla="*/ 3295791 h 3435686"/>
              <a:gd name="connsiteX469" fmla="*/ 1012192 w 2530480"/>
              <a:gd name="connsiteY469" fmla="*/ 3295791 h 3435686"/>
              <a:gd name="connsiteX470" fmla="*/ 987504 w 2530480"/>
              <a:gd name="connsiteY470" fmla="*/ 3320479 h 3435686"/>
              <a:gd name="connsiteX471" fmla="*/ 958703 w 2530480"/>
              <a:gd name="connsiteY471" fmla="*/ 3316363 h 3435686"/>
              <a:gd name="connsiteX472" fmla="*/ 913442 w 2530480"/>
              <a:gd name="connsiteY472" fmla="*/ 3341052 h 3435686"/>
              <a:gd name="connsiteX473" fmla="*/ 880525 w 2530480"/>
              <a:gd name="connsiteY473" fmla="*/ 3345168 h 3435686"/>
              <a:gd name="connsiteX474" fmla="*/ 859952 w 2530480"/>
              <a:gd name="connsiteY474" fmla="*/ 3365740 h 3435686"/>
              <a:gd name="connsiteX475" fmla="*/ 843492 w 2530480"/>
              <a:gd name="connsiteY475" fmla="*/ 3369853 h 3435686"/>
              <a:gd name="connsiteX476" fmla="*/ 831148 w 2530480"/>
              <a:gd name="connsiteY476" fmla="*/ 3373969 h 3435686"/>
              <a:gd name="connsiteX477" fmla="*/ 757086 w 2530480"/>
              <a:gd name="connsiteY477" fmla="*/ 3419229 h 3435686"/>
              <a:gd name="connsiteX478" fmla="*/ 711825 w 2530480"/>
              <a:gd name="connsiteY478" fmla="*/ 3435686 h 3435686"/>
              <a:gd name="connsiteX479" fmla="*/ 699481 w 2530480"/>
              <a:gd name="connsiteY479" fmla="*/ 3435686 h 3435686"/>
              <a:gd name="connsiteX480" fmla="*/ 629535 w 2530480"/>
              <a:gd name="connsiteY480" fmla="*/ 3402769 h 3435686"/>
              <a:gd name="connsiteX481" fmla="*/ 532841 w 2530480"/>
              <a:gd name="connsiteY481" fmla="*/ 3363681 h 3435686"/>
              <a:gd name="connsiteX482" fmla="*/ 464951 w 2530480"/>
              <a:gd name="connsiteY482" fmla="*/ 3349280 h 3435686"/>
              <a:gd name="connsiteX483" fmla="*/ 61718 w 2530480"/>
              <a:gd name="connsiteY483" fmla="*/ 3061258 h 3435686"/>
              <a:gd name="connsiteX484" fmla="*/ 24689 w 2530480"/>
              <a:gd name="connsiteY484" fmla="*/ 2900790 h 3435686"/>
              <a:gd name="connsiteX485" fmla="*/ 24689 w 2530480"/>
              <a:gd name="connsiteY485" fmla="*/ 2851416 h 3435686"/>
              <a:gd name="connsiteX486" fmla="*/ 4116 w 2530480"/>
              <a:gd name="connsiteY486" fmla="*/ 2793811 h 3435686"/>
              <a:gd name="connsiteX487" fmla="*/ 0 w 2530480"/>
              <a:gd name="connsiteY487" fmla="*/ 2732090 h 3435686"/>
              <a:gd name="connsiteX488" fmla="*/ 4116 w 2530480"/>
              <a:gd name="connsiteY488" fmla="*/ 2645684 h 3435686"/>
              <a:gd name="connsiteX489" fmla="*/ 4116 w 2530480"/>
              <a:gd name="connsiteY489" fmla="*/ 2604539 h 3435686"/>
              <a:gd name="connsiteX490" fmla="*/ 16460 w 2530480"/>
              <a:gd name="connsiteY490" fmla="*/ 2579851 h 3435686"/>
              <a:gd name="connsiteX491" fmla="*/ 41145 w 2530480"/>
              <a:gd name="connsiteY491" fmla="*/ 2518133 h 3435686"/>
              <a:gd name="connsiteX492" fmla="*/ 41145 w 2530480"/>
              <a:gd name="connsiteY492" fmla="*/ 2501673 h 3435686"/>
              <a:gd name="connsiteX493" fmla="*/ 61718 w 2530480"/>
              <a:gd name="connsiteY493" fmla="*/ 2431727 h 3435686"/>
              <a:gd name="connsiteX494" fmla="*/ 98751 w 2530480"/>
              <a:gd name="connsiteY494" fmla="*/ 2407039 h 3435686"/>
              <a:gd name="connsiteX495" fmla="*/ 111095 w 2530480"/>
              <a:gd name="connsiteY495" fmla="*/ 2374122 h 3435686"/>
              <a:gd name="connsiteX496" fmla="*/ 168700 w 2530480"/>
              <a:gd name="connsiteY496" fmla="*/ 2320633 h 3435686"/>
              <a:gd name="connsiteX497" fmla="*/ 275679 w 2530480"/>
              <a:gd name="connsiteY497" fmla="*/ 2193078 h 3435686"/>
              <a:gd name="connsiteX498" fmla="*/ 362085 w 2530480"/>
              <a:gd name="connsiteY498" fmla="*/ 2143705 h 3435686"/>
              <a:gd name="connsiteX499" fmla="*/ 411462 w 2530480"/>
              <a:gd name="connsiteY499" fmla="*/ 2094328 h 3435686"/>
              <a:gd name="connsiteX500" fmla="*/ 493752 w 2530480"/>
              <a:gd name="connsiteY500" fmla="*/ 2044954 h 3435686"/>
              <a:gd name="connsiteX501" fmla="*/ 534897 w 2530480"/>
              <a:gd name="connsiteY501" fmla="*/ 2020266 h 3435686"/>
              <a:gd name="connsiteX502" fmla="*/ 571930 w 2530480"/>
              <a:gd name="connsiteY502" fmla="*/ 2020266 h 3435686"/>
              <a:gd name="connsiteX503" fmla="*/ 590446 w 2530480"/>
              <a:gd name="connsiteY503" fmla="*/ 2005866 h 3435686"/>
              <a:gd name="connsiteX504" fmla="*/ 606903 w 2530480"/>
              <a:gd name="connsiteY504" fmla="*/ 1991465 h 3435686"/>
              <a:gd name="connsiteX505" fmla="*/ 617191 w 2530480"/>
              <a:gd name="connsiteY505" fmla="*/ 1983237 h 3435686"/>
              <a:gd name="connsiteX506" fmla="*/ 674796 w 2530480"/>
              <a:gd name="connsiteY506" fmla="*/ 1913287 h 3435686"/>
              <a:gd name="connsiteX507" fmla="*/ 699481 w 2530480"/>
              <a:gd name="connsiteY507" fmla="*/ 1896827 h 3435686"/>
              <a:gd name="connsiteX508" fmla="*/ 781775 w 2530480"/>
              <a:gd name="connsiteY508" fmla="*/ 1837166 h 3435686"/>
              <a:gd name="connsiteX509" fmla="*/ 864065 w 2530480"/>
              <a:gd name="connsiteY509" fmla="*/ 1777505 h 3435686"/>
              <a:gd name="connsiteX510" fmla="*/ 925786 w 2530480"/>
              <a:gd name="connsiteY510" fmla="*/ 1732244 h 3435686"/>
              <a:gd name="connsiteX511" fmla="*/ 938130 w 2530480"/>
              <a:gd name="connsiteY511" fmla="*/ 1707559 h 3435686"/>
              <a:gd name="connsiteX512" fmla="*/ 962815 w 2530480"/>
              <a:gd name="connsiteY512" fmla="*/ 1682870 h 3435686"/>
              <a:gd name="connsiteX513" fmla="*/ 1040993 w 2530480"/>
              <a:gd name="connsiteY513" fmla="*/ 1637609 h 3435686"/>
              <a:gd name="connsiteX514" fmla="*/ 1057453 w 2530480"/>
              <a:gd name="connsiteY514" fmla="*/ 1641725 h 3435686"/>
              <a:gd name="connsiteX515" fmla="*/ 1065682 w 2530480"/>
              <a:gd name="connsiteY515" fmla="*/ 1633493 h 3435686"/>
              <a:gd name="connsiteX516" fmla="*/ 1065682 w 2530480"/>
              <a:gd name="connsiteY516" fmla="*/ 1625265 h 3435686"/>
              <a:gd name="connsiteX517" fmla="*/ 1061566 w 2530480"/>
              <a:gd name="connsiteY517" fmla="*/ 1617037 h 3435686"/>
              <a:gd name="connsiteX518" fmla="*/ 1061566 w 2530480"/>
              <a:gd name="connsiteY518" fmla="*/ 1604693 h 3435686"/>
              <a:gd name="connsiteX519" fmla="*/ 1069797 w 2530480"/>
              <a:gd name="connsiteY519" fmla="*/ 1592348 h 3435686"/>
              <a:gd name="connsiteX520" fmla="*/ 1098598 w 2530480"/>
              <a:gd name="connsiteY520" fmla="*/ 1588236 h 3435686"/>
              <a:gd name="connsiteX521" fmla="*/ 1102714 w 2530480"/>
              <a:gd name="connsiteY521" fmla="*/ 1567660 h 3435686"/>
              <a:gd name="connsiteX522" fmla="*/ 1094482 w 2530480"/>
              <a:gd name="connsiteY522" fmla="*/ 1538859 h 3435686"/>
              <a:gd name="connsiteX523" fmla="*/ 1094482 w 2530480"/>
              <a:gd name="connsiteY523" fmla="*/ 1518286 h 3435686"/>
              <a:gd name="connsiteX524" fmla="*/ 1102714 w 2530480"/>
              <a:gd name="connsiteY524" fmla="*/ 1497714 h 3435686"/>
              <a:gd name="connsiteX525" fmla="*/ 1102714 w 2530480"/>
              <a:gd name="connsiteY525" fmla="*/ 1493598 h 3435686"/>
              <a:gd name="connsiteX526" fmla="*/ 1086254 w 2530480"/>
              <a:gd name="connsiteY526" fmla="*/ 1477141 h 3435686"/>
              <a:gd name="connsiteX527" fmla="*/ 1094482 w 2530480"/>
              <a:gd name="connsiteY527" fmla="*/ 1456569 h 3435686"/>
              <a:gd name="connsiteX528" fmla="*/ 1094482 w 2530480"/>
              <a:gd name="connsiteY528" fmla="*/ 1452453 h 3435686"/>
              <a:gd name="connsiteX529" fmla="*/ 1098598 w 2530480"/>
              <a:gd name="connsiteY529" fmla="*/ 1407192 h 3435686"/>
              <a:gd name="connsiteX530" fmla="*/ 1061566 w 2530480"/>
              <a:gd name="connsiteY530" fmla="*/ 1345474 h 3435686"/>
              <a:gd name="connsiteX531" fmla="*/ 1061566 w 2530480"/>
              <a:gd name="connsiteY531" fmla="*/ 1329014 h 3435686"/>
              <a:gd name="connsiteX532" fmla="*/ 1065682 w 2530480"/>
              <a:gd name="connsiteY532" fmla="*/ 1312558 h 3435686"/>
              <a:gd name="connsiteX533" fmla="*/ 1065682 w 2530480"/>
              <a:gd name="connsiteY533" fmla="*/ 1287869 h 3435686"/>
              <a:gd name="connsiteX534" fmla="*/ 1003964 w 2530480"/>
              <a:gd name="connsiteY534" fmla="*/ 1217920 h 3435686"/>
              <a:gd name="connsiteX535" fmla="*/ 975159 w 2530480"/>
              <a:gd name="connsiteY535" fmla="*/ 1139742 h 3435686"/>
              <a:gd name="connsiteX536" fmla="*/ 975159 w 2530480"/>
              <a:gd name="connsiteY536" fmla="*/ 1119170 h 3435686"/>
              <a:gd name="connsiteX537" fmla="*/ 979275 w 2530480"/>
              <a:gd name="connsiteY537" fmla="*/ 1115057 h 3435686"/>
              <a:gd name="connsiteX538" fmla="*/ 1003964 w 2530480"/>
              <a:gd name="connsiteY538" fmla="*/ 1213807 h 3435686"/>
              <a:gd name="connsiteX539" fmla="*/ 1028649 w 2530480"/>
              <a:gd name="connsiteY539" fmla="*/ 1217920 h 3435686"/>
              <a:gd name="connsiteX540" fmla="*/ 1049225 w 2530480"/>
              <a:gd name="connsiteY540" fmla="*/ 1205576 h 3435686"/>
              <a:gd name="connsiteX541" fmla="*/ 1061566 w 2530480"/>
              <a:gd name="connsiteY541" fmla="*/ 1205576 h 3435686"/>
              <a:gd name="connsiteX542" fmla="*/ 1086254 w 2530480"/>
              <a:gd name="connsiteY542" fmla="*/ 1213807 h 3435686"/>
              <a:gd name="connsiteX543" fmla="*/ 1094482 w 2530480"/>
              <a:gd name="connsiteY543" fmla="*/ 1189119 h 3435686"/>
              <a:gd name="connsiteX544" fmla="*/ 1094482 w 2530480"/>
              <a:gd name="connsiteY544" fmla="*/ 1172659 h 3435686"/>
              <a:gd name="connsiteX545" fmla="*/ 1098598 w 2530480"/>
              <a:gd name="connsiteY545" fmla="*/ 1160318 h 3435686"/>
              <a:gd name="connsiteX546" fmla="*/ 1086254 w 2530480"/>
              <a:gd name="connsiteY546" fmla="*/ 1139742 h 3435686"/>
              <a:gd name="connsiteX547" fmla="*/ 1065682 w 2530480"/>
              <a:gd name="connsiteY547" fmla="*/ 1147974 h 3435686"/>
              <a:gd name="connsiteX548" fmla="*/ 1028649 w 2530480"/>
              <a:gd name="connsiteY548" fmla="*/ 1086253 h 3435686"/>
              <a:gd name="connsiteX549" fmla="*/ 1024536 w 2530480"/>
              <a:gd name="connsiteY549" fmla="*/ 1069796 h 3435686"/>
              <a:gd name="connsiteX550" fmla="*/ 1012192 w 2530480"/>
              <a:gd name="connsiteY550" fmla="*/ 1045108 h 3435686"/>
              <a:gd name="connsiteX551" fmla="*/ 1008076 w 2530480"/>
              <a:gd name="connsiteY551" fmla="*/ 1008075 h 3435686"/>
              <a:gd name="connsiteX552" fmla="*/ 995732 w 2530480"/>
              <a:gd name="connsiteY552" fmla="*/ 995734 h 3435686"/>
              <a:gd name="connsiteX553" fmla="*/ 958703 w 2530480"/>
              <a:gd name="connsiteY553" fmla="*/ 962818 h 3435686"/>
              <a:gd name="connsiteX554" fmla="*/ 954587 w 2530480"/>
              <a:gd name="connsiteY554" fmla="*/ 934013 h 3435686"/>
              <a:gd name="connsiteX555" fmla="*/ 954587 w 2530480"/>
              <a:gd name="connsiteY555" fmla="*/ 917557 h 3435686"/>
              <a:gd name="connsiteX556" fmla="*/ 929898 w 2530480"/>
              <a:gd name="connsiteY556" fmla="*/ 876408 h 3435686"/>
              <a:gd name="connsiteX557" fmla="*/ 938130 w 2530480"/>
              <a:gd name="connsiteY557" fmla="*/ 843491 h 3435686"/>
              <a:gd name="connsiteX558" fmla="*/ 913442 w 2530480"/>
              <a:gd name="connsiteY558" fmla="*/ 835263 h 3435686"/>
              <a:gd name="connsiteX559" fmla="*/ 892869 w 2530480"/>
              <a:gd name="connsiteY559" fmla="*/ 843491 h 3435686"/>
              <a:gd name="connsiteX560" fmla="*/ 876409 w 2530480"/>
              <a:gd name="connsiteY560" fmla="*/ 831151 h 3435686"/>
              <a:gd name="connsiteX561" fmla="*/ 855837 w 2530480"/>
              <a:gd name="connsiteY561" fmla="*/ 831151 h 3435686"/>
              <a:gd name="connsiteX562" fmla="*/ 843492 w 2530480"/>
              <a:gd name="connsiteY562" fmla="*/ 818806 h 3435686"/>
              <a:gd name="connsiteX563" fmla="*/ 872297 w 2530480"/>
              <a:gd name="connsiteY563" fmla="*/ 765317 h 3435686"/>
              <a:gd name="connsiteX564" fmla="*/ 896982 w 2530480"/>
              <a:gd name="connsiteY564" fmla="*/ 748857 h 3435686"/>
              <a:gd name="connsiteX565" fmla="*/ 921670 w 2530480"/>
              <a:gd name="connsiteY565" fmla="*/ 752973 h 3435686"/>
              <a:gd name="connsiteX566" fmla="*/ 954587 w 2530480"/>
              <a:gd name="connsiteY566" fmla="*/ 703596 h 3435686"/>
              <a:gd name="connsiteX567" fmla="*/ 971047 w 2530480"/>
              <a:gd name="connsiteY567" fmla="*/ 703596 h 3435686"/>
              <a:gd name="connsiteX568" fmla="*/ 1020420 w 2530480"/>
              <a:gd name="connsiteY568" fmla="*/ 674795 h 3435686"/>
              <a:gd name="connsiteX569" fmla="*/ 1020420 w 2530480"/>
              <a:gd name="connsiteY569" fmla="*/ 641878 h 3435686"/>
              <a:gd name="connsiteX570" fmla="*/ 1024536 w 2530480"/>
              <a:gd name="connsiteY570" fmla="*/ 600733 h 3435686"/>
              <a:gd name="connsiteX571" fmla="*/ 1057453 w 2530480"/>
              <a:gd name="connsiteY571" fmla="*/ 592502 h 3435686"/>
              <a:gd name="connsiteX572" fmla="*/ 1040993 w 2530480"/>
              <a:gd name="connsiteY572" fmla="*/ 530784 h 3435686"/>
              <a:gd name="connsiteX573" fmla="*/ 1061566 w 2530480"/>
              <a:gd name="connsiteY573" fmla="*/ 501983 h 3435686"/>
              <a:gd name="connsiteX574" fmla="*/ 1073910 w 2530480"/>
              <a:gd name="connsiteY574" fmla="*/ 497867 h 3435686"/>
              <a:gd name="connsiteX575" fmla="*/ 1082142 w 2530480"/>
              <a:gd name="connsiteY575" fmla="*/ 489639 h 3435686"/>
              <a:gd name="connsiteX576" fmla="*/ 1082142 w 2530480"/>
              <a:gd name="connsiteY576" fmla="*/ 477295 h 3435686"/>
              <a:gd name="connsiteX577" fmla="*/ 1098598 w 2530480"/>
              <a:gd name="connsiteY577" fmla="*/ 427918 h 3435686"/>
              <a:gd name="connsiteX578" fmla="*/ 1119171 w 2530480"/>
              <a:gd name="connsiteY578" fmla="*/ 432034 h 3435686"/>
              <a:gd name="connsiteX579" fmla="*/ 1127399 w 2530480"/>
              <a:gd name="connsiteY579" fmla="*/ 427918 h 3435686"/>
              <a:gd name="connsiteX580" fmla="*/ 1135631 w 2530480"/>
              <a:gd name="connsiteY580" fmla="*/ 423805 h 3435686"/>
              <a:gd name="connsiteX581" fmla="*/ 1147975 w 2530480"/>
              <a:gd name="connsiteY581" fmla="*/ 407345 h 3435686"/>
              <a:gd name="connsiteX582" fmla="*/ 1123287 w 2530480"/>
              <a:gd name="connsiteY582" fmla="*/ 374429 h 3435686"/>
              <a:gd name="connsiteX583" fmla="*/ 1135631 w 2530480"/>
              <a:gd name="connsiteY583" fmla="*/ 370316 h 3435686"/>
              <a:gd name="connsiteX584" fmla="*/ 1147975 w 2530480"/>
              <a:gd name="connsiteY584" fmla="*/ 370316 h 3435686"/>
              <a:gd name="connsiteX585" fmla="*/ 1180892 w 2530480"/>
              <a:gd name="connsiteY585" fmla="*/ 362084 h 3435686"/>
              <a:gd name="connsiteX586" fmla="*/ 1201465 w 2530480"/>
              <a:gd name="connsiteY586" fmla="*/ 325055 h 3435686"/>
              <a:gd name="connsiteX587" fmla="*/ 1238494 w 2530480"/>
              <a:gd name="connsiteY587" fmla="*/ 304483 h 3435686"/>
              <a:gd name="connsiteX588" fmla="*/ 1263182 w 2530480"/>
              <a:gd name="connsiteY588" fmla="*/ 255106 h 3435686"/>
              <a:gd name="connsiteX589" fmla="*/ 1316672 w 2530480"/>
              <a:gd name="connsiteY589" fmla="*/ 209845 h 3435686"/>
              <a:gd name="connsiteX590" fmla="*/ 1370161 w 2530480"/>
              <a:gd name="connsiteY590" fmla="*/ 197501 h 3435686"/>
              <a:gd name="connsiteX591" fmla="*/ 1435994 w 2530480"/>
              <a:gd name="connsiteY591" fmla="*/ 144011 h 3435686"/>
              <a:gd name="connsiteX592" fmla="*/ 1464799 w 2530480"/>
              <a:gd name="connsiteY592" fmla="*/ 111095 h 3435686"/>
              <a:gd name="connsiteX593" fmla="*/ 1481256 w 2530480"/>
              <a:gd name="connsiteY593" fmla="*/ 102866 h 3435686"/>
              <a:gd name="connsiteX594" fmla="*/ 1526517 w 2530480"/>
              <a:gd name="connsiteY594" fmla="*/ 86406 h 3435686"/>
              <a:gd name="connsiteX595" fmla="*/ 1542977 w 2530480"/>
              <a:gd name="connsiteY595" fmla="*/ 45261 h 3435686"/>
              <a:gd name="connsiteX596" fmla="*/ 1584122 w 2530480"/>
              <a:gd name="connsiteY596" fmla="*/ 86406 h 3435686"/>
              <a:gd name="connsiteX597" fmla="*/ 1592350 w 2530480"/>
              <a:gd name="connsiteY597" fmla="*/ 82294 h 3435686"/>
              <a:gd name="connsiteX598" fmla="*/ 1588234 w 2530480"/>
              <a:gd name="connsiteY598" fmla="*/ 61721 h 3435686"/>
              <a:gd name="connsiteX599" fmla="*/ 1575893 w 2530480"/>
              <a:gd name="connsiteY599" fmla="*/ 49377 h 3435686"/>
              <a:gd name="connsiteX600" fmla="*/ 1571778 w 2530480"/>
              <a:gd name="connsiteY600" fmla="*/ 37033 h 3435686"/>
              <a:gd name="connsiteX601" fmla="*/ 1612923 w 2530480"/>
              <a:gd name="connsiteY601" fmla="*/ 16460 h 3435686"/>
              <a:gd name="connsiteX602" fmla="*/ 1621151 w 2530480"/>
              <a:gd name="connsiteY602" fmla="*/ 16460 h 3435686"/>
              <a:gd name="connsiteX603" fmla="*/ 1645839 w 2530480"/>
              <a:gd name="connsiteY603" fmla="*/ 28805 h 3435686"/>
              <a:gd name="connsiteX604" fmla="*/ 1649955 w 2530480"/>
              <a:gd name="connsiteY604" fmla="*/ 28805 h 3435686"/>
              <a:gd name="connsiteX605" fmla="*/ 1658184 w 2530480"/>
              <a:gd name="connsiteY605" fmla="*/ 16460 h 343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Lst>
            <a:rect l="l" t="t" r="r" b="b"/>
            <a:pathLst>
              <a:path w="2530480" h="3435686">
                <a:moveTo>
                  <a:pt x="292135" y="2917250"/>
                </a:moveTo>
                <a:lnTo>
                  <a:pt x="288023" y="2929591"/>
                </a:lnTo>
                <a:lnTo>
                  <a:pt x="292135" y="2933707"/>
                </a:lnTo>
                <a:lnTo>
                  <a:pt x="304479" y="2929591"/>
                </a:lnTo>
                <a:lnTo>
                  <a:pt x="304479" y="2921362"/>
                </a:lnTo>
                <a:lnTo>
                  <a:pt x="300367" y="2917250"/>
                </a:lnTo>
                <a:close/>
                <a:moveTo>
                  <a:pt x="436147" y="2900790"/>
                </a:moveTo>
                <a:cubicBezTo>
                  <a:pt x="425174" y="2906274"/>
                  <a:pt x="410090" y="2909018"/>
                  <a:pt x="390886" y="2909018"/>
                </a:cubicBezTo>
                <a:lnTo>
                  <a:pt x="374429" y="2909018"/>
                </a:lnTo>
                <a:cubicBezTo>
                  <a:pt x="363457" y="2909018"/>
                  <a:pt x="353856" y="2907646"/>
                  <a:pt x="345628" y="2904906"/>
                </a:cubicBezTo>
                <a:lnTo>
                  <a:pt x="333284" y="2913134"/>
                </a:lnTo>
                <a:cubicBezTo>
                  <a:pt x="357969" y="2932335"/>
                  <a:pt x="386773" y="2941935"/>
                  <a:pt x="419690" y="2941935"/>
                </a:cubicBezTo>
                <a:cubicBezTo>
                  <a:pt x="449863" y="2941935"/>
                  <a:pt x="467692" y="2936451"/>
                  <a:pt x="473179" y="2925478"/>
                </a:cubicBezTo>
                <a:lnTo>
                  <a:pt x="473179" y="2921362"/>
                </a:lnTo>
                <a:cubicBezTo>
                  <a:pt x="473179" y="2915878"/>
                  <a:pt x="470435" y="2909018"/>
                  <a:pt x="464951" y="2900790"/>
                </a:cubicBezTo>
                <a:close/>
                <a:moveTo>
                  <a:pt x="493752" y="2781467"/>
                </a:moveTo>
                <a:lnTo>
                  <a:pt x="501980" y="2781467"/>
                </a:lnTo>
                <a:lnTo>
                  <a:pt x="501980" y="2785583"/>
                </a:lnTo>
                <a:cubicBezTo>
                  <a:pt x="504724" y="2788323"/>
                  <a:pt x="506096" y="2791067"/>
                  <a:pt x="506096" y="2793811"/>
                </a:cubicBezTo>
                <a:lnTo>
                  <a:pt x="497868" y="2818500"/>
                </a:lnTo>
                <a:cubicBezTo>
                  <a:pt x="497868" y="2821240"/>
                  <a:pt x="496496" y="2823984"/>
                  <a:pt x="493752" y="2826728"/>
                </a:cubicBezTo>
                <a:lnTo>
                  <a:pt x="485524" y="2826728"/>
                </a:lnTo>
                <a:lnTo>
                  <a:pt x="473179" y="2818500"/>
                </a:lnTo>
                <a:close/>
                <a:moveTo>
                  <a:pt x="888753" y="2686833"/>
                </a:moveTo>
                <a:cubicBezTo>
                  <a:pt x="886009" y="2686833"/>
                  <a:pt x="883269" y="2688201"/>
                  <a:pt x="880525" y="2690945"/>
                </a:cubicBezTo>
                <a:lnTo>
                  <a:pt x="876409" y="2703289"/>
                </a:lnTo>
                <a:lnTo>
                  <a:pt x="864065" y="2715634"/>
                </a:lnTo>
                <a:lnTo>
                  <a:pt x="835264" y="2715634"/>
                </a:lnTo>
                <a:cubicBezTo>
                  <a:pt x="813319" y="2726606"/>
                  <a:pt x="787259" y="2747178"/>
                  <a:pt x="757086" y="2777351"/>
                </a:cubicBezTo>
                <a:lnTo>
                  <a:pt x="736514" y="2810268"/>
                </a:lnTo>
                <a:cubicBezTo>
                  <a:pt x="728285" y="2832212"/>
                  <a:pt x="714569" y="2847301"/>
                  <a:pt x="695368" y="2855529"/>
                </a:cubicBezTo>
                <a:lnTo>
                  <a:pt x="687137" y="2855529"/>
                </a:lnTo>
                <a:cubicBezTo>
                  <a:pt x="681652" y="2855529"/>
                  <a:pt x="674796" y="2854157"/>
                  <a:pt x="666564" y="2851416"/>
                </a:cubicBezTo>
                <a:lnTo>
                  <a:pt x="662452" y="2851416"/>
                </a:lnTo>
                <a:lnTo>
                  <a:pt x="654220" y="2847301"/>
                </a:lnTo>
                <a:lnTo>
                  <a:pt x="641879" y="2847301"/>
                </a:lnTo>
                <a:cubicBezTo>
                  <a:pt x="633647" y="2850044"/>
                  <a:pt x="626791" y="2854157"/>
                  <a:pt x="621303" y="2859645"/>
                </a:cubicBezTo>
                <a:lnTo>
                  <a:pt x="613075" y="2863757"/>
                </a:lnTo>
                <a:lnTo>
                  <a:pt x="604846" y="2871989"/>
                </a:lnTo>
                <a:cubicBezTo>
                  <a:pt x="596618" y="2874729"/>
                  <a:pt x="581530" y="2878161"/>
                  <a:pt x="559585" y="2882274"/>
                </a:cubicBezTo>
                <a:cubicBezTo>
                  <a:pt x="537641" y="2886389"/>
                  <a:pt x="523925" y="2889818"/>
                  <a:pt x="518440" y="2892562"/>
                </a:cubicBezTo>
                <a:lnTo>
                  <a:pt x="522553" y="2913134"/>
                </a:lnTo>
                <a:cubicBezTo>
                  <a:pt x="508840" y="2913134"/>
                  <a:pt x="499240" y="2914506"/>
                  <a:pt x="493752" y="2917250"/>
                </a:cubicBezTo>
                <a:lnTo>
                  <a:pt x="493752" y="2925478"/>
                </a:lnTo>
                <a:lnTo>
                  <a:pt x="497868" y="2933707"/>
                </a:lnTo>
                <a:cubicBezTo>
                  <a:pt x="514324" y="2933707"/>
                  <a:pt x="526669" y="2928222"/>
                  <a:pt x="534897" y="2917250"/>
                </a:cubicBezTo>
                <a:cubicBezTo>
                  <a:pt x="551357" y="2922734"/>
                  <a:pt x="567814" y="2925478"/>
                  <a:pt x="584274" y="2925478"/>
                </a:cubicBezTo>
                <a:cubicBezTo>
                  <a:pt x="614447" y="2925478"/>
                  <a:pt x="645992" y="2915878"/>
                  <a:pt x="678908" y="2896674"/>
                </a:cubicBezTo>
                <a:cubicBezTo>
                  <a:pt x="706341" y="2880217"/>
                  <a:pt x="729657" y="2867873"/>
                  <a:pt x="748858" y="2859645"/>
                </a:cubicBezTo>
                <a:cubicBezTo>
                  <a:pt x="773546" y="2848673"/>
                  <a:pt x="790003" y="2834956"/>
                  <a:pt x="798231" y="2818500"/>
                </a:cubicBezTo>
                <a:lnTo>
                  <a:pt x="806463" y="2814384"/>
                </a:lnTo>
                <a:cubicBezTo>
                  <a:pt x="814691" y="2803412"/>
                  <a:pt x="820176" y="2796555"/>
                  <a:pt x="822920" y="2793811"/>
                </a:cubicBezTo>
                <a:lnTo>
                  <a:pt x="822920" y="2777351"/>
                </a:lnTo>
                <a:cubicBezTo>
                  <a:pt x="822920" y="2771867"/>
                  <a:pt x="824292" y="2766379"/>
                  <a:pt x="827036" y="2760895"/>
                </a:cubicBezTo>
                <a:cubicBezTo>
                  <a:pt x="840748" y="2758151"/>
                  <a:pt x="851724" y="2752666"/>
                  <a:pt x="859952" y="2744434"/>
                </a:cubicBezTo>
                <a:lnTo>
                  <a:pt x="876409" y="2711518"/>
                </a:lnTo>
                <a:lnTo>
                  <a:pt x="888753" y="2711518"/>
                </a:lnTo>
                <a:cubicBezTo>
                  <a:pt x="894241" y="2711518"/>
                  <a:pt x="898354" y="2710146"/>
                  <a:pt x="901098" y="2707405"/>
                </a:cubicBezTo>
                <a:lnTo>
                  <a:pt x="901098" y="2690945"/>
                </a:lnTo>
                <a:cubicBezTo>
                  <a:pt x="898354" y="2688201"/>
                  <a:pt x="894241" y="2686833"/>
                  <a:pt x="888753" y="2686833"/>
                </a:cubicBezTo>
                <a:close/>
                <a:moveTo>
                  <a:pt x="855837" y="2625112"/>
                </a:moveTo>
                <a:lnTo>
                  <a:pt x="847608" y="2637456"/>
                </a:lnTo>
                <a:lnTo>
                  <a:pt x="851724" y="2641572"/>
                </a:lnTo>
                <a:lnTo>
                  <a:pt x="868181" y="2641572"/>
                </a:lnTo>
                <a:lnTo>
                  <a:pt x="872297" y="2633340"/>
                </a:lnTo>
                <a:lnTo>
                  <a:pt x="868181" y="2625112"/>
                </a:lnTo>
                <a:close/>
                <a:moveTo>
                  <a:pt x="843492" y="2563394"/>
                </a:moveTo>
                <a:lnTo>
                  <a:pt x="839380" y="2567506"/>
                </a:lnTo>
                <a:lnTo>
                  <a:pt x="839380" y="2575738"/>
                </a:lnTo>
                <a:lnTo>
                  <a:pt x="847608" y="2575738"/>
                </a:lnTo>
                <a:lnTo>
                  <a:pt x="847608" y="2571622"/>
                </a:lnTo>
                <a:lnTo>
                  <a:pt x="851724" y="2567506"/>
                </a:lnTo>
                <a:close/>
                <a:moveTo>
                  <a:pt x="1003964" y="2522249"/>
                </a:moveTo>
                <a:cubicBezTo>
                  <a:pt x="992992" y="2522249"/>
                  <a:pt x="982019" y="2530477"/>
                  <a:pt x="971047" y="2546934"/>
                </a:cubicBezTo>
                <a:cubicBezTo>
                  <a:pt x="954587" y="2574366"/>
                  <a:pt x="939502" y="2590823"/>
                  <a:pt x="925786" y="2596311"/>
                </a:cubicBezTo>
                <a:lnTo>
                  <a:pt x="905213" y="2579851"/>
                </a:lnTo>
                <a:lnTo>
                  <a:pt x="896982" y="2579851"/>
                </a:lnTo>
                <a:lnTo>
                  <a:pt x="892869" y="2583967"/>
                </a:lnTo>
                <a:lnTo>
                  <a:pt x="892869" y="2596311"/>
                </a:lnTo>
                <a:cubicBezTo>
                  <a:pt x="906585" y="2599055"/>
                  <a:pt x="913442" y="2603167"/>
                  <a:pt x="913442" y="2608655"/>
                </a:cubicBezTo>
                <a:lnTo>
                  <a:pt x="913442" y="2629228"/>
                </a:lnTo>
                <a:lnTo>
                  <a:pt x="888753" y="2653916"/>
                </a:lnTo>
                <a:cubicBezTo>
                  <a:pt x="888753" y="2662144"/>
                  <a:pt x="891497" y="2671745"/>
                  <a:pt x="896982" y="2682717"/>
                </a:cubicBezTo>
                <a:lnTo>
                  <a:pt x="913442" y="2678601"/>
                </a:lnTo>
                <a:lnTo>
                  <a:pt x="925786" y="2670373"/>
                </a:lnTo>
                <a:lnTo>
                  <a:pt x="934014" y="2666257"/>
                </a:lnTo>
                <a:lnTo>
                  <a:pt x="966931" y="2637456"/>
                </a:lnTo>
                <a:lnTo>
                  <a:pt x="971047" y="2633340"/>
                </a:lnTo>
                <a:lnTo>
                  <a:pt x="971047" y="2625112"/>
                </a:lnTo>
                <a:cubicBezTo>
                  <a:pt x="973788" y="2619627"/>
                  <a:pt x="976531" y="2615511"/>
                  <a:pt x="979275" y="2612767"/>
                </a:cubicBezTo>
                <a:cubicBezTo>
                  <a:pt x="982019" y="2612767"/>
                  <a:pt x="987504" y="2611395"/>
                  <a:pt x="995732" y="2608655"/>
                </a:cubicBezTo>
                <a:lnTo>
                  <a:pt x="1003964" y="2608655"/>
                </a:lnTo>
                <a:cubicBezTo>
                  <a:pt x="1012192" y="2603167"/>
                  <a:pt x="1018364" y="2591511"/>
                  <a:pt x="1022477" y="2573679"/>
                </a:cubicBezTo>
                <a:cubicBezTo>
                  <a:pt x="1026593" y="2555850"/>
                  <a:pt x="1028649" y="2541450"/>
                  <a:pt x="1028649" y="2530477"/>
                </a:cubicBezTo>
                <a:cubicBezTo>
                  <a:pt x="1020420" y="2524989"/>
                  <a:pt x="1012192" y="2522249"/>
                  <a:pt x="1003964" y="2522249"/>
                </a:cubicBezTo>
                <a:close/>
                <a:moveTo>
                  <a:pt x="966931" y="2435839"/>
                </a:moveTo>
                <a:lnTo>
                  <a:pt x="954587" y="2439955"/>
                </a:lnTo>
                <a:cubicBezTo>
                  <a:pt x="954587" y="2442699"/>
                  <a:pt x="955959" y="2445443"/>
                  <a:pt x="958703" y="2448184"/>
                </a:cubicBezTo>
                <a:lnTo>
                  <a:pt x="979275" y="2452300"/>
                </a:lnTo>
                <a:lnTo>
                  <a:pt x="987504" y="2489332"/>
                </a:lnTo>
                <a:lnTo>
                  <a:pt x="995732" y="2497561"/>
                </a:lnTo>
                <a:lnTo>
                  <a:pt x="1008076" y="2497561"/>
                </a:lnTo>
                <a:lnTo>
                  <a:pt x="1012192" y="2493445"/>
                </a:lnTo>
                <a:cubicBezTo>
                  <a:pt x="1012192" y="2476988"/>
                  <a:pt x="1009448" y="2461900"/>
                  <a:pt x="1003964" y="2448184"/>
                </a:cubicBezTo>
                <a:lnTo>
                  <a:pt x="983391" y="2448184"/>
                </a:lnTo>
                <a:cubicBezTo>
                  <a:pt x="975159" y="2448184"/>
                  <a:pt x="969675" y="2444071"/>
                  <a:pt x="966931" y="2435839"/>
                </a:cubicBezTo>
                <a:close/>
                <a:moveTo>
                  <a:pt x="695368" y="2386466"/>
                </a:moveTo>
                <a:cubicBezTo>
                  <a:pt x="700853" y="2386466"/>
                  <a:pt x="706341" y="2390582"/>
                  <a:pt x="711825" y="2398810"/>
                </a:cubicBezTo>
                <a:cubicBezTo>
                  <a:pt x="700853" y="2420755"/>
                  <a:pt x="693997" y="2437211"/>
                  <a:pt x="691253" y="2448184"/>
                </a:cubicBezTo>
                <a:lnTo>
                  <a:pt x="683024" y="2448184"/>
                </a:lnTo>
                <a:lnTo>
                  <a:pt x="683024" y="2423499"/>
                </a:lnTo>
                <a:cubicBezTo>
                  <a:pt x="688509" y="2420755"/>
                  <a:pt x="691253" y="2415267"/>
                  <a:pt x="691253" y="2407039"/>
                </a:cubicBezTo>
                <a:lnTo>
                  <a:pt x="691253" y="2398810"/>
                </a:lnTo>
                <a:close/>
                <a:moveTo>
                  <a:pt x="1032765" y="1876255"/>
                </a:moveTo>
                <a:lnTo>
                  <a:pt x="991620" y="1896827"/>
                </a:lnTo>
                <a:cubicBezTo>
                  <a:pt x="986132" y="1896827"/>
                  <a:pt x="980647" y="1898199"/>
                  <a:pt x="975159" y="1900943"/>
                </a:cubicBezTo>
                <a:lnTo>
                  <a:pt x="958703" y="1925632"/>
                </a:lnTo>
                <a:lnTo>
                  <a:pt x="905213" y="1962661"/>
                </a:lnTo>
                <a:cubicBezTo>
                  <a:pt x="888753" y="1976377"/>
                  <a:pt x="870925" y="1991465"/>
                  <a:pt x="851724" y="2007922"/>
                </a:cubicBezTo>
                <a:cubicBezTo>
                  <a:pt x="832520" y="2024382"/>
                  <a:pt x="813319" y="2051811"/>
                  <a:pt x="794119" y="2090215"/>
                </a:cubicBezTo>
                <a:lnTo>
                  <a:pt x="757086" y="2090215"/>
                </a:lnTo>
                <a:lnTo>
                  <a:pt x="711825" y="2131360"/>
                </a:lnTo>
                <a:lnTo>
                  <a:pt x="670680" y="2143705"/>
                </a:lnTo>
                <a:cubicBezTo>
                  <a:pt x="662452" y="2146449"/>
                  <a:pt x="650107" y="2154677"/>
                  <a:pt x="633647" y="2168393"/>
                </a:cubicBezTo>
                <a:cubicBezTo>
                  <a:pt x="606218" y="2190338"/>
                  <a:pt x="578786" y="2209538"/>
                  <a:pt x="551357" y="2225995"/>
                </a:cubicBezTo>
                <a:cubicBezTo>
                  <a:pt x="491008" y="2253427"/>
                  <a:pt x="443007" y="2290460"/>
                  <a:pt x="407346" y="2337089"/>
                </a:cubicBezTo>
                <a:cubicBezTo>
                  <a:pt x="327796" y="2411155"/>
                  <a:pt x="270191" y="2478360"/>
                  <a:pt x="234534" y="2538706"/>
                </a:cubicBezTo>
                <a:lnTo>
                  <a:pt x="201617" y="2563394"/>
                </a:lnTo>
                <a:cubicBezTo>
                  <a:pt x="179672" y="2590823"/>
                  <a:pt x="164584" y="2627171"/>
                  <a:pt x="156356" y="2672429"/>
                </a:cubicBezTo>
                <a:cubicBezTo>
                  <a:pt x="148127" y="2717690"/>
                  <a:pt x="144012" y="2756779"/>
                  <a:pt x="144012" y="2789695"/>
                </a:cubicBezTo>
                <a:cubicBezTo>
                  <a:pt x="144012" y="2822612"/>
                  <a:pt x="157728" y="2845929"/>
                  <a:pt x="185157" y="2859645"/>
                </a:cubicBezTo>
                <a:lnTo>
                  <a:pt x="238646" y="2859645"/>
                </a:lnTo>
                <a:cubicBezTo>
                  <a:pt x="266078" y="2865129"/>
                  <a:pt x="286651" y="2867873"/>
                  <a:pt x="300367" y="2867873"/>
                </a:cubicBezTo>
                <a:cubicBezTo>
                  <a:pt x="311339" y="2867873"/>
                  <a:pt x="324368" y="2863757"/>
                  <a:pt x="339456" y="2855529"/>
                </a:cubicBezTo>
                <a:cubicBezTo>
                  <a:pt x="354541" y="2847301"/>
                  <a:pt x="364829" y="2841813"/>
                  <a:pt x="370313" y="2839072"/>
                </a:cubicBezTo>
                <a:lnTo>
                  <a:pt x="386773" y="2839072"/>
                </a:lnTo>
                <a:cubicBezTo>
                  <a:pt x="400489" y="2839072"/>
                  <a:pt x="410090" y="2837700"/>
                  <a:pt x="415574" y="2834956"/>
                </a:cubicBezTo>
                <a:cubicBezTo>
                  <a:pt x="434775" y="2854157"/>
                  <a:pt x="448491" y="2865129"/>
                  <a:pt x="456719" y="2867873"/>
                </a:cubicBezTo>
                <a:cubicBezTo>
                  <a:pt x="481408" y="2865129"/>
                  <a:pt x="515696" y="2852101"/>
                  <a:pt x="559585" y="2828784"/>
                </a:cubicBezTo>
                <a:cubicBezTo>
                  <a:pt x="603475" y="2805468"/>
                  <a:pt x="632275" y="2785583"/>
                  <a:pt x="645992" y="2769123"/>
                </a:cubicBezTo>
                <a:lnTo>
                  <a:pt x="658336" y="2719749"/>
                </a:lnTo>
                <a:lnTo>
                  <a:pt x="711825" y="2674488"/>
                </a:lnTo>
                <a:lnTo>
                  <a:pt x="728285" y="2625112"/>
                </a:lnTo>
                <a:cubicBezTo>
                  <a:pt x="731026" y="2619627"/>
                  <a:pt x="735142" y="2614139"/>
                  <a:pt x="740629" y="2608655"/>
                </a:cubicBezTo>
                <a:cubicBezTo>
                  <a:pt x="773546" y="2592195"/>
                  <a:pt x="792059" y="2580538"/>
                  <a:pt x="796175" y="2573679"/>
                </a:cubicBezTo>
                <a:cubicBezTo>
                  <a:pt x="800291" y="2566822"/>
                  <a:pt x="803719" y="2553794"/>
                  <a:pt x="806463" y="2534590"/>
                </a:cubicBezTo>
                <a:cubicBezTo>
                  <a:pt x="809204" y="2487960"/>
                  <a:pt x="818804" y="2461900"/>
                  <a:pt x="835264" y="2456415"/>
                </a:cubicBezTo>
                <a:lnTo>
                  <a:pt x="847608" y="2448184"/>
                </a:lnTo>
                <a:lnTo>
                  <a:pt x="876409" y="2419383"/>
                </a:lnTo>
                <a:lnTo>
                  <a:pt x="884641" y="2407039"/>
                </a:lnTo>
                <a:cubicBezTo>
                  <a:pt x="890125" y="2393322"/>
                  <a:pt x="899726" y="2382350"/>
                  <a:pt x="913442" y="2374122"/>
                </a:cubicBezTo>
                <a:lnTo>
                  <a:pt x="921670" y="2365894"/>
                </a:lnTo>
                <a:cubicBezTo>
                  <a:pt x="946359" y="2349433"/>
                  <a:pt x="960075" y="2327489"/>
                  <a:pt x="962815" y="2300060"/>
                </a:cubicBezTo>
                <a:cubicBezTo>
                  <a:pt x="957331" y="2289088"/>
                  <a:pt x="954587" y="2276744"/>
                  <a:pt x="954587" y="2263027"/>
                </a:cubicBezTo>
                <a:cubicBezTo>
                  <a:pt x="954587" y="2241083"/>
                  <a:pt x="966931" y="2212282"/>
                  <a:pt x="991620" y="2176621"/>
                </a:cubicBezTo>
                <a:cubicBezTo>
                  <a:pt x="1024536" y="2124504"/>
                  <a:pt x="1040993" y="2094328"/>
                  <a:pt x="1040993" y="2086100"/>
                </a:cubicBezTo>
                <a:cubicBezTo>
                  <a:pt x="1040993" y="2080615"/>
                  <a:pt x="1039621" y="2075127"/>
                  <a:pt x="1036881" y="2069643"/>
                </a:cubicBezTo>
                <a:lnTo>
                  <a:pt x="1020420" y="2012038"/>
                </a:lnTo>
                <a:lnTo>
                  <a:pt x="1057453" y="1905059"/>
                </a:lnTo>
                <a:cubicBezTo>
                  <a:pt x="1057453" y="1894087"/>
                  <a:pt x="1054709" y="1884487"/>
                  <a:pt x="1049225" y="1876255"/>
                </a:cubicBezTo>
                <a:close/>
                <a:moveTo>
                  <a:pt x="1164432" y="1765160"/>
                </a:moveTo>
                <a:cubicBezTo>
                  <a:pt x="1156204" y="1767904"/>
                  <a:pt x="1140431" y="1781620"/>
                  <a:pt x="1117115" y="1806309"/>
                </a:cubicBezTo>
                <a:cubicBezTo>
                  <a:pt x="1093798" y="1830994"/>
                  <a:pt x="1080770" y="1844710"/>
                  <a:pt x="1078026" y="1847454"/>
                </a:cubicBezTo>
                <a:lnTo>
                  <a:pt x="1069797" y="1925632"/>
                </a:lnTo>
                <a:cubicBezTo>
                  <a:pt x="1069797" y="1928376"/>
                  <a:pt x="1072538" y="1932488"/>
                  <a:pt x="1078026" y="1937976"/>
                </a:cubicBezTo>
                <a:cubicBezTo>
                  <a:pt x="1080770" y="1943460"/>
                  <a:pt x="1082142" y="1950320"/>
                  <a:pt x="1082142" y="1958548"/>
                </a:cubicBezTo>
                <a:lnTo>
                  <a:pt x="1082142" y="1970893"/>
                </a:lnTo>
                <a:cubicBezTo>
                  <a:pt x="1079398" y="1984605"/>
                  <a:pt x="1078026" y="1995578"/>
                  <a:pt x="1078026" y="2003809"/>
                </a:cubicBezTo>
                <a:lnTo>
                  <a:pt x="1078026" y="2016154"/>
                </a:lnTo>
                <a:lnTo>
                  <a:pt x="1082142" y="2020266"/>
                </a:lnTo>
                <a:lnTo>
                  <a:pt x="1082142" y="2024382"/>
                </a:lnTo>
                <a:cubicBezTo>
                  <a:pt x="1084882" y="2032610"/>
                  <a:pt x="1087626" y="2043582"/>
                  <a:pt x="1090370" y="2057299"/>
                </a:cubicBezTo>
                <a:lnTo>
                  <a:pt x="1086254" y="2073755"/>
                </a:lnTo>
                <a:lnTo>
                  <a:pt x="1086254" y="2098444"/>
                </a:lnTo>
                <a:lnTo>
                  <a:pt x="1090370" y="2110788"/>
                </a:lnTo>
                <a:lnTo>
                  <a:pt x="1090370" y="2123132"/>
                </a:lnTo>
                <a:cubicBezTo>
                  <a:pt x="1076654" y="2131360"/>
                  <a:pt x="1069797" y="2143705"/>
                  <a:pt x="1069797" y="2160161"/>
                </a:cubicBezTo>
                <a:lnTo>
                  <a:pt x="1065682" y="2168393"/>
                </a:lnTo>
                <a:lnTo>
                  <a:pt x="1065682" y="2180737"/>
                </a:lnTo>
                <a:cubicBezTo>
                  <a:pt x="1060197" y="2199938"/>
                  <a:pt x="1047853" y="2212282"/>
                  <a:pt x="1028649" y="2217766"/>
                </a:cubicBezTo>
                <a:cubicBezTo>
                  <a:pt x="1025908" y="2220510"/>
                  <a:pt x="1023164" y="2223254"/>
                  <a:pt x="1020420" y="2225995"/>
                </a:cubicBezTo>
                <a:cubicBezTo>
                  <a:pt x="1042365" y="2291828"/>
                  <a:pt x="1053337" y="2334349"/>
                  <a:pt x="1053337" y="2353549"/>
                </a:cubicBezTo>
                <a:cubicBezTo>
                  <a:pt x="1053337" y="2372750"/>
                  <a:pt x="1046481" y="2391950"/>
                  <a:pt x="1032765" y="2411155"/>
                </a:cubicBezTo>
                <a:cubicBezTo>
                  <a:pt x="1032765" y="2433099"/>
                  <a:pt x="1039621" y="2449556"/>
                  <a:pt x="1053337" y="2460528"/>
                </a:cubicBezTo>
                <a:cubicBezTo>
                  <a:pt x="1061566" y="2457784"/>
                  <a:pt x="1070482" y="2446812"/>
                  <a:pt x="1080082" y="2427611"/>
                </a:cubicBezTo>
                <a:cubicBezTo>
                  <a:pt x="1089682" y="2408411"/>
                  <a:pt x="1095854" y="2396066"/>
                  <a:pt x="1098598" y="2390582"/>
                </a:cubicBezTo>
                <a:lnTo>
                  <a:pt x="1131515" y="2390582"/>
                </a:lnTo>
                <a:cubicBezTo>
                  <a:pt x="1142487" y="2385094"/>
                  <a:pt x="1149344" y="2371378"/>
                  <a:pt x="1152088" y="2349433"/>
                </a:cubicBezTo>
                <a:lnTo>
                  <a:pt x="1152088" y="2320633"/>
                </a:lnTo>
                <a:cubicBezTo>
                  <a:pt x="1152088" y="2312404"/>
                  <a:pt x="1153460" y="2304172"/>
                  <a:pt x="1156204" y="2295944"/>
                </a:cubicBezTo>
                <a:cubicBezTo>
                  <a:pt x="1161688" y="2295944"/>
                  <a:pt x="1168548" y="2293200"/>
                  <a:pt x="1176776" y="2287716"/>
                </a:cubicBezTo>
                <a:cubicBezTo>
                  <a:pt x="1176776" y="2282228"/>
                  <a:pt x="1164432" y="2254799"/>
                  <a:pt x="1139743" y="2205422"/>
                </a:cubicBezTo>
                <a:lnTo>
                  <a:pt x="1139743" y="2197194"/>
                </a:lnTo>
                <a:cubicBezTo>
                  <a:pt x="1139743" y="2194450"/>
                  <a:pt x="1145231" y="2171134"/>
                  <a:pt x="1156204" y="2127245"/>
                </a:cubicBezTo>
                <a:lnTo>
                  <a:pt x="1172660" y="2081987"/>
                </a:lnTo>
                <a:lnTo>
                  <a:pt x="1180892" y="1942088"/>
                </a:lnTo>
                <a:lnTo>
                  <a:pt x="1168548" y="1884487"/>
                </a:lnTo>
                <a:lnTo>
                  <a:pt x="1189120" y="1781620"/>
                </a:lnTo>
                <a:cubicBezTo>
                  <a:pt x="1183632" y="1776133"/>
                  <a:pt x="1178148" y="1770648"/>
                  <a:pt x="1172660" y="1765160"/>
                </a:cubicBezTo>
                <a:close/>
                <a:moveTo>
                  <a:pt x="1020420" y="1419536"/>
                </a:moveTo>
                <a:lnTo>
                  <a:pt x="1040993" y="1419536"/>
                </a:lnTo>
                <a:cubicBezTo>
                  <a:pt x="1054709" y="1433252"/>
                  <a:pt x="1061566" y="1448337"/>
                  <a:pt x="1061566" y="1464797"/>
                </a:cubicBezTo>
                <a:cubicBezTo>
                  <a:pt x="1061566" y="1470282"/>
                  <a:pt x="1060197" y="1473713"/>
                  <a:pt x="1057453" y="1475082"/>
                </a:cubicBezTo>
                <a:cubicBezTo>
                  <a:pt x="1054709" y="1476454"/>
                  <a:pt x="1051965" y="1478513"/>
                  <a:pt x="1049225" y="1481254"/>
                </a:cubicBezTo>
                <a:lnTo>
                  <a:pt x="1036881" y="1481254"/>
                </a:lnTo>
                <a:cubicBezTo>
                  <a:pt x="1023164" y="1481254"/>
                  <a:pt x="1016308" y="1470282"/>
                  <a:pt x="1016308" y="1448337"/>
                </a:cubicBezTo>
                <a:lnTo>
                  <a:pt x="1016308" y="1435993"/>
                </a:lnTo>
                <a:cubicBezTo>
                  <a:pt x="1016308" y="1427765"/>
                  <a:pt x="1017677" y="1422280"/>
                  <a:pt x="1020420" y="1419536"/>
                </a:cubicBezTo>
                <a:close/>
                <a:moveTo>
                  <a:pt x="1135631" y="1411308"/>
                </a:moveTo>
                <a:cubicBezTo>
                  <a:pt x="1119171" y="1427765"/>
                  <a:pt x="1110943" y="1453825"/>
                  <a:pt x="1110943" y="1489486"/>
                </a:cubicBezTo>
                <a:cubicBezTo>
                  <a:pt x="1110943" y="1525143"/>
                  <a:pt x="1117799" y="1552575"/>
                  <a:pt x="1131515" y="1571776"/>
                </a:cubicBezTo>
                <a:lnTo>
                  <a:pt x="1135631" y="1571776"/>
                </a:lnTo>
                <a:cubicBezTo>
                  <a:pt x="1146603" y="1571776"/>
                  <a:pt x="1154832" y="1566291"/>
                  <a:pt x="1160316" y="1555319"/>
                </a:cubicBezTo>
                <a:lnTo>
                  <a:pt x="1160316" y="1542975"/>
                </a:lnTo>
                <a:cubicBezTo>
                  <a:pt x="1160316" y="1537487"/>
                  <a:pt x="1161688" y="1533375"/>
                  <a:pt x="1164432" y="1530631"/>
                </a:cubicBezTo>
                <a:lnTo>
                  <a:pt x="1164432" y="1489486"/>
                </a:lnTo>
                <a:cubicBezTo>
                  <a:pt x="1164432" y="1456569"/>
                  <a:pt x="1161688" y="1433252"/>
                  <a:pt x="1156204" y="1419536"/>
                </a:cubicBezTo>
                <a:close/>
                <a:moveTo>
                  <a:pt x="864065" y="1312558"/>
                </a:moveTo>
                <a:lnTo>
                  <a:pt x="872297" y="1312558"/>
                </a:lnTo>
                <a:cubicBezTo>
                  <a:pt x="894241" y="1326270"/>
                  <a:pt x="905213" y="1353703"/>
                  <a:pt x="905213" y="1394848"/>
                </a:cubicBezTo>
                <a:lnTo>
                  <a:pt x="888753" y="1403076"/>
                </a:lnTo>
                <a:cubicBezTo>
                  <a:pt x="872297" y="1394848"/>
                  <a:pt x="864065" y="1368791"/>
                  <a:pt x="864065" y="1324902"/>
                </a:cubicBezTo>
                <a:close/>
                <a:moveTo>
                  <a:pt x="1110943" y="1275525"/>
                </a:moveTo>
                <a:cubicBezTo>
                  <a:pt x="1099970" y="1281013"/>
                  <a:pt x="1093114" y="1286497"/>
                  <a:pt x="1090370" y="1291985"/>
                </a:cubicBezTo>
                <a:lnTo>
                  <a:pt x="1090370" y="1316670"/>
                </a:lnTo>
                <a:lnTo>
                  <a:pt x="1110943" y="1341359"/>
                </a:lnTo>
                <a:lnTo>
                  <a:pt x="1127399" y="1341359"/>
                </a:lnTo>
                <a:cubicBezTo>
                  <a:pt x="1135631" y="1333130"/>
                  <a:pt x="1139743" y="1323530"/>
                  <a:pt x="1139743" y="1312558"/>
                </a:cubicBezTo>
                <a:cubicBezTo>
                  <a:pt x="1139743" y="1304326"/>
                  <a:pt x="1138371" y="1297470"/>
                  <a:pt x="1135631" y="1291985"/>
                </a:cubicBezTo>
                <a:close/>
                <a:moveTo>
                  <a:pt x="1045109" y="1012191"/>
                </a:moveTo>
                <a:lnTo>
                  <a:pt x="1040993" y="1020419"/>
                </a:lnTo>
                <a:lnTo>
                  <a:pt x="1040993" y="1028651"/>
                </a:lnTo>
                <a:cubicBezTo>
                  <a:pt x="1060197" y="1047852"/>
                  <a:pt x="1069797" y="1058824"/>
                  <a:pt x="1069797" y="1061568"/>
                </a:cubicBezTo>
                <a:lnTo>
                  <a:pt x="1069797" y="1073909"/>
                </a:lnTo>
                <a:cubicBezTo>
                  <a:pt x="1072538" y="1082140"/>
                  <a:pt x="1073910" y="1087625"/>
                  <a:pt x="1073910" y="1090369"/>
                </a:cubicBezTo>
                <a:cubicBezTo>
                  <a:pt x="1084882" y="1093113"/>
                  <a:pt x="1093114" y="1094485"/>
                  <a:pt x="1098598" y="1094485"/>
                </a:cubicBezTo>
                <a:lnTo>
                  <a:pt x="1102714" y="1086253"/>
                </a:lnTo>
                <a:lnTo>
                  <a:pt x="1102714" y="1078025"/>
                </a:lnTo>
                <a:cubicBezTo>
                  <a:pt x="1094482" y="1072540"/>
                  <a:pt x="1088998" y="1062936"/>
                  <a:pt x="1086254" y="1049224"/>
                </a:cubicBezTo>
                <a:lnTo>
                  <a:pt x="1086254" y="1032764"/>
                </a:lnTo>
                <a:cubicBezTo>
                  <a:pt x="1083510" y="1024535"/>
                  <a:pt x="1079398" y="1017679"/>
                  <a:pt x="1073910" y="1012191"/>
                </a:cubicBezTo>
                <a:close/>
                <a:moveTo>
                  <a:pt x="1020420" y="962818"/>
                </a:moveTo>
                <a:lnTo>
                  <a:pt x="1016308" y="983390"/>
                </a:lnTo>
                <a:lnTo>
                  <a:pt x="1036881" y="987503"/>
                </a:lnTo>
                <a:cubicBezTo>
                  <a:pt x="1039621" y="984762"/>
                  <a:pt x="1042365" y="980646"/>
                  <a:pt x="1045109" y="975158"/>
                </a:cubicBezTo>
                <a:cubicBezTo>
                  <a:pt x="1039621" y="969674"/>
                  <a:pt x="1035509" y="966930"/>
                  <a:pt x="1032765" y="966930"/>
                </a:cubicBezTo>
                <a:close/>
                <a:moveTo>
                  <a:pt x="1477143" y="880524"/>
                </a:moveTo>
                <a:lnTo>
                  <a:pt x="1473027" y="884640"/>
                </a:lnTo>
                <a:lnTo>
                  <a:pt x="1473027" y="888752"/>
                </a:lnTo>
                <a:lnTo>
                  <a:pt x="1477143" y="888752"/>
                </a:lnTo>
                <a:lnTo>
                  <a:pt x="1485371" y="884640"/>
                </a:lnTo>
                <a:close/>
                <a:moveTo>
                  <a:pt x="991620" y="872296"/>
                </a:moveTo>
                <a:lnTo>
                  <a:pt x="983391" y="892868"/>
                </a:lnTo>
                <a:lnTo>
                  <a:pt x="995732" y="917557"/>
                </a:lnTo>
                <a:cubicBezTo>
                  <a:pt x="1001220" y="917557"/>
                  <a:pt x="1010820" y="913441"/>
                  <a:pt x="1024536" y="905212"/>
                </a:cubicBezTo>
                <a:lnTo>
                  <a:pt x="1020420" y="884640"/>
                </a:lnTo>
                <a:cubicBezTo>
                  <a:pt x="1009448" y="876408"/>
                  <a:pt x="999848" y="872296"/>
                  <a:pt x="991620" y="872296"/>
                </a:cubicBezTo>
                <a:close/>
                <a:moveTo>
                  <a:pt x="901098" y="868180"/>
                </a:moveTo>
                <a:cubicBezTo>
                  <a:pt x="912070" y="868180"/>
                  <a:pt x="920298" y="870924"/>
                  <a:pt x="925786" y="876408"/>
                </a:cubicBezTo>
                <a:lnTo>
                  <a:pt x="884641" y="934013"/>
                </a:lnTo>
                <a:cubicBezTo>
                  <a:pt x="879153" y="928529"/>
                  <a:pt x="873669" y="923041"/>
                  <a:pt x="868181" y="917557"/>
                </a:cubicBezTo>
                <a:lnTo>
                  <a:pt x="868181" y="909325"/>
                </a:lnTo>
                <a:cubicBezTo>
                  <a:pt x="868181" y="903840"/>
                  <a:pt x="879153" y="890124"/>
                  <a:pt x="901098" y="868180"/>
                </a:cubicBezTo>
                <a:close/>
                <a:moveTo>
                  <a:pt x="1073910" y="851723"/>
                </a:moveTo>
                <a:lnTo>
                  <a:pt x="1065682" y="864067"/>
                </a:lnTo>
                <a:lnTo>
                  <a:pt x="1065682" y="868180"/>
                </a:lnTo>
                <a:cubicBezTo>
                  <a:pt x="1071169" y="868180"/>
                  <a:pt x="1076654" y="866808"/>
                  <a:pt x="1082142" y="864067"/>
                </a:cubicBezTo>
                <a:lnTo>
                  <a:pt x="1078026" y="851723"/>
                </a:lnTo>
                <a:close/>
                <a:moveTo>
                  <a:pt x="1559433" y="847607"/>
                </a:moveTo>
                <a:lnTo>
                  <a:pt x="1571778" y="851723"/>
                </a:lnTo>
                <a:lnTo>
                  <a:pt x="1571778" y="864067"/>
                </a:lnTo>
                <a:lnTo>
                  <a:pt x="1567662" y="864067"/>
                </a:lnTo>
                <a:lnTo>
                  <a:pt x="1559433" y="859951"/>
                </a:lnTo>
                <a:close/>
                <a:moveTo>
                  <a:pt x="851724" y="839379"/>
                </a:moveTo>
                <a:cubicBezTo>
                  <a:pt x="854465" y="842123"/>
                  <a:pt x="858580" y="851723"/>
                  <a:pt x="864065" y="868180"/>
                </a:cubicBezTo>
                <a:lnTo>
                  <a:pt x="864065" y="880524"/>
                </a:lnTo>
                <a:lnTo>
                  <a:pt x="835264" y="888752"/>
                </a:lnTo>
                <a:lnTo>
                  <a:pt x="827036" y="876408"/>
                </a:lnTo>
                <a:cubicBezTo>
                  <a:pt x="832520" y="865436"/>
                  <a:pt x="840748" y="853095"/>
                  <a:pt x="851724" y="839379"/>
                </a:cubicBezTo>
                <a:close/>
                <a:moveTo>
                  <a:pt x="1073910" y="740629"/>
                </a:moveTo>
                <a:lnTo>
                  <a:pt x="1069797" y="748857"/>
                </a:lnTo>
                <a:lnTo>
                  <a:pt x="1065682" y="761201"/>
                </a:lnTo>
                <a:lnTo>
                  <a:pt x="1086254" y="769430"/>
                </a:lnTo>
                <a:lnTo>
                  <a:pt x="1098598" y="752973"/>
                </a:lnTo>
                <a:lnTo>
                  <a:pt x="1094482" y="748857"/>
                </a:lnTo>
                <a:close/>
                <a:moveTo>
                  <a:pt x="1567662" y="707712"/>
                </a:moveTo>
                <a:lnTo>
                  <a:pt x="1571778" y="711824"/>
                </a:lnTo>
                <a:lnTo>
                  <a:pt x="1571778" y="720056"/>
                </a:lnTo>
                <a:lnTo>
                  <a:pt x="1567662" y="724169"/>
                </a:lnTo>
                <a:lnTo>
                  <a:pt x="1559433" y="724169"/>
                </a:lnTo>
                <a:cubicBezTo>
                  <a:pt x="1559433" y="718684"/>
                  <a:pt x="1562177" y="713196"/>
                  <a:pt x="1567662" y="707712"/>
                </a:cubicBezTo>
                <a:close/>
                <a:moveTo>
                  <a:pt x="1477143" y="691252"/>
                </a:moveTo>
                <a:lnTo>
                  <a:pt x="1473027" y="703596"/>
                </a:lnTo>
                <a:lnTo>
                  <a:pt x="1464799" y="711824"/>
                </a:lnTo>
                <a:cubicBezTo>
                  <a:pt x="1462055" y="720056"/>
                  <a:pt x="1460683" y="725541"/>
                  <a:pt x="1460683" y="728285"/>
                </a:cubicBezTo>
                <a:lnTo>
                  <a:pt x="1460683" y="736513"/>
                </a:lnTo>
                <a:lnTo>
                  <a:pt x="1473027" y="744741"/>
                </a:lnTo>
                <a:lnTo>
                  <a:pt x="1489484" y="744741"/>
                </a:lnTo>
                <a:cubicBezTo>
                  <a:pt x="1497716" y="744741"/>
                  <a:pt x="1503200" y="743373"/>
                  <a:pt x="1505944" y="740629"/>
                </a:cubicBezTo>
                <a:lnTo>
                  <a:pt x="1505944" y="732400"/>
                </a:lnTo>
                <a:cubicBezTo>
                  <a:pt x="1505944" y="721428"/>
                  <a:pt x="1501828" y="709084"/>
                  <a:pt x="1493600" y="695368"/>
                </a:cubicBezTo>
                <a:close/>
                <a:moveTo>
                  <a:pt x="1337244" y="267450"/>
                </a:moveTo>
                <a:lnTo>
                  <a:pt x="1341360" y="275678"/>
                </a:lnTo>
                <a:lnTo>
                  <a:pt x="1345476" y="271566"/>
                </a:lnTo>
                <a:close/>
                <a:moveTo>
                  <a:pt x="1695216" y="0"/>
                </a:moveTo>
                <a:cubicBezTo>
                  <a:pt x="1703445" y="0"/>
                  <a:pt x="1711673" y="5488"/>
                  <a:pt x="1719901" y="16460"/>
                </a:cubicBezTo>
                <a:cubicBezTo>
                  <a:pt x="1725389" y="35661"/>
                  <a:pt x="1729505" y="46633"/>
                  <a:pt x="1732246" y="49377"/>
                </a:cubicBezTo>
                <a:cubicBezTo>
                  <a:pt x="1754190" y="52121"/>
                  <a:pt x="1777507" y="54861"/>
                  <a:pt x="1802195" y="57605"/>
                </a:cubicBezTo>
                <a:lnTo>
                  <a:pt x="1872144" y="57605"/>
                </a:lnTo>
                <a:cubicBezTo>
                  <a:pt x="1927006" y="60349"/>
                  <a:pt x="1970895" y="68577"/>
                  <a:pt x="2003812" y="82294"/>
                </a:cubicBezTo>
                <a:cubicBezTo>
                  <a:pt x="2028497" y="104238"/>
                  <a:pt x="2060041" y="152240"/>
                  <a:pt x="2098446" y="226305"/>
                </a:cubicBezTo>
                <a:lnTo>
                  <a:pt x="2114903" y="267450"/>
                </a:lnTo>
                <a:lnTo>
                  <a:pt x="2135479" y="308595"/>
                </a:lnTo>
                <a:cubicBezTo>
                  <a:pt x="2138219" y="319567"/>
                  <a:pt x="2147135" y="334656"/>
                  <a:pt x="2162223" y="353856"/>
                </a:cubicBezTo>
                <a:cubicBezTo>
                  <a:pt x="2177308" y="373057"/>
                  <a:pt x="2186224" y="389517"/>
                  <a:pt x="2188968" y="403233"/>
                </a:cubicBezTo>
                <a:lnTo>
                  <a:pt x="2188968" y="411461"/>
                </a:lnTo>
                <a:lnTo>
                  <a:pt x="2156051" y="419690"/>
                </a:lnTo>
                <a:lnTo>
                  <a:pt x="2119019" y="419690"/>
                </a:lnTo>
                <a:cubicBezTo>
                  <a:pt x="2110790" y="414205"/>
                  <a:pt x="2102562" y="407345"/>
                  <a:pt x="2094330" y="399117"/>
                </a:cubicBezTo>
                <a:lnTo>
                  <a:pt x="2090218" y="386773"/>
                </a:lnTo>
                <a:lnTo>
                  <a:pt x="2077874" y="374429"/>
                </a:lnTo>
                <a:cubicBezTo>
                  <a:pt x="2036728" y="308595"/>
                  <a:pt x="1985980" y="257850"/>
                  <a:pt x="1925634" y="222189"/>
                </a:cubicBezTo>
                <a:lnTo>
                  <a:pt x="1835112" y="181044"/>
                </a:lnTo>
                <a:lnTo>
                  <a:pt x="1765162" y="185156"/>
                </a:lnTo>
                <a:lnTo>
                  <a:pt x="1748706" y="185156"/>
                </a:lnTo>
                <a:lnTo>
                  <a:pt x="1740477" y="189272"/>
                </a:lnTo>
                <a:lnTo>
                  <a:pt x="1732246" y="189272"/>
                </a:lnTo>
                <a:cubicBezTo>
                  <a:pt x="1726761" y="189272"/>
                  <a:pt x="1721273" y="190644"/>
                  <a:pt x="1715789" y="193388"/>
                </a:cubicBezTo>
                <a:lnTo>
                  <a:pt x="1707561" y="275678"/>
                </a:lnTo>
                <a:lnTo>
                  <a:pt x="1711673" y="283907"/>
                </a:lnTo>
                <a:lnTo>
                  <a:pt x="1711673" y="296251"/>
                </a:lnTo>
                <a:cubicBezTo>
                  <a:pt x="1714417" y="301739"/>
                  <a:pt x="1715789" y="307223"/>
                  <a:pt x="1715789" y="312711"/>
                </a:cubicBezTo>
                <a:cubicBezTo>
                  <a:pt x="1715789" y="326427"/>
                  <a:pt x="1706189" y="342884"/>
                  <a:pt x="1686985" y="362084"/>
                </a:cubicBezTo>
                <a:cubicBezTo>
                  <a:pt x="1632123" y="411461"/>
                  <a:pt x="1604694" y="452606"/>
                  <a:pt x="1604694" y="485523"/>
                </a:cubicBezTo>
                <a:lnTo>
                  <a:pt x="1604694" y="501983"/>
                </a:lnTo>
                <a:cubicBezTo>
                  <a:pt x="1604694" y="515696"/>
                  <a:pt x="1603322" y="525296"/>
                  <a:pt x="1600578" y="530784"/>
                </a:cubicBezTo>
                <a:lnTo>
                  <a:pt x="1571778" y="551357"/>
                </a:lnTo>
                <a:lnTo>
                  <a:pt x="1592350" y="608962"/>
                </a:lnTo>
                <a:lnTo>
                  <a:pt x="1584122" y="621306"/>
                </a:lnTo>
                <a:lnTo>
                  <a:pt x="1575893" y="621306"/>
                </a:lnTo>
                <a:lnTo>
                  <a:pt x="1567662" y="613074"/>
                </a:lnTo>
                <a:cubicBezTo>
                  <a:pt x="1553949" y="593874"/>
                  <a:pt x="1541605" y="584273"/>
                  <a:pt x="1530632" y="584273"/>
                </a:cubicBezTo>
                <a:lnTo>
                  <a:pt x="1522401" y="592502"/>
                </a:lnTo>
                <a:lnTo>
                  <a:pt x="1522401" y="608962"/>
                </a:lnTo>
                <a:cubicBezTo>
                  <a:pt x="1525145" y="614446"/>
                  <a:pt x="1530632" y="618562"/>
                  <a:pt x="1538861" y="621306"/>
                </a:cubicBezTo>
                <a:cubicBezTo>
                  <a:pt x="1560805" y="629534"/>
                  <a:pt x="1571778" y="652851"/>
                  <a:pt x="1571778" y="691252"/>
                </a:cubicBezTo>
                <a:cubicBezTo>
                  <a:pt x="1566290" y="691252"/>
                  <a:pt x="1558061" y="688511"/>
                  <a:pt x="1547089" y="683024"/>
                </a:cubicBezTo>
                <a:lnTo>
                  <a:pt x="1534745" y="683024"/>
                </a:lnTo>
                <a:cubicBezTo>
                  <a:pt x="1526517" y="683024"/>
                  <a:pt x="1522401" y="687139"/>
                  <a:pt x="1522401" y="695368"/>
                </a:cubicBezTo>
                <a:cubicBezTo>
                  <a:pt x="1522401" y="703596"/>
                  <a:pt x="1525832" y="709768"/>
                  <a:pt x="1532689" y="713884"/>
                </a:cubicBezTo>
                <a:cubicBezTo>
                  <a:pt x="1539545" y="717997"/>
                  <a:pt x="1544345" y="721428"/>
                  <a:pt x="1547089" y="724169"/>
                </a:cubicBezTo>
                <a:lnTo>
                  <a:pt x="1551205" y="748857"/>
                </a:lnTo>
                <a:lnTo>
                  <a:pt x="1580006" y="794118"/>
                </a:lnTo>
                <a:cubicBezTo>
                  <a:pt x="1577262" y="796862"/>
                  <a:pt x="1574521" y="799602"/>
                  <a:pt x="1571778" y="802346"/>
                </a:cubicBezTo>
                <a:lnTo>
                  <a:pt x="1563549" y="802346"/>
                </a:lnTo>
                <a:lnTo>
                  <a:pt x="1555317" y="798234"/>
                </a:lnTo>
                <a:lnTo>
                  <a:pt x="1547089" y="790002"/>
                </a:lnTo>
                <a:cubicBezTo>
                  <a:pt x="1541605" y="787262"/>
                  <a:pt x="1536117" y="785890"/>
                  <a:pt x="1530632" y="785890"/>
                </a:cubicBezTo>
                <a:lnTo>
                  <a:pt x="1526517" y="802346"/>
                </a:lnTo>
                <a:cubicBezTo>
                  <a:pt x="1529260" y="813319"/>
                  <a:pt x="1538861" y="827035"/>
                  <a:pt x="1555317" y="843491"/>
                </a:cubicBezTo>
                <a:cubicBezTo>
                  <a:pt x="1549833" y="857208"/>
                  <a:pt x="1547089" y="872296"/>
                  <a:pt x="1547089" y="888752"/>
                </a:cubicBezTo>
                <a:cubicBezTo>
                  <a:pt x="1547089" y="907956"/>
                  <a:pt x="1555317" y="927157"/>
                  <a:pt x="1571778" y="946358"/>
                </a:cubicBezTo>
                <a:lnTo>
                  <a:pt x="1563549" y="975158"/>
                </a:lnTo>
                <a:cubicBezTo>
                  <a:pt x="1569034" y="977902"/>
                  <a:pt x="1573149" y="983390"/>
                  <a:pt x="1575893" y="991618"/>
                </a:cubicBezTo>
                <a:lnTo>
                  <a:pt x="1575893" y="1003963"/>
                </a:lnTo>
                <a:cubicBezTo>
                  <a:pt x="1589606" y="1017679"/>
                  <a:pt x="1603322" y="1031392"/>
                  <a:pt x="1617039" y="1045108"/>
                </a:cubicBezTo>
                <a:cubicBezTo>
                  <a:pt x="1630755" y="1069796"/>
                  <a:pt x="1640355" y="1101341"/>
                  <a:pt x="1645839" y="1139742"/>
                </a:cubicBezTo>
                <a:lnTo>
                  <a:pt x="1699329" y="1168546"/>
                </a:lnTo>
                <a:cubicBezTo>
                  <a:pt x="1704817" y="1168546"/>
                  <a:pt x="1722645" y="1165803"/>
                  <a:pt x="1752818" y="1160318"/>
                </a:cubicBezTo>
                <a:cubicBezTo>
                  <a:pt x="1785735" y="1154830"/>
                  <a:pt x="1806995" y="1143858"/>
                  <a:pt x="1816595" y="1127401"/>
                </a:cubicBezTo>
                <a:cubicBezTo>
                  <a:pt x="1826196" y="1110941"/>
                  <a:pt x="1833740" y="1099969"/>
                  <a:pt x="1839228" y="1094485"/>
                </a:cubicBezTo>
                <a:cubicBezTo>
                  <a:pt x="1841968" y="1091741"/>
                  <a:pt x="1853628" y="1086253"/>
                  <a:pt x="1874201" y="1078025"/>
                </a:cubicBezTo>
                <a:cubicBezTo>
                  <a:pt x="1894773" y="1069796"/>
                  <a:pt x="1907802" y="1064308"/>
                  <a:pt x="1913290" y="1061568"/>
                </a:cubicBezTo>
                <a:lnTo>
                  <a:pt x="1991467" y="1036879"/>
                </a:lnTo>
                <a:lnTo>
                  <a:pt x="2049069" y="1003963"/>
                </a:lnTo>
                <a:lnTo>
                  <a:pt x="2065529" y="983390"/>
                </a:lnTo>
                <a:lnTo>
                  <a:pt x="2106674" y="979274"/>
                </a:lnTo>
                <a:lnTo>
                  <a:pt x="2135479" y="946358"/>
                </a:lnTo>
                <a:lnTo>
                  <a:pt x="2160164" y="942242"/>
                </a:lnTo>
                <a:lnTo>
                  <a:pt x="2172508" y="917557"/>
                </a:lnTo>
                <a:lnTo>
                  <a:pt x="2213653" y="909325"/>
                </a:lnTo>
                <a:cubicBezTo>
                  <a:pt x="2216397" y="906584"/>
                  <a:pt x="2220513" y="903840"/>
                  <a:pt x="2225997" y="901097"/>
                </a:cubicBezTo>
                <a:cubicBezTo>
                  <a:pt x="2247942" y="879152"/>
                  <a:pt x="2268514" y="868180"/>
                  <a:pt x="2287718" y="868180"/>
                </a:cubicBezTo>
                <a:lnTo>
                  <a:pt x="2291831" y="872296"/>
                </a:lnTo>
                <a:lnTo>
                  <a:pt x="2300063" y="872296"/>
                </a:lnTo>
                <a:cubicBezTo>
                  <a:pt x="2319263" y="872296"/>
                  <a:pt x="2343948" y="853095"/>
                  <a:pt x="2374125" y="814691"/>
                </a:cubicBezTo>
                <a:lnTo>
                  <a:pt x="2390581" y="802346"/>
                </a:lnTo>
                <a:cubicBezTo>
                  <a:pt x="2393325" y="796862"/>
                  <a:pt x="2400181" y="792746"/>
                  <a:pt x="2411154" y="790002"/>
                </a:cubicBezTo>
                <a:lnTo>
                  <a:pt x="2419386" y="790002"/>
                </a:lnTo>
                <a:lnTo>
                  <a:pt x="2452302" y="752973"/>
                </a:lnTo>
                <a:cubicBezTo>
                  <a:pt x="2455043" y="752973"/>
                  <a:pt x="2457787" y="754345"/>
                  <a:pt x="2460531" y="757085"/>
                </a:cubicBezTo>
                <a:lnTo>
                  <a:pt x="2464647" y="757085"/>
                </a:lnTo>
                <a:lnTo>
                  <a:pt x="2468759" y="752973"/>
                </a:lnTo>
                <a:cubicBezTo>
                  <a:pt x="2485219" y="736513"/>
                  <a:pt x="2493447" y="726913"/>
                  <a:pt x="2493447" y="724169"/>
                </a:cubicBezTo>
                <a:cubicBezTo>
                  <a:pt x="2509904" y="729656"/>
                  <a:pt x="2522248" y="736513"/>
                  <a:pt x="2530480" y="744741"/>
                </a:cubicBezTo>
                <a:lnTo>
                  <a:pt x="2526364" y="761201"/>
                </a:lnTo>
                <a:cubicBezTo>
                  <a:pt x="2501676" y="777658"/>
                  <a:pt x="2475619" y="796862"/>
                  <a:pt x="2448186" y="818806"/>
                </a:cubicBezTo>
                <a:lnTo>
                  <a:pt x="2374125" y="876408"/>
                </a:lnTo>
                <a:lnTo>
                  <a:pt x="2353552" y="913441"/>
                </a:lnTo>
                <a:cubicBezTo>
                  <a:pt x="2345320" y="916185"/>
                  <a:pt x="2334348" y="917557"/>
                  <a:pt x="2320635" y="917557"/>
                </a:cubicBezTo>
                <a:lnTo>
                  <a:pt x="2304175" y="917557"/>
                </a:lnTo>
                <a:cubicBezTo>
                  <a:pt x="2298691" y="917557"/>
                  <a:pt x="2293203" y="918929"/>
                  <a:pt x="2287718" y="921669"/>
                </a:cubicBezTo>
                <a:cubicBezTo>
                  <a:pt x="2287718" y="938129"/>
                  <a:pt x="2276746" y="946358"/>
                  <a:pt x="2254802" y="946358"/>
                </a:cubicBezTo>
                <a:lnTo>
                  <a:pt x="2242457" y="946358"/>
                </a:lnTo>
                <a:cubicBezTo>
                  <a:pt x="2236970" y="946358"/>
                  <a:pt x="2232857" y="947729"/>
                  <a:pt x="2230113" y="950473"/>
                </a:cubicBezTo>
                <a:cubicBezTo>
                  <a:pt x="2208169" y="1005335"/>
                  <a:pt x="2108046" y="1078025"/>
                  <a:pt x="1929746" y="1168546"/>
                </a:cubicBezTo>
                <a:lnTo>
                  <a:pt x="1859800" y="1226152"/>
                </a:lnTo>
                <a:lnTo>
                  <a:pt x="1826883" y="1226152"/>
                </a:lnTo>
                <a:lnTo>
                  <a:pt x="1818652" y="1222036"/>
                </a:lnTo>
                <a:lnTo>
                  <a:pt x="1793967" y="1222036"/>
                </a:lnTo>
                <a:cubicBezTo>
                  <a:pt x="1791223" y="1224780"/>
                  <a:pt x="1781622" y="1241924"/>
                  <a:pt x="1765162" y="1273469"/>
                </a:cubicBezTo>
                <a:cubicBezTo>
                  <a:pt x="1748706" y="1305014"/>
                  <a:pt x="1739105" y="1324902"/>
                  <a:pt x="1736361" y="1333130"/>
                </a:cubicBezTo>
                <a:lnTo>
                  <a:pt x="1736361" y="1341359"/>
                </a:lnTo>
                <a:lnTo>
                  <a:pt x="1740477" y="1353703"/>
                </a:lnTo>
                <a:lnTo>
                  <a:pt x="1740477" y="1361931"/>
                </a:lnTo>
                <a:cubicBezTo>
                  <a:pt x="1740477" y="1370159"/>
                  <a:pt x="1730874" y="1378391"/>
                  <a:pt x="1711673" y="1386619"/>
                </a:cubicBezTo>
                <a:lnTo>
                  <a:pt x="1740477" y="1468910"/>
                </a:lnTo>
                <a:lnTo>
                  <a:pt x="1719901" y="1489486"/>
                </a:lnTo>
                <a:cubicBezTo>
                  <a:pt x="1719901" y="1536115"/>
                  <a:pt x="1730874" y="1570404"/>
                  <a:pt x="1752818" y="1592348"/>
                </a:cubicBezTo>
                <a:lnTo>
                  <a:pt x="1756934" y="1588236"/>
                </a:lnTo>
                <a:cubicBezTo>
                  <a:pt x="1756934" y="1585492"/>
                  <a:pt x="1755562" y="1582748"/>
                  <a:pt x="1752818" y="1580004"/>
                </a:cubicBezTo>
                <a:lnTo>
                  <a:pt x="1752818" y="1571776"/>
                </a:lnTo>
                <a:cubicBezTo>
                  <a:pt x="1766534" y="1574520"/>
                  <a:pt x="1773394" y="1581376"/>
                  <a:pt x="1773394" y="1592348"/>
                </a:cubicBezTo>
                <a:lnTo>
                  <a:pt x="1773394" y="1621153"/>
                </a:lnTo>
                <a:lnTo>
                  <a:pt x="1769278" y="1629381"/>
                </a:lnTo>
                <a:lnTo>
                  <a:pt x="1761050" y="1629381"/>
                </a:lnTo>
                <a:cubicBezTo>
                  <a:pt x="1758306" y="1621153"/>
                  <a:pt x="1752818" y="1615665"/>
                  <a:pt x="1744590" y="1612921"/>
                </a:cubicBezTo>
                <a:cubicBezTo>
                  <a:pt x="1763790" y="1632125"/>
                  <a:pt x="1773394" y="1658182"/>
                  <a:pt x="1773394" y="1691099"/>
                </a:cubicBezTo>
                <a:lnTo>
                  <a:pt x="1773394" y="1740475"/>
                </a:lnTo>
                <a:cubicBezTo>
                  <a:pt x="1767906" y="1762420"/>
                  <a:pt x="1765162" y="1777505"/>
                  <a:pt x="1765162" y="1785736"/>
                </a:cubicBezTo>
                <a:lnTo>
                  <a:pt x="1777507" y="1826881"/>
                </a:lnTo>
                <a:lnTo>
                  <a:pt x="1773394" y="1876255"/>
                </a:lnTo>
                <a:lnTo>
                  <a:pt x="1781622" y="1921516"/>
                </a:lnTo>
                <a:lnTo>
                  <a:pt x="1781622" y="1937976"/>
                </a:lnTo>
                <a:lnTo>
                  <a:pt x="1777507" y="1954433"/>
                </a:lnTo>
                <a:lnTo>
                  <a:pt x="1777507" y="1995578"/>
                </a:lnTo>
                <a:cubicBezTo>
                  <a:pt x="1791223" y="2036726"/>
                  <a:pt x="1798079" y="2075127"/>
                  <a:pt x="1798079" y="2110788"/>
                </a:cubicBezTo>
                <a:cubicBezTo>
                  <a:pt x="1798079" y="2149189"/>
                  <a:pt x="1796707" y="2171134"/>
                  <a:pt x="1793967" y="2176621"/>
                </a:cubicBezTo>
                <a:cubicBezTo>
                  <a:pt x="1774763" y="2176621"/>
                  <a:pt x="1765162" y="2187594"/>
                  <a:pt x="1765162" y="2209538"/>
                </a:cubicBezTo>
                <a:lnTo>
                  <a:pt x="1793967" y="2254799"/>
                </a:lnTo>
                <a:cubicBezTo>
                  <a:pt x="1793967" y="2257543"/>
                  <a:pt x="1789851" y="2290460"/>
                  <a:pt x="1781622" y="2353549"/>
                </a:cubicBezTo>
                <a:lnTo>
                  <a:pt x="1773394" y="2444071"/>
                </a:lnTo>
                <a:lnTo>
                  <a:pt x="1773394" y="2452300"/>
                </a:lnTo>
                <a:cubicBezTo>
                  <a:pt x="1770650" y="2452300"/>
                  <a:pt x="1769278" y="2453672"/>
                  <a:pt x="1769278" y="2456415"/>
                </a:cubicBezTo>
                <a:lnTo>
                  <a:pt x="1748706" y="2476988"/>
                </a:lnTo>
                <a:lnTo>
                  <a:pt x="1756934" y="2522249"/>
                </a:lnTo>
                <a:lnTo>
                  <a:pt x="1756934" y="2526361"/>
                </a:lnTo>
                <a:cubicBezTo>
                  <a:pt x="1754190" y="2531849"/>
                  <a:pt x="1747334" y="2542821"/>
                  <a:pt x="1736361" y="2559278"/>
                </a:cubicBezTo>
                <a:cubicBezTo>
                  <a:pt x="1719901" y="2583967"/>
                  <a:pt x="1711673" y="2599055"/>
                  <a:pt x="1711673" y="2604539"/>
                </a:cubicBezTo>
                <a:lnTo>
                  <a:pt x="1711673" y="2616883"/>
                </a:lnTo>
                <a:cubicBezTo>
                  <a:pt x="1708929" y="2627856"/>
                  <a:pt x="1706189" y="2636084"/>
                  <a:pt x="1703445" y="2641572"/>
                </a:cubicBezTo>
                <a:lnTo>
                  <a:pt x="1654068" y="2670373"/>
                </a:lnTo>
                <a:lnTo>
                  <a:pt x="1654068" y="2715634"/>
                </a:lnTo>
                <a:cubicBezTo>
                  <a:pt x="1651327" y="2732090"/>
                  <a:pt x="1647211" y="2744434"/>
                  <a:pt x="1641727" y="2752666"/>
                </a:cubicBezTo>
                <a:cubicBezTo>
                  <a:pt x="1614295" y="2752666"/>
                  <a:pt x="1596466" y="2758151"/>
                  <a:pt x="1588234" y="2769123"/>
                </a:cubicBezTo>
                <a:lnTo>
                  <a:pt x="1563549" y="2839072"/>
                </a:lnTo>
                <a:cubicBezTo>
                  <a:pt x="1552577" y="2855529"/>
                  <a:pt x="1540233" y="2868557"/>
                  <a:pt x="1526517" y="2878161"/>
                </a:cubicBezTo>
                <a:cubicBezTo>
                  <a:pt x="1512800" y="2887761"/>
                  <a:pt x="1504572" y="2895305"/>
                  <a:pt x="1501828" y="2900790"/>
                </a:cubicBezTo>
                <a:cubicBezTo>
                  <a:pt x="1496344" y="2944679"/>
                  <a:pt x="1474399" y="2976224"/>
                  <a:pt x="1435994" y="2995424"/>
                </a:cubicBezTo>
                <a:lnTo>
                  <a:pt x="1431882" y="3036573"/>
                </a:lnTo>
                <a:lnTo>
                  <a:pt x="1345476" y="3098290"/>
                </a:lnTo>
                <a:lnTo>
                  <a:pt x="1341360" y="3098290"/>
                </a:lnTo>
                <a:lnTo>
                  <a:pt x="1337244" y="3094174"/>
                </a:lnTo>
                <a:cubicBezTo>
                  <a:pt x="1331760" y="3091434"/>
                  <a:pt x="1326272" y="3090062"/>
                  <a:pt x="1320787" y="3090062"/>
                </a:cubicBezTo>
                <a:cubicBezTo>
                  <a:pt x="1318044" y="3098290"/>
                  <a:pt x="1308443" y="3105147"/>
                  <a:pt x="1291983" y="3110635"/>
                </a:cubicBezTo>
                <a:cubicBezTo>
                  <a:pt x="1281011" y="3157267"/>
                  <a:pt x="1272783" y="3184696"/>
                  <a:pt x="1267298" y="3192925"/>
                </a:cubicBezTo>
                <a:cubicBezTo>
                  <a:pt x="1261810" y="3201156"/>
                  <a:pt x="1231637" y="3220357"/>
                  <a:pt x="1176776" y="3250530"/>
                </a:cubicBezTo>
                <a:cubicBezTo>
                  <a:pt x="1113686" y="3283447"/>
                  <a:pt x="1068425" y="3299907"/>
                  <a:pt x="1040993" y="3299907"/>
                </a:cubicBezTo>
                <a:cubicBezTo>
                  <a:pt x="1035509" y="3299907"/>
                  <a:pt x="1030021" y="3298535"/>
                  <a:pt x="1024536" y="3295791"/>
                </a:cubicBezTo>
                <a:lnTo>
                  <a:pt x="1012192" y="3295791"/>
                </a:lnTo>
                <a:cubicBezTo>
                  <a:pt x="1003964" y="3304019"/>
                  <a:pt x="995732" y="3312251"/>
                  <a:pt x="987504" y="3320479"/>
                </a:cubicBezTo>
                <a:lnTo>
                  <a:pt x="958703" y="3316363"/>
                </a:lnTo>
                <a:lnTo>
                  <a:pt x="913442" y="3341052"/>
                </a:lnTo>
                <a:lnTo>
                  <a:pt x="880525" y="3345168"/>
                </a:lnTo>
                <a:lnTo>
                  <a:pt x="859952" y="3365740"/>
                </a:lnTo>
                <a:cubicBezTo>
                  <a:pt x="854465" y="3368481"/>
                  <a:pt x="848980" y="3369853"/>
                  <a:pt x="843492" y="3369853"/>
                </a:cubicBezTo>
                <a:lnTo>
                  <a:pt x="831148" y="3373969"/>
                </a:lnTo>
                <a:cubicBezTo>
                  <a:pt x="811948" y="3373969"/>
                  <a:pt x="787259" y="3389057"/>
                  <a:pt x="757086" y="3419229"/>
                </a:cubicBezTo>
                <a:cubicBezTo>
                  <a:pt x="740629" y="3430202"/>
                  <a:pt x="725541" y="3435686"/>
                  <a:pt x="711825" y="3435686"/>
                </a:cubicBezTo>
                <a:lnTo>
                  <a:pt x="699481" y="3435686"/>
                </a:lnTo>
                <a:cubicBezTo>
                  <a:pt x="677536" y="3432946"/>
                  <a:pt x="654220" y="3421973"/>
                  <a:pt x="629535" y="3402769"/>
                </a:cubicBezTo>
                <a:cubicBezTo>
                  <a:pt x="596618" y="3380825"/>
                  <a:pt x="564386" y="3367796"/>
                  <a:pt x="532841" y="3363681"/>
                </a:cubicBezTo>
                <a:cubicBezTo>
                  <a:pt x="501296" y="3359568"/>
                  <a:pt x="478664" y="3354768"/>
                  <a:pt x="464951" y="3349280"/>
                </a:cubicBezTo>
                <a:cubicBezTo>
                  <a:pt x="253734" y="3283447"/>
                  <a:pt x="119323" y="3187440"/>
                  <a:pt x="61718" y="3061258"/>
                </a:cubicBezTo>
                <a:cubicBezTo>
                  <a:pt x="42517" y="3009140"/>
                  <a:pt x="30173" y="2955651"/>
                  <a:pt x="24689" y="2900790"/>
                </a:cubicBezTo>
                <a:lnTo>
                  <a:pt x="24689" y="2851416"/>
                </a:lnTo>
                <a:lnTo>
                  <a:pt x="4116" y="2793811"/>
                </a:lnTo>
                <a:cubicBezTo>
                  <a:pt x="1372" y="2777351"/>
                  <a:pt x="0" y="2756779"/>
                  <a:pt x="0" y="2732090"/>
                </a:cubicBezTo>
                <a:cubicBezTo>
                  <a:pt x="0" y="2707405"/>
                  <a:pt x="1372" y="2678601"/>
                  <a:pt x="4116" y="2645684"/>
                </a:cubicBezTo>
                <a:lnTo>
                  <a:pt x="4116" y="2604539"/>
                </a:lnTo>
                <a:cubicBezTo>
                  <a:pt x="4116" y="2601795"/>
                  <a:pt x="8229" y="2593567"/>
                  <a:pt x="16460" y="2579851"/>
                </a:cubicBezTo>
                <a:cubicBezTo>
                  <a:pt x="27433" y="2563394"/>
                  <a:pt x="35661" y="2542821"/>
                  <a:pt x="41145" y="2518133"/>
                </a:cubicBezTo>
                <a:lnTo>
                  <a:pt x="41145" y="2501673"/>
                </a:lnTo>
                <a:cubicBezTo>
                  <a:pt x="52118" y="2457784"/>
                  <a:pt x="58977" y="2434471"/>
                  <a:pt x="61718" y="2431727"/>
                </a:cubicBezTo>
                <a:lnTo>
                  <a:pt x="98751" y="2407039"/>
                </a:lnTo>
                <a:lnTo>
                  <a:pt x="111095" y="2374122"/>
                </a:lnTo>
                <a:lnTo>
                  <a:pt x="168700" y="2320633"/>
                </a:lnTo>
                <a:cubicBezTo>
                  <a:pt x="209845" y="2260283"/>
                  <a:pt x="245506" y="2217766"/>
                  <a:pt x="275679" y="2193078"/>
                </a:cubicBezTo>
                <a:lnTo>
                  <a:pt x="362085" y="2143705"/>
                </a:lnTo>
                <a:lnTo>
                  <a:pt x="411462" y="2094328"/>
                </a:lnTo>
                <a:cubicBezTo>
                  <a:pt x="433406" y="2066899"/>
                  <a:pt x="460835" y="2050439"/>
                  <a:pt x="493752" y="2044954"/>
                </a:cubicBezTo>
                <a:lnTo>
                  <a:pt x="534897" y="2020266"/>
                </a:lnTo>
                <a:lnTo>
                  <a:pt x="571930" y="2020266"/>
                </a:lnTo>
                <a:cubicBezTo>
                  <a:pt x="577414" y="2017522"/>
                  <a:pt x="583586" y="2012722"/>
                  <a:pt x="590446" y="2005866"/>
                </a:cubicBezTo>
                <a:cubicBezTo>
                  <a:pt x="597302" y="1999009"/>
                  <a:pt x="602790" y="1994209"/>
                  <a:pt x="606903" y="1991465"/>
                </a:cubicBezTo>
                <a:cubicBezTo>
                  <a:pt x="611019" y="1988721"/>
                  <a:pt x="614447" y="1985977"/>
                  <a:pt x="617191" y="1983237"/>
                </a:cubicBezTo>
                <a:lnTo>
                  <a:pt x="674796" y="1913287"/>
                </a:lnTo>
                <a:lnTo>
                  <a:pt x="699481" y="1896827"/>
                </a:lnTo>
                <a:cubicBezTo>
                  <a:pt x="732398" y="1880371"/>
                  <a:pt x="759830" y="1860482"/>
                  <a:pt x="781775" y="1837166"/>
                </a:cubicBezTo>
                <a:cubicBezTo>
                  <a:pt x="803719" y="1813853"/>
                  <a:pt x="831148" y="1793965"/>
                  <a:pt x="864065" y="1777505"/>
                </a:cubicBezTo>
                <a:cubicBezTo>
                  <a:pt x="896982" y="1761048"/>
                  <a:pt x="917558" y="1745960"/>
                  <a:pt x="925786" y="1732244"/>
                </a:cubicBezTo>
                <a:lnTo>
                  <a:pt x="938130" y="1707559"/>
                </a:lnTo>
                <a:lnTo>
                  <a:pt x="962815" y="1682870"/>
                </a:lnTo>
                <a:cubicBezTo>
                  <a:pt x="1003964" y="1652697"/>
                  <a:pt x="1030021" y="1637609"/>
                  <a:pt x="1040993" y="1637609"/>
                </a:cubicBezTo>
                <a:cubicBezTo>
                  <a:pt x="1049225" y="1637609"/>
                  <a:pt x="1054709" y="1638981"/>
                  <a:pt x="1057453" y="1641725"/>
                </a:cubicBezTo>
                <a:lnTo>
                  <a:pt x="1065682" y="1633493"/>
                </a:lnTo>
                <a:lnTo>
                  <a:pt x="1065682" y="1625265"/>
                </a:lnTo>
                <a:lnTo>
                  <a:pt x="1061566" y="1617037"/>
                </a:lnTo>
                <a:lnTo>
                  <a:pt x="1061566" y="1604693"/>
                </a:lnTo>
                <a:lnTo>
                  <a:pt x="1069797" y="1592348"/>
                </a:lnTo>
                <a:cubicBezTo>
                  <a:pt x="1083510" y="1592348"/>
                  <a:pt x="1093114" y="1590976"/>
                  <a:pt x="1098598" y="1588236"/>
                </a:cubicBezTo>
                <a:cubicBezTo>
                  <a:pt x="1101342" y="1582748"/>
                  <a:pt x="1102714" y="1575892"/>
                  <a:pt x="1102714" y="1567660"/>
                </a:cubicBezTo>
                <a:cubicBezTo>
                  <a:pt x="1102714" y="1559432"/>
                  <a:pt x="1099970" y="1549831"/>
                  <a:pt x="1094482" y="1538859"/>
                </a:cubicBezTo>
                <a:lnTo>
                  <a:pt x="1094482" y="1518286"/>
                </a:lnTo>
                <a:lnTo>
                  <a:pt x="1102714" y="1497714"/>
                </a:lnTo>
                <a:lnTo>
                  <a:pt x="1102714" y="1493598"/>
                </a:lnTo>
                <a:lnTo>
                  <a:pt x="1086254" y="1477141"/>
                </a:lnTo>
                <a:cubicBezTo>
                  <a:pt x="1086254" y="1468910"/>
                  <a:pt x="1088998" y="1462053"/>
                  <a:pt x="1094482" y="1456569"/>
                </a:cubicBezTo>
                <a:lnTo>
                  <a:pt x="1094482" y="1452453"/>
                </a:lnTo>
                <a:cubicBezTo>
                  <a:pt x="1097226" y="1444225"/>
                  <a:pt x="1098598" y="1429137"/>
                  <a:pt x="1098598" y="1407192"/>
                </a:cubicBezTo>
                <a:cubicBezTo>
                  <a:pt x="1098598" y="1385248"/>
                  <a:pt x="1086254" y="1364675"/>
                  <a:pt x="1061566" y="1345474"/>
                </a:cubicBezTo>
                <a:lnTo>
                  <a:pt x="1061566" y="1329014"/>
                </a:lnTo>
                <a:lnTo>
                  <a:pt x="1065682" y="1312558"/>
                </a:lnTo>
                <a:lnTo>
                  <a:pt x="1065682" y="1287869"/>
                </a:lnTo>
                <a:cubicBezTo>
                  <a:pt x="1057453" y="1268669"/>
                  <a:pt x="1036881" y="1245352"/>
                  <a:pt x="1003964" y="1217920"/>
                </a:cubicBezTo>
                <a:cubicBezTo>
                  <a:pt x="984760" y="1198719"/>
                  <a:pt x="975159" y="1172659"/>
                  <a:pt x="975159" y="1139742"/>
                </a:cubicBezTo>
                <a:lnTo>
                  <a:pt x="975159" y="1119170"/>
                </a:lnTo>
                <a:lnTo>
                  <a:pt x="979275" y="1115057"/>
                </a:lnTo>
                <a:cubicBezTo>
                  <a:pt x="995732" y="1131514"/>
                  <a:pt x="1003964" y="1164431"/>
                  <a:pt x="1003964" y="1213807"/>
                </a:cubicBezTo>
                <a:cubicBezTo>
                  <a:pt x="1014936" y="1213807"/>
                  <a:pt x="1023164" y="1215179"/>
                  <a:pt x="1028649" y="1217920"/>
                </a:cubicBezTo>
                <a:lnTo>
                  <a:pt x="1049225" y="1205576"/>
                </a:lnTo>
                <a:lnTo>
                  <a:pt x="1061566" y="1205576"/>
                </a:lnTo>
                <a:cubicBezTo>
                  <a:pt x="1072538" y="1211064"/>
                  <a:pt x="1080770" y="1213807"/>
                  <a:pt x="1086254" y="1213807"/>
                </a:cubicBezTo>
                <a:cubicBezTo>
                  <a:pt x="1088998" y="1208320"/>
                  <a:pt x="1091742" y="1200091"/>
                  <a:pt x="1094482" y="1189119"/>
                </a:cubicBezTo>
                <a:lnTo>
                  <a:pt x="1094482" y="1172659"/>
                </a:lnTo>
                <a:lnTo>
                  <a:pt x="1098598" y="1160318"/>
                </a:lnTo>
                <a:lnTo>
                  <a:pt x="1086254" y="1139742"/>
                </a:lnTo>
                <a:lnTo>
                  <a:pt x="1065682" y="1147974"/>
                </a:lnTo>
                <a:lnTo>
                  <a:pt x="1028649" y="1086253"/>
                </a:lnTo>
                <a:lnTo>
                  <a:pt x="1024536" y="1069796"/>
                </a:lnTo>
                <a:lnTo>
                  <a:pt x="1012192" y="1045108"/>
                </a:lnTo>
                <a:lnTo>
                  <a:pt x="1008076" y="1008075"/>
                </a:lnTo>
                <a:cubicBezTo>
                  <a:pt x="1005336" y="1002591"/>
                  <a:pt x="1001220" y="998475"/>
                  <a:pt x="995732" y="995734"/>
                </a:cubicBezTo>
                <a:lnTo>
                  <a:pt x="958703" y="962818"/>
                </a:lnTo>
                <a:cubicBezTo>
                  <a:pt x="955959" y="951845"/>
                  <a:pt x="954587" y="942242"/>
                  <a:pt x="954587" y="934013"/>
                </a:cubicBezTo>
                <a:lnTo>
                  <a:pt x="954587" y="917557"/>
                </a:lnTo>
                <a:cubicBezTo>
                  <a:pt x="951843" y="906584"/>
                  <a:pt x="943615" y="892868"/>
                  <a:pt x="929898" y="876408"/>
                </a:cubicBezTo>
                <a:cubicBezTo>
                  <a:pt x="935386" y="859951"/>
                  <a:pt x="938130" y="848979"/>
                  <a:pt x="938130" y="843491"/>
                </a:cubicBezTo>
                <a:lnTo>
                  <a:pt x="913442" y="835263"/>
                </a:lnTo>
                <a:cubicBezTo>
                  <a:pt x="907954" y="840751"/>
                  <a:pt x="901098" y="843491"/>
                  <a:pt x="892869" y="843491"/>
                </a:cubicBezTo>
                <a:cubicBezTo>
                  <a:pt x="890125" y="835263"/>
                  <a:pt x="884641" y="831151"/>
                  <a:pt x="876409" y="831151"/>
                </a:cubicBezTo>
                <a:lnTo>
                  <a:pt x="855837" y="831151"/>
                </a:lnTo>
                <a:lnTo>
                  <a:pt x="843492" y="818806"/>
                </a:lnTo>
                <a:cubicBezTo>
                  <a:pt x="843492" y="802346"/>
                  <a:pt x="853093" y="784518"/>
                  <a:pt x="872297" y="765317"/>
                </a:cubicBezTo>
                <a:cubicBezTo>
                  <a:pt x="883269" y="759829"/>
                  <a:pt x="891497" y="754345"/>
                  <a:pt x="896982" y="748857"/>
                </a:cubicBezTo>
                <a:lnTo>
                  <a:pt x="921670" y="752973"/>
                </a:lnTo>
                <a:lnTo>
                  <a:pt x="954587" y="703596"/>
                </a:lnTo>
                <a:lnTo>
                  <a:pt x="971047" y="703596"/>
                </a:lnTo>
                <a:cubicBezTo>
                  <a:pt x="984760" y="703596"/>
                  <a:pt x="1001220" y="693996"/>
                  <a:pt x="1020420" y="674795"/>
                </a:cubicBezTo>
                <a:lnTo>
                  <a:pt x="1020420" y="641878"/>
                </a:lnTo>
                <a:cubicBezTo>
                  <a:pt x="1020420" y="622678"/>
                  <a:pt x="1021792" y="608962"/>
                  <a:pt x="1024536" y="600733"/>
                </a:cubicBezTo>
                <a:lnTo>
                  <a:pt x="1057453" y="592502"/>
                </a:lnTo>
                <a:lnTo>
                  <a:pt x="1040993" y="530784"/>
                </a:lnTo>
                <a:cubicBezTo>
                  <a:pt x="1040993" y="525296"/>
                  <a:pt x="1047853" y="515696"/>
                  <a:pt x="1061566" y="501983"/>
                </a:cubicBezTo>
                <a:lnTo>
                  <a:pt x="1073910" y="497867"/>
                </a:lnTo>
                <a:lnTo>
                  <a:pt x="1082142" y="489639"/>
                </a:lnTo>
                <a:lnTo>
                  <a:pt x="1082142" y="477295"/>
                </a:lnTo>
                <a:cubicBezTo>
                  <a:pt x="1082142" y="455350"/>
                  <a:pt x="1087626" y="438890"/>
                  <a:pt x="1098598" y="427918"/>
                </a:cubicBezTo>
                <a:lnTo>
                  <a:pt x="1119171" y="432034"/>
                </a:lnTo>
                <a:cubicBezTo>
                  <a:pt x="1121915" y="429290"/>
                  <a:pt x="1124659" y="427918"/>
                  <a:pt x="1127399" y="427918"/>
                </a:cubicBezTo>
                <a:lnTo>
                  <a:pt x="1135631" y="423805"/>
                </a:lnTo>
                <a:cubicBezTo>
                  <a:pt x="1141115" y="418318"/>
                  <a:pt x="1145231" y="412833"/>
                  <a:pt x="1147975" y="407345"/>
                </a:cubicBezTo>
                <a:cubicBezTo>
                  <a:pt x="1131515" y="401861"/>
                  <a:pt x="1123287" y="390889"/>
                  <a:pt x="1123287" y="374429"/>
                </a:cubicBezTo>
                <a:cubicBezTo>
                  <a:pt x="1126031" y="374429"/>
                  <a:pt x="1130143" y="373057"/>
                  <a:pt x="1135631" y="370316"/>
                </a:cubicBezTo>
                <a:lnTo>
                  <a:pt x="1147975" y="370316"/>
                </a:lnTo>
                <a:cubicBezTo>
                  <a:pt x="1164432" y="367572"/>
                  <a:pt x="1175404" y="364828"/>
                  <a:pt x="1180892" y="362084"/>
                </a:cubicBezTo>
                <a:lnTo>
                  <a:pt x="1201465" y="325055"/>
                </a:lnTo>
                <a:lnTo>
                  <a:pt x="1238494" y="304483"/>
                </a:lnTo>
                <a:cubicBezTo>
                  <a:pt x="1254954" y="296251"/>
                  <a:pt x="1263182" y="279794"/>
                  <a:pt x="1263182" y="255106"/>
                </a:cubicBezTo>
                <a:cubicBezTo>
                  <a:pt x="1268670" y="255106"/>
                  <a:pt x="1286499" y="240018"/>
                  <a:pt x="1316672" y="209845"/>
                </a:cubicBezTo>
                <a:lnTo>
                  <a:pt x="1370161" y="197501"/>
                </a:lnTo>
                <a:cubicBezTo>
                  <a:pt x="1381133" y="183788"/>
                  <a:pt x="1403078" y="165956"/>
                  <a:pt x="1435994" y="144011"/>
                </a:cubicBezTo>
                <a:lnTo>
                  <a:pt x="1464799" y="111095"/>
                </a:lnTo>
                <a:cubicBezTo>
                  <a:pt x="1470283" y="108351"/>
                  <a:pt x="1475771" y="105610"/>
                  <a:pt x="1481256" y="102866"/>
                </a:cubicBezTo>
                <a:cubicBezTo>
                  <a:pt x="1505944" y="97378"/>
                  <a:pt x="1521032" y="91894"/>
                  <a:pt x="1526517" y="86406"/>
                </a:cubicBezTo>
                <a:lnTo>
                  <a:pt x="1542977" y="45261"/>
                </a:lnTo>
                <a:cubicBezTo>
                  <a:pt x="1556689" y="45261"/>
                  <a:pt x="1570406" y="58977"/>
                  <a:pt x="1584122" y="86406"/>
                </a:cubicBezTo>
                <a:lnTo>
                  <a:pt x="1592350" y="82294"/>
                </a:lnTo>
                <a:lnTo>
                  <a:pt x="1588234" y="61721"/>
                </a:lnTo>
                <a:cubicBezTo>
                  <a:pt x="1580006" y="58977"/>
                  <a:pt x="1575893" y="54861"/>
                  <a:pt x="1575893" y="49377"/>
                </a:cubicBezTo>
                <a:lnTo>
                  <a:pt x="1571778" y="37033"/>
                </a:lnTo>
                <a:cubicBezTo>
                  <a:pt x="1580006" y="23317"/>
                  <a:pt x="1593722" y="16460"/>
                  <a:pt x="1612923" y="16460"/>
                </a:cubicBezTo>
                <a:lnTo>
                  <a:pt x="1621151" y="16460"/>
                </a:lnTo>
                <a:cubicBezTo>
                  <a:pt x="1629383" y="19204"/>
                  <a:pt x="1637611" y="23317"/>
                  <a:pt x="1645839" y="28805"/>
                </a:cubicBezTo>
                <a:lnTo>
                  <a:pt x="1649955" y="28805"/>
                </a:lnTo>
                <a:cubicBezTo>
                  <a:pt x="1652699" y="26060"/>
                  <a:pt x="1655440" y="21945"/>
                  <a:pt x="1658184" y="16460"/>
                </a:cubicBezTo>
                <a:close/>
              </a:path>
            </a:pathLst>
          </a:custGeom>
        </p:spPr>
        <p:txBody>
          <a:bodyPr wrap="square">
            <a:noAutofit/>
          </a:bodyPr>
          <a:lstStyle/>
          <a:p>
            <a:endParaRPr lang="ru-RU"/>
          </a:p>
        </p:txBody>
      </p:sp>
    </p:spTree>
    <p:extLst>
      <p:ext uri="{BB962C8B-B14F-4D97-AF65-F5344CB8AC3E}">
        <p14:creationId xmlns:p14="http://schemas.microsoft.com/office/powerpoint/2010/main" val="545801823"/>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2" name="Рисунок 11"/>
          <p:cNvSpPr>
            <a:spLocks noGrp="1"/>
          </p:cNvSpPr>
          <p:nvPr>
            <p:ph type="pic" sz="quarter" idx="12"/>
          </p:nvPr>
        </p:nvSpPr>
        <p:spPr>
          <a:xfrm>
            <a:off x="1954760" y="1962534"/>
            <a:ext cx="2932926" cy="2932928"/>
          </a:xfrm>
          <a:custGeom>
            <a:avLst/>
            <a:gdLst>
              <a:gd name="connsiteX0" fmla="*/ 1875420 w 3753106"/>
              <a:gd name="connsiteY0" fmla="*/ 1 h 3753107"/>
              <a:gd name="connsiteX1" fmla="*/ 2580464 w 3753106"/>
              <a:gd name="connsiteY1" fmla="*/ 291294 h 3753107"/>
              <a:gd name="connsiteX2" fmla="*/ 3460540 w 3753106"/>
              <a:gd name="connsiteY2" fmla="*/ 1169782 h 3753107"/>
              <a:gd name="connsiteX3" fmla="*/ 3461813 w 3753106"/>
              <a:gd name="connsiteY3" fmla="*/ 2579342 h 3753107"/>
              <a:gd name="connsiteX4" fmla="*/ 2582204 w 3753106"/>
              <a:gd name="connsiteY4" fmla="*/ 3460541 h 3753107"/>
              <a:gd name="connsiteX5" fmla="*/ 1172644 w 3753106"/>
              <a:gd name="connsiteY5" fmla="*/ 3461814 h 3753107"/>
              <a:gd name="connsiteX6" fmla="*/ 292568 w 3753106"/>
              <a:gd name="connsiteY6" fmla="*/ 2583327 h 3753107"/>
              <a:gd name="connsiteX7" fmla="*/ 291295 w 3753106"/>
              <a:gd name="connsiteY7" fmla="*/ 1173766 h 3753107"/>
              <a:gd name="connsiteX8" fmla="*/ 1170903 w 3753106"/>
              <a:gd name="connsiteY8" fmla="*/ 292567 h 3753107"/>
              <a:gd name="connsiteX9" fmla="*/ 1875420 w 3753106"/>
              <a:gd name="connsiteY9" fmla="*/ 1 h 37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106" h="3753107">
                <a:moveTo>
                  <a:pt x="1875420" y="1"/>
                </a:moveTo>
                <a:cubicBezTo>
                  <a:pt x="2130500" y="-230"/>
                  <a:pt x="2385668" y="96850"/>
                  <a:pt x="2580464" y="291294"/>
                </a:cubicBezTo>
                <a:lnTo>
                  <a:pt x="3460540" y="1169782"/>
                </a:lnTo>
                <a:cubicBezTo>
                  <a:pt x="3850131" y="1558670"/>
                  <a:pt x="3850701" y="2189751"/>
                  <a:pt x="3461813" y="2579342"/>
                </a:cubicBezTo>
                <a:lnTo>
                  <a:pt x="2582204" y="3460541"/>
                </a:lnTo>
                <a:cubicBezTo>
                  <a:pt x="2193316" y="3850132"/>
                  <a:pt x="1562235" y="3850702"/>
                  <a:pt x="1172644" y="3461814"/>
                </a:cubicBezTo>
                <a:lnTo>
                  <a:pt x="292568" y="2583327"/>
                </a:lnTo>
                <a:cubicBezTo>
                  <a:pt x="-97024" y="2194439"/>
                  <a:pt x="-97594" y="1563357"/>
                  <a:pt x="291295" y="1173766"/>
                </a:cubicBezTo>
                <a:lnTo>
                  <a:pt x="1170903" y="292567"/>
                </a:lnTo>
                <a:cubicBezTo>
                  <a:pt x="1365347" y="97772"/>
                  <a:pt x="1620340" y="231"/>
                  <a:pt x="1875420" y="1"/>
                </a:cubicBezTo>
                <a:close/>
              </a:path>
            </a:pathLst>
          </a:custGeom>
        </p:spPr>
        <p:txBody>
          <a:bodyPr wrap="square">
            <a:noAutofit/>
          </a:bodyPr>
          <a:lstStyle/>
          <a:p>
            <a:endParaRPr lang="ru-RU"/>
          </a:p>
        </p:txBody>
      </p:sp>
      <p:sp>
        <p:nvSpPr>
          <p:cNvPr id="13" name="Рисунок 12"/>
          <p:cNvSpPr>
            <a:spLocks noGrp="1"/>
          </p:cNvSpPr>
          <p:nvPr>
            <p:ph type="pic" sz="quarter" idx="13"/>
          </p:nvPr>
        </p:nvSpPr>
        <p:spPr>
          <a:xfrm>
            <a:off x="7304312" y="1962536"/>
            <a:ext cx="2932926" cy="2932928"/>
          </a:xfrm>
          <a:custGeom>
            <a:avLst/>
            <a:gdLst>
              <a:gd name="connsiteX0" fmla="*/ 1875420 w 3753106"/>
              <a:gd name="connsiteY0" fmla="*/ 1 h 3753107"/>
              <a:gd name="connsiteX1" fmla="*/ 2580464 w 3753106"/>
              <a:gd name="connsiteY1" fmla="*/ 291294 h 3753107"/>
              <a:gd name="connsiteX2" fmla="*/ 3460540 w 3753106"/>
              <a:gd name="connsiteY2" fmla="*/ 1169782 h 3753107"/>
              <a:gd name="connsiteX3" fmla="*/ 3461813 w 3753106"/>
              <a:gd name="connsiteY3" fmla="*/ 2579342 h 3753107"/>
              <a:gd name="connsiteX4" fmla="*/ 2582204 w 3753106"/>
              <a:gd name="connsiteY4" fmla="*/ 3460541 h 3753107"/>
              <a:gd name="connsiteX5" fmla="*/ 1172644 w 3753106"/>
              <a:gd name="connsiteY5" fmla="*/ 3461814 h 3753107"/>
              <a:gd name="connsiteX6" fmla="*/ 292568 w 3753106"/>
              <a:gd name="connsiteY6" fmla="*/ 2583327 h 3753107"/>
              <a:gd name="connsiteX7" fmla="*/ 291295 w 3753106"/>
              <a:gd name="connsiteY7" fmla="*/ 1173766 h 3753107"/>
              <a:gd name="connsiteX8" fmla="*/ 1170903 w 3753106"/>
              <a:gd name="connsiteY8" fmla="*/ 292567 h 3753107"/>
              <a:gd name="connsiteX9" fmla="*/ 1875420 w 3753106"/>
              <a:gd name="connsiteY9" fmla="*/ 1 h 37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106" h="3753107">
                <a:moveTo>
                  <a:pt x="1875420" y="1"/>
                </a:moveTo>
                <a:cubicBezTo>
                  <a:pt x="2130500" y="-230"/>
                  <a:pt x="2385668" y="96850"/>
                  <a:pt x="2580464" y="291294"/>
                </a:cubicBezTo>
                <a:lnTo>
                  <a:pt x="3460540" y="1169782"/>
                </a:lnTo>
                <a:cubicBezTo>
                  <a:pt x="3850131" y="1558670"/>
                  <a:pt x="3850701" y="2189751"/>
                  <a:pt x="3461813" y="2579342"/>
                </a:cubicBezTo>
                <a:lnTo>
                  <a:pt x="2582204" y="3460541"/>
                </a:lnTo>
                <a:cubicBezTo>
                  <a:pt x="2193316" y="3850132"/>
                  <a:pt x="1562235" y="3850702"/>
                  <a:pt x="1172644" y="3461814"/>
                </a:cubicBezTo>
                <a:lnTo>
                  <a:pt x="292568" y="2583327"/>
                </a:lnTo>
                <a:cubicBezTo>
                  <a:pt x="-97024" y="2194439"/>
                  <a:pt x="-97594" y="1563357"/>
                  <a:pt x="291295" y="1173766"/>
                </a:cubicBezTo>
                <a:lnTo>
                  <a:pt x="1170903" y="292567"/>
                </a:lnTo>
                <a:cubicBezTo>
                  <a:pt x="1365347" y="97772"/>
                  <a:pt x="1620340" y="231"/>
                  <a:pt x="1875420" y="1"/>
                </a:cubicBezTo>
                <a:close/>
              </a:path>
            </a:pathLst>
          </a:custGeom>
        </p:spPr>
        <p:txBody>
          <a:bodyPr wrap="square">
            <a:noAutofit/>
          </a:bodyPr>
          <a:lstStyle/>
          <a:p>
            <a:endParaRPr lang="ru-RU"/>
          </a:p>
        </p:txBody>
      </p:sp>
      <p:sp>
        <p:nvSpPr>
          <p:cNvPr id="11" name="Рисунок 10"/>
          <p:cNvSpPr>
            <a:spLocks noGrp="1"/>
          </p:cNvSpPr>
          <p:nvPr>
            <p:ph type="pic" sz="quarter" idx="11"/>
          </p:nvPr>
        </p:nvSpPr>
        <p:spPr>
          <a:xfrm>
            <a:off x="4219446" y="1552445"/>
            <a:ext cx="3753106" cy="3753107"/>
          </a:xfrm>
          <a:custGeom>
            <a:avLst/>
            <a:gdLst>
              <a:gd name="connsiteX0" fmla="*/ 1875420 w 3753106"/>
              <a:gd name="connsiteY0" fmla="*/ 1 h 3753107"/>
              <a:gd name="connsiteX1" fmla="*/ 2580464 w 3753106"/>
              <a:gd name="connsiteY1" fmla="*/ 291294 h 3753107"/>
              <a:gd name="connsiteX2" fmla="*/ 3460540 w 3753106"/>
              <a:gd name="connsiteY2" fmla="*/ 1169782 h 3753107"/>
              <a:gd name="connsiteX3" fmla="*/ 3461813 w 3753106"/>
              <a:gd name="connsiteY3" fmla="*/ 2579342 h 3753107"/>
              <a:gd name="connsiteX4" fmla="*/ 2582204 w 3753106"/>
              <a:gd name="connsiteY4" fmla="*/ 3460541 h 3753107"/>
              <a:gd name="connsiteX5" fmla="*/ 1172644 w 3753106"/>
              <a:gd name="connsiteY5" fmla="*/ 3461814 h 3753107"/>
              <a:gd name="connsiteX6" fmla="*/ 292568 w 3753106"/>
              <a:gd name="connsiteY6" fmla="*/ 2583327 h 3753107"/>
              <a:gd name="connsiteX7" fmla="*/ 291295 w 3753106"/>
              <a:gd name="connsiteY7" fmla="*/ 1173766 h 3753107"/>
              <a:gd name="connsiteX8" fmla="*/ 1170903 w 3753106"/>
              <a:gd name="connsiteY8" fmla="*/ 292567 h 3753107"/>
              <a:gd name="connsiteX9" fmla="*/ 1875420 w 3753106"/>
              <a:gd name="connsiteY9" fmla="*/ 1 h 37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106" h="3753107">
                <a:moveTo>
                  <a:pt x="1875420" y="1"/>
                </a:moveTo>
                <a:cubicBezTo>
                  <a:pt x="2130500" y="-230"/>
                  <a:pt x="2385668" y="96850"/>
                  <a:pt x="2580464" y="291294"/>
                </a:cubicBezTo>
                <a:lnTo>
                  <a:pt x="3460540" y="1169782"/>
                </a:lnTo>
                <a:cubicBezTo>
                  <a:pt x="3850131" y="1558670"/>
                  <a:pt x="3850701" y="2189751"/>
                  <a:pt x="3461813" y="2579342"/>
                </a:cubicBezTo>
                <a:lnTo>
                  <a:pt x="2582204" y="3460541"/>
                </a:lnTo>
                <a:cubicBezTo>
                  <a:pt x="2193316" y="3850132"/>
                  <a:pt x="1562235" y="3850702"/>
                  <a:pt x="1172644" y="3461814"/>
                </a:cubicBezTo>
                <a:lnTo>
                  <a:pt x="292568" y="2583327"/>
                </a:lnTo>
                <a:cubicBezTo>
                  <a:pt x="-97024" y="2194439"/>
                  <a:pt x="-97594" y="1563357"/>
                  <a:pt x="291295" y="1173766"/>
                </a:cubicBezTo>
                <a:lnTo>
                  <a:pt x="1170903" y="292567"/>
                </a:lnTo>
                <a:cubicBezTo>
                  <a:pt x="1365347" y="97772"/>
                  <a:pt x="1620340" y="231"/>
                  <a:pt x="1875420" y="1"/>
                </a:cubicBezTo>
                <a:close/>
              </a:path>
            </a:pathLst>
          </a:custGeom>
        </p:spPr>
        <p:txBody>
          <a:bodyPr wrap="square">
            <a:noAutofit/>
          </a:bodyPr>
          <a:lstStyle/>
          <a:p>
            <a:endParaRPr lang="ru-RU"/>
          </a:p>
        </p:txBody>
      </p:sp>
    </p:spTree>
    <p:extLst>
      <p:ext uri="{BB962C8B-B14F-4D97-AF65-F5344CB8AC3E}">
        <p14:creationId xmlns:p14="http://schemas.microsoft.com/office/powerpoint/2010/main" val="1557914455"/>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7_Пользовательский макет">
    <p:spTree>
      <p:nvGrpSpPr>
        <p:cNvPr id="1" name=""/>
        <p:cNvGrpSpPr/>
        <p:nvPr/>
      </p:nvGrpSpPr>
      <p:grpSpPr>
        <a:xfrm>
          <a:off x="0" y="0"/>
          <a:ext cx="0" cy="0"/>
          <a:chOff x="0" y="0"/>
          <a:chExt cx="0" cy="0"/>
        </a:xfrm>
      </p:grpSpPr>
      <p:sp>
        <p:nvSpPr>
          <p:cNvPr id="8" name="Полилиния 7"/>
          <p:cNvSpPr>
            <a:spLocks noGrp="1"/>
          </p:cNvSpPr>
          <p:nvPr>
            <p:ph type="pic" sz="quarter" idx="11"/>
          </p:nvPr>
        </p:nvSpPr>
        <p:spPr>
          <a:xfrm>
            <a:off x="1315067" y="2038643"/>
            <a:ext cx="3671445" cy="2941181"/>
          </a:xfrm>
          <a:custGeom>
            <a:avLst/>
            <a:gdLst>
              <a:gd name="connsiteX0" fmla="*/ 2620656 w 3671445"/>
              <a:gd name="connsiteY0" fmla="*/ 2728455 h 2941181"/>
              <a:gd name="connsiteX1" fmla="*/ 2592945 w 3671445"/>
              <a:gd name="connsiteY1" fmla="*/ 2772112 h 2941181"/>
              <a:gd name="connsiteX2" fmla="*/ 2616141 w 3671445"/>
              <a:gd name="connsiteY2" fmla="*/ 2783065 h 2941181"/>
              <a:gd name="connsiteX3" fmla="*/ 2638051 w 3671445"/>
              <a:gd name="connsiteY3" fmla="*/ 2736669 h 2941181"/>
              <a:gd name="connsiteX4" fmla="*/ 2630723 w 3671445"/>
              <a:gd name="connsiteY4" fmla="*/ 2729661 h 2941181"/>
              <a:gd name="connsiteX5" fmla="*/ 1881858 w 3671445"/>
              <a:gd name="connsiteY5" fmla="*/ 2280268 h 2941181"/>
              <a:gd name="connsiteX6" fmla="*/ 1856242 w 3671445"/>
              <a:gd name="connsiteY6" fmla="*/ 2289451 h 2941181"/>
              <a:gd name="connsiteX7" fmla="*/ 1839809 w 3671445"/>
              <a:gd name="connsiteY7" fmla="*/ 2324250 h 2941181"/>
              <a:gd name="connsiteX8" fmla="*/ 1887735 w 3671445"/>
              <a:gd name="connsiteY8" fmla="*/ 2350427 h 2941181"/>
              <a:gd name="connsiteX9" fmla="*/ 1905374 w 3671445"/>
              <a:gd name="connsiteY9" fmla="*/ 2305561 h 2941181"/>
              <a:gd name="connsiteX10" fmla="*/ 1903845 w 3671445"/>
              <a:gd name="connsiteY10" fmla="*/ 2301294 h 2941181"/>
              <a:gd name="connsiteX11" fmla="*/ 1881858 w 3671445"/>
              <a:gd name="connsiteY11" fmla="*/ 2280268 h 2941181"/>
              <a:gd name="connsiteX12" fmla="*/ 1425625 w 3671445"/>
              <a:gd name="connsiteY12" fmla="*/ 1894595 h 2941181"/>
              <a:gd name="connsiteX13" fmla="*/ 1399567 w 3671445"/>
              <a:gd name="connsiteY13" fmla="*/ 1915979 h 2941181"/>
              <a:gd name="connsiteX14" fmla="*/ 1380839 w 3671445"/>
              <a:gd name="connsiteY14" fmla="*/ 1944373 h 2941181"/>
              <a:gd name="connsiteX15" fmla="*/ 1436097 w 3671445"/>
              <a:gd name="connsiteY15" fmla="*/ 1977560 h 2941181"/>
              <a:gd name="connsiteX16" fmla="*/ 1445763 w 3671445"/>
              <a:gd name="connsiteY16" fmla="*/ 1897010 h 2941181"/>
              <a:gd name="connsiteX17" fmla="*/ 1425625 w 3671445"/>
              <a:gd name="connsiteY17" fmla="*/ 1894595 h 2941181"/>
              <a:gd name="connsiteX18" fmla="*/ 1643352 w 3671445"/>
              <a:gd name="connsiteY18" fmla="*/ 1816544 h 2941181"/>
              <a:gd name="connsiteX19" fmla="*/ 1634815 w 3671445"/>
              <a:gd name="connsiteY19" fmla="*/ 1819604 h 2941181"/>
              <a:gd name="connsiteX20" fmla="*/ 1633604 w 3671445"/>
              <a:gd name="connsiteY20" fmla="*/ 1829672 h 2941181"/>
              <a:gd name="connsiteX21" fmla="*/ 1645206 w 3671445"/>
              <a:gd name="connsiteY21" fmla="*/ 1835149 h 2941181"/>
              <a:gd name="connsiteX22" fmla="*/ 1656480 w 3671445"/>
              <a:gd name="connsiteY22" fmla="*/ 1826292 h 2941181"/>
              <a:gd name="connsiteX23" fmla="*/ 1761740 w 3671445"/>
              <a:gd name="connsiteY23" fmla="*/ 1770491 h 2941181"/>
              <a:gd name="connsiteX24" fmla="*/ 1725676 w 3671445"/>
              <a:gd name="connsiteY24" fmla="*/ 1777398 h 2941181"/>
              <a:gd name="connsiteX25" fmla="*/ 1725756 w 3671445"/>
              <a:gd name="connsiteY25" fmla="*/ 1844815 h 2941181"/>
              <a:gd name="connsiteX26" fmla="*/ 1754752 w 3671445"/>
              <a:gd name="connsiteY26" fmla="*/ 1858508 h 2941181"/>
              <a:gd name="connsiteX27" fmla="*/ 1791968 w 3671445"/>
              <a:gd name="connsiteY27" fmla="*/ 1854806 h 2941181"/>
              <a:gd name="connsiteX28" fmla="*/ 1817580 w 3671445"/>
              <a:gd name="connsiteY28" fmla="*/ 1845625 h 2941181"/>
              <a:gd name="connsiteX29" fmla="*/ 1837398 w 3671445"/>
              <a:gd name="connsiteY29" fmla="*/ 1833701 h 2941181"/>
              <a:gd name="connsiteX30" fmla="*/ 1832806 w 3671445"/>
              <a:gd name="connsiteY30" fmla="*/ 1820893 h 2941181"/>
              <a:gd name="connsiteX31" fmla="*/ 1793093 w 3671445"/>
              <a:gd name="connsiteY31" fmla="*/ 1777318 h 2941181"/>
              <a:gd name="connsiteX32" fmla="*/ 1761740 w 3671445"/>
              <a:gd name="connsiteY32" fmla="*/ 1770491 h 2941181"/>
              <a:gd name="connsiteX33" fmla="*/ 2059712 w 3671445"/>
              <a:gd name="connsiteY33" fmla="*/ 1768459 h 2941181"/>
              <a:gd name="connsiteX34" fmla="*/ 2044168 w 3671445"/>
              <a:gd name="connsiteY34" fmla="*/ 1778851 h 2941181"/>
              <a:gd name="connsiteX35" fmla="*/ 2047229 w 3671445"/>
              <a:gd name="connsiteY35" fmla="*/ 1787388 h 2941181"/>
              <a:gd name="connsiteX36" fmla="*/ 2053029 w 3671445"/>
              <a:gd name="connsiteY36" fmla="*/ 1790124 h 2941181"/>
              <a:gd name="connsiteX37" fmla="*/ 2071313 w 3671445"/>
              <a:gd name="connsiteY37" fmla="*/ 1773934 h 2941181"/>
              <a:gd name="connsiteX38" fmla="*/ 2059712 w 3671445"/>
              <a:gd name="connsiteY38" fmla="*/ 1768459 h 2941181"/>
              <a:gd name="connsiteX39" fmla="*/ 1858337 w 3671445"/>
              <a:gd name="connsiteY39" fmla="*/ 1744291 h 2941181"/>
              <a:gd name="connsiteX40" fmla="*/ 1839734 w 3671445"/>
              <a:gd name="connsiteY40" fmla="*/ 1746145 h 2941181"/>
              <a:gd name="connsiteX41" fmla="*/ 1837317 w 3671445"/>
              <a:gd name="connsiteY41" fmla="*/ 1766280 h 2941181"/>
              <a:gd name="connsiteX42" fmla="*/ 1838847 w 3671445"/>
              <a:gd name="connsiteY42" fmla="*/ 1770550 h 2941181"/>
              <a:gd name="connsiteX43" fmla="*/ 1860193 w 3671445"/>
              <a:gd name="connsiteY43" fmla="*/ 1762898 h 2941181"/>
              <a:gd name="connsiteX44" fmla="*/ 1465983 w 3671445"/>
              <a:gd name="connsiteY44" fmla="*/ 1711505 h 2941181"/>
              <a:gd name="connsiteX45" fmla="*/ 1460505 w 3671445"/>
              <a:gd name="connsiteY45" fmla="*/ 1723103 h 2941181"/>
              <a:gd name="connsiteX46" fmla="*/ 1466304 w 3671445"/>
              <a:gd name="connsiteY46" fmla="*/ 1725844 h 2941181"/>
              <a:gd name="connsiteX47" fmla="*/ 1483702 w 3671445"/>
              <a:gd name="connsiteY47" fmla="*/ 1734060 h 2941181"/>
              <a:gd name="connsiteX48" fmla="*/ 1490713 w 3671445"/>
              <a:gd name="connsiteY48" fmla="*/ 1726728 h 2941181"/>
              <a:gd name="connsiteX49" fmla="*/ 1465983 w 3671445"/>
              <a:gd name="connsiteY49" fmla="*/ 1711505 h 2941181"/>
              <a:gd name="connsiteX50" fmla="*/ 104693 w 3671445"/>
              <a:gd name="connsiteY50" fmla="*/ 1650278 h 2941181"/>
              <a:gd name="connsiteX51" fmla="*/ 116294 w 3671445"/>
              <a:gd name="connsiteY51" fmla="*/ 1655754 h 2941181"/>
              <a:gd name="connsiteX52" fmla="*/ 116615 w 3671445"/>
              <a:gd name="connsiteY52" fmla="*/ 1670093 h 2941181"/>
              <a:gd name="connsiteX53" fmla="*/ 99537 w 3671445"/>
              <a:gd name="connsiteY53" fmla="*/ 1676215 h 2941181"/>
              <a:gd name="connsiteX54" fmla="*/ 90678 w 3671445"/>
              <a:gd name="connsiteY54" fmla="*/ 1664937 h 2941181"/>
              <a:gd name="connsiteX55" fmla="*/ 91885 w 3671445"/>
              <a:gd name="connsiteY55" fmla="*/ 1654869 h 2941181"/>
              <a:gd name="connsiteX56" fmla="*/ 324594 w 3671445"/>
              <a:gd name="connsiteY56" fmla="*/ 1605170 h 2941181"/>
              <a:gd name="connsiteX57" fmla="*/ 293181 w 3671445"/>
              <a:gd name="connsiteY57" fmla="*/ 1611612 h 2941181"/>
              <a:gd name="connsiteX58" fmla="*/ 278279 w 3671445"/>
              <a:gd name="connsiteY58" fmla="*/ 1650681 h 2941181"/>
              <a:gd name="connsiteX59" fmla="*/ 323465 w 3671445"/>
              <a:gd name="connsiteY59" fmla="*/ 1682660 h 2941181"/>
              <a:gd name="connsiteX60" fmla="*/ 350291 w 3671445"/>
              <a:gd name="connsiteY60" fmla="*/ 1663408 h 2941181"/>
              <a:gd name="connsiteX61" fmla="*/ 343844 w 3671445"/>
              <a:gd name="connsiteY61" fmla="*/ 1631992 h 2941181"/>
              <a:gd name="connsiteX62" fmla="*/ 324594 w 3671445"/>
              <a:gd name="connsiteY62" fmla="*/ 1605170 h 2941181"/>
              <a:gd name="connsiteX63" fmla="*/ 1625069 w 3671445"/>
              <a:gd name="connsiteY63" fmla="*/ 1577391 h 2941181"/>
              <a:gd name="connsiteX64" fmla="*/ 1619593 w 3671445"/>
              <a:gd name="connsiteY64" fmla="*/ 1588989 h 2941181"/>
              <a:gd name="connsiteX65" fmla="*/ 1622653 w 3671445"/>
              <a:gd name="connsiteY65" fmla="*/ 1597527 h 2941181"/>
              <a:gd name="connsiteX66" fmla="*/ 1639728 w 3671445"/>
              <a:gd name="connsiteY66" fmla="*/ 1591406 h 2941181"/>
              <a:gd name="connsiteX67" fmla="*/ 1636668 w 3671445"/>
              <a:gd name="connsiteY67" fmla="*/ 1582868 h 2941181"/>
              <a:gd name="connsiteX68" fmla="*/ 358286 w 3671445"/>
              <a:gd name="connsiteY68" fmla="*/ 1460604 h 2941181"/>
              <a:gd name="connsiteX69" fmla="*/ 327174 w 3671445"/>
              <a:gd name="connsiteY69" fmla="*/ 1464531 h 2941181"/>
              <a:gd name="connsiteX70" fmla="*/ 330235 w 3671445"/>
              <a:gd name="connsiteY70" fmla="*/ 1473068 h 2941181"/>
              <a:gd name="connsiteX71" fmla="*/ 342153 w 3671445"/>
              <a:gd name="connsiteY71" fmla="*/ 1492884 h 2941181"/>
              <a:gd name="connsiteX72" fmla="*/ 365033 w 3671445"/>
              <a:gd name="connsiteY72" fmla="*/ 1489501 h 2941181"/>
              <a:gd name="connsiteX73" fmla="*/ 374777 w 3671445"/>
              <a:gd name="connsiteY73" fmla="*/ 1476374 h 2941181"/>
              <a:gd name="connsiteX74" fmla="*/ 358286 w 3671445"/>
              <a:gd name="connsiteY74" fmla="*/ 1460604 h 2941181"/>
              <a:gd name="connsiteX75" fmla="*/ 774627 w 3671445"/>
              <a:gd name="connsiteY75" fmla="*/ 1395665 h 2941181"/>
              <a:gd name="connsiteX76" fmla="*/ 766090 w 3671445"/>
              <a:gd name="connsiteY76" fmla="*/ 1398725 h 2941181"/>
              <a:gd name="connsiteX77" fmla="*/ 762143 w 3671445"/>
              <a:gd name="connsiteY77" fmla="*/ 1414594 h 2941181"/>
              <a:gd name="connsiteX78" fmla="*/ 769471 w 3671445"/>
              <a:gd name="connsiteY78" fmla="*/ 1421602 h 2941181"/>
              <a:gd name="connsiteX79" fmla="*/ 782279 w 3671445"/>
              <a:gd name="connsiteY79" fmla="*/ 1417011 h 2941181"/>
              <a:gd name="connsiteX80" fmla="*/ 783489 w 3671445"/>
              <a:gd name="connsiteY80" fmla="*/ 1406942 h 2941181"/>
              <a:gd name="connsiteX81" fmla="*/ 1970631 w 3671445"/>
              <a:gd name="connsiteY81" fmla="*/ 1251169 h 2941181"/>
              <a:gd name="connsiteX82" fmla="*/ 1957823 w 3671445"/>
              <a:gd name="connsiteY82" fmla="*/ 1255760 h 2941181"/>
              <a:gd name="connsiteX83" fmla="*/ 1946545 w 3671445"/>
              <a:gd name="connsiteY83" fmla="*/ 1264617 h 2941181"/>
              <a:gd name="connsiteX84" fmla="*/ 1949930 w 3671445"/>
              <a:gd name="connsiteY84" fmla="*/ 1287493 h 2941181"/>
              <a:gd name="connsiteX85" fmla="*/ 1980133 w 3671445"/>
              <a:gd name="connsiteY85" fmla="*/ 1291119 h 2941181"/>
              <a:gd name="connsiteX86" fmla="*/ 1978603 w 3671445"/>
              <a:gd name="connsiteY86" fmla="*/ 1286852 h 2941181"/>
              <a:gd name="connsiteX87" fmla="*/ 1975222 w 3671445"/>
              <a:gd name="connsiteY87" fmla="*/ 1263976 h 2941181"/>
              <a:gd name="connsiteX88" fmla="*/ 82224 w 3671445"/>
              <a:gd name="connsiteY88" fmla="*/ 969389 h 2941181"/>
              <a:gd name="connsiteX89" fmla="*/ 71272 w 3671445"/>
              <a:gd name="connsiteY89" fmla="*/ 992588 h 2941181"/>
              <a:gd name="connsiteX90" fmla="*/ 75864 w 3671445"/>
              <a:gd name="connsiteY90" fmla="*/ 1005396 h 2941181"/>
              <a:gd name="connsiteX91" fmla="*/ 97849 w 3671445"/>
              <a:gd name="connsiteY91" fmla="*/ 1026418 h 2941181"/>
              <a:gd name="connsiteX92" fmla="*/ 110657 w 3671445"/>
              <a:gd name="connsiteY92" fmla="*/ 1021826 h 2941181"/>
              <a:gd name="connsiteX93" fmla="*/ 125561 w 3671445"/>
              <a:gd name="connsiteY93" fmla="*/ 982762 h 2941181"/>
              <a:gd name="connsiteX94" fmla="*/ 82224 w 3671445"/>
              <a:gd name="connsiteY94" fmla="*/ 969389 h 2941181"/>
              <a:gd name="connsiteX95" fmla="*/ 3579298 w 3671445"/>
              <a:gd name="connsiteY95" fmla="*/ 0 h 2941181"/>
              <a:gd name="connsiteX96" fmla="*/ 3626904 w 3671445"/>
              <a:gd name="connsiteY96" fmla="*/ 11842 h 2941181"/>
              <a:gd name="connsiteX97" fmla="*/ 3666855 w 3671445"/>
              <a:gd name="connsiteY97" fmla="*/ 2340 h 2941181"/>
              <a:gd name="connsiteX98" fmla="*/ 3671445 w 3671445"/>
              <a:gd name="connsiteY98" fmla="*/ 15144 h 2941181"/>
              <a:gd name="connsiteX99" fmla="*/ 3498346 w 3671445"/>
              <a:gd name="connsiteY99" fmla="*/ 163920 h 2941181"/>
              <a:gd name="connsiteX100" fmla="*/ 3488598 w 3671445"/>
              <a:gd name="connsiteY100" fmla="*/ 177049 h 2941181"/>
              <a:gd name="connsiteX101" fmla="*/ 3487712 w 3671445"/>
              <a:gd name="connsiteY101" fmla="*/ 201455 h 2941181"/>
              <a:gd name="connsiteX102" fmla="*/ 3478286 w 3671445"/>
              <a:gd name="connsiteY102" fmla="*/ 228922 h 2941181"/>
              <a:gd name="connsiteX103" fmla="*/ 3339579 w 3671445"/>
              <a:gd name="connsiteY103" fmla="*/ 312373 h 2941181"/>
              <a:gd name="connsiteX104" fmla="*/ 3338694 w 3671445"/>
              <a:gd name="connsiteY104" fmla="*/ 336779 h 2941181"/>
              <a:gd name="connsiteX105" fmla="*/ 3296324 w 3671445"/>
              <a:gd name="connsiteY105" fmla="*/ 366421 h 2941181"/>
              <a:gd name="connsiteX106" fmla="*/ 3252423 w 3671445"/>
              <a:gd name="connsiteY106" fmla="*/ 391793 h 2941181"/>
              <a:gd name="connsiteX107" fmla="*/ 3227776 w 3671445"/>
              <a:gd name="connsiteY107" fmla="*/ 443986 h 2941181"/>
              <a:gd name="connsiteX108" fmla="*/ 3145532 w 3671445"/>
              <a:gd name="connsiteY108" fmla="*/ 550554 h 2941181"/>
              <a:gd name="connsiteX109" fmla="*/ 3073602 w 3671445"/>
              <a:gd name="connsiteY109" fmla="*/ 605247 h 2941181"/>
              <a:gd name="connsiteX110" fmla="*/ 3024546 w 3671445"/>
              <a:gd name="connsiteY110" fmla="*/ 656560 h 2941181"/>
              <a:gd name="connsiteX111" fmla="*/ 2975010 w 3671445"/>
              <a:gd name="connsiteY111" fmla="*/ 814032 h 2941181"/>
              <a:gd name="connsiteX112" fmla="*/ 2966793 w 3671445"/>
              <a:gd name="connsiteY112" fmla="*/ 831432 h 2941181"/>
              <a:gd name="connsiteX113" fmla="*/ 2961312 w 3671445"/>
              <a:gd name="connsiteY113" fmla="*/ 843031 h 2941181"/>
              <a:gd name="connsiteX114" fmla="*/ 2960106 w 3671445"/>
              <a:gd name="connsiteY114" fmla="*/ 853098 h 2941181"/>
              <a:gd name="connsiteX115" fmla="*/ 2950439 w 3671445"/>
              <a:gd name="connsiteY115" fmla="*/ 933647 h 2941181"/>
              <a:gd name="connsiteX116" fmla="*/ 2934407 w 3671445"/>
              <a:gd name="connsiteY116" fmla="*/ 1050202 h 2941181"/>
              <a:gd name="connsiteX117" fmla="*/ 2915719 w 3671445"/>
              <a:gd name="connsiteY117" fmla="*/ 1239978 h 2941181"/>
              <a:gd name="connsiteX118" fmla="*/ 2918616 w 3671445"/>
              <a:gd name="connsiteY118" fmla="*/ 1369019 h 2941181"/>
              <a:gd name="connsiteX119" fmla="*/ 2905649 w 3671445"/>
              <a:gd name="connsiteY119" fmla="*/ 1494114 h 2941181"/>
              <a:gd name="connsiteX120" fmla="*/ 2918776 w 3671445"/>
              <a:gd name="connsiteY120" fmla="*/ 1759203 h 2941181"/>
              <a:gd name="connsiteX121" fmla="*/ 2902423 w 3671445"/>
              <a:gd name="connsiteY121" fmla="*/ 1861419 h 2941181"/>
              <a:gd name="connsiteX122" fmla="*/ 2876002 w 3671445"/>
              <a:gd name="connsiteY122" fmla="*/ 1962428 h 2941181"/>
              <a:gd name="connsiteX123" fmla="*/ 2871816 w 3671445"/>
              <a:gd name="connsiteY123" fmla="*/ 2031379 h 2941181"/>
              <a:gd name="connsiteX124" fmla="*/ 2866980 w 3671445"/>
              <a:gd name="connsiteY124" fmla="*/ 2071654 h 2941181"/>
              <a:gd name="connsiteX125" fmla="*/ 2849982 w 3671445"/>
              <a:gd name="connsiteY125" fmla="*/ 2145197 h 2941181"/>
              <a:gd name="connsiteX126" fmla="*/ 2838786 w 3671445"/>
              <a:gd name="connsiteY126" fmla="*/ 2221477 h 2941181"/>
              <a:gd name="connsiteX127" fmla="*/ 2803023 w 3671445"/>
              <a:gd name="connsiteY127" fmla="*/ 2417373 h 2941181"/>
              <a:gd name="connsiteX128" fmla="*/ 2792065 w 3671445"/>
              <a:gd name="connsiteY128" fmla="*/ 2440570 h 2941181"/>
              <a:gd name="connsiteX129" fmla="*/ 2769270 w 3671445"/>
              <a:gd name="connsiteY129" fmla="*/ 2511372 h 2941181"/>
              <a:gd name="connsiteX130" fmla="*/ 2784575 w 3671445"/>
              <a:gd name="connsiteY130" fmla="*/ 2554066 h 2941181"/>
              <a:gd name="connsiteX131" fmla="*/ 2746795 w 3671445"/>
              <a:gd name="connsiteY131" fmla="*/ 2596513 h 2941181"/>
              <a:gd name="connsiteX132" fmla="*/ 2736164 w 3671445"/>
              <a:gd name="connsiteY132" fmla="*/ 2634052 h 2941181"/>
              <a:gd name="connsiteX133" fmla="*/ 2733423 w 3671445"/>
              <a:gd name="connsiteY133" fmla="*/ 2639849 h 2941181"/>
              <a:gd name="connsiteX134" fmla="*/ 2727383 w 3671445"/>
              <a:gd name="connsiteY134" fmla="*/ 2690195 h 2941181"/>
              <a:gd name="connsiteX135" fmla="*/ 2707327 w 3671445"/>
              <a:gd name="connsiteY135" fmla="*/ 2755196 h 2941181"/>
              <a:gd name="connsiteX136" fmla="*/ 2653356 w 3671445"/>
              <a:gd name="connsiteY136" fmla="*/ 2779363 h 2941181"/>
              <a:gd name="connsiteX137" fmla="*/ 2635395 w 3671445"/>
              <a:gd name="connsiteY137" fmla="*/ 2809890 h 2941181"/>
              <a:gd name="connsiteX138" fmla="*/ 2625205 w 3671445"/>
              <a:gd name="connsiteY138" fmla="*/ 2835224 h 2941181"/>
              <a:gd name="connsiteX139" fmla="*/ 2620492 w 3671445"/>
              <a:gd name="connsiteY139" fmla="*/ 2848955 h 2941181"/>
              <a:gd name="connsiteX140" fmla="*/ 2615336 w 3671445"/>
              <a:gd name="connsiteY140" fmla="*/ 2874892 h 2941181"/>
              <a:gd name="connsiteX141" fmla="*/ 2592140 w 3671445"/>
              <a:gd name="connsiteY141" fmla="*/ 2863938 h 2941181"/>
              <a:gd name="connsiteX142" fmla="*/ 2590609 w 3671445"/>
              <a:gd name="connsiteY142" fmla="*/ 2859668 h 2941181"/>
              <a:gd name="connsiteX143" fmla="*/ 2558872 w 3671445"/>
              <a:gd name="connsiteY143" fmla="*/ 2851776 h 2941181"/>
              <a:gd name="connsiteX144" fmla="*/ 2498539 w 3671445"/>
              <a:gd name="connsiteY144" fmla="*/ 2911946 h 2941181"/>
              <a:gd name="connsiteX145" fmla="*/ 2415411 w 3671445"/>
              <a:gd name="connsiteY145" fmla="*/ 2915246 h 2941181"/>
              <a:gd name="connsiteX146" fmla="*/ 2358826 w 3671445"/>
              <a:gd name="connsiteY146" fmla="*/ 2918669 h 2941181"/>
              <a:gd name="connsiteX147" fmla="*/ 2338084 w 3671445"/>
              <a:gd name="connsiteY147" fmla="*/ 2921286 h 2941181"/>
              <a:gd name="connsiteX148" fmla="*/ 2282586 w 3671445"/>
              <a:gd name="connsiteY148" fmla="*/ 2941181 h 2941181"/>
              <a:gd name="connsiteX149" fmla="*/ 2159022 w 3671445"/>
              <a:gd name="connsiteY149" fmla="*/ 2932484 h 2941181"/>
              <a:gd name="connsiteX150" fmla="*/ 2095870 w 3671445"/>
              <a:gd name="connsiteY150" fmla="*/ 2931030 h 2941181"/>
              <a:gd name="connsiteX151" fmla="*/ 2081533 w 3671445"/>
              <a:gd name="connsiteY151" fmla="*/ 2931355 h 2941181"/>
              <a:gd name="connsiteX152" fmla="*/ 2064459 w 3671445"/>
              <a:gd name="connsiteY152" fmla="*/ 2937475 h 2941181"/>
              <a:gd name="connsiteX153" fmla="*/ 1974402 w 3671445"/>
              <a:gd name="connsiteY153" fmla="*/ 2887856 h 2941181"/>
              <a:gd name="connsiteX154" fmla="*/ 1854467 w 3671445"/>
              <a:gd name="connsiteY154" fmla="*/ 2848951 h 2941181"/>
              <a:gd name="connsiteX155" fmla="*/ 1832797 w 3671445"/>
              <a:gd name="connsiteY155" fmla="*/ 2842266 h 2941181"/>
              <a:gd name="connsiteX156" fmla="*/ 1801059 w 3671445"/>
              <a:gd name="connsiteY156" fmla="*/ 2834370 h 2941181"/>
              <a:gd name="connsiteX157" fmla="*/ 1788251 w 3671445"/>
              <a:gd name="connsiteY157" fmla="*/ 2838961 h 2941181"/>
              <a:gd name="connsiteX158" fmla="*/ 1784950 w 3671445"/>
              <a:gd name="connsiteY158" fmla="*/ 2883506 h 2941181"/>
              <a:gd name="connsiteX159" fmla="*/ 1701905 w 3671445"/>
              <a:gd name="connsiteY159" fmla="*/ 2826557 h 2941181"/>
              <a:gd name="connsiteX160" fmla="*/ 1655466 w 3671445"/>
              <a:gd name="connsiteY160" fmla="*/ 2770936 h 2941181"/>
              <a:gd name="connsiteX161" fmla="*/ 1635612 w 3671445"/>
              <a:gd name="connsiteY161" fmla="*/ 2749146 h 2941181"/>
              <a:gd name="connsiteX162" fmla="*/ 1636819 w 3671445"/>
              <a:gd name="connsiteY162" fmla="*/ 2739079 h 2941181"/>
              <a:gd name="connsiteX163" fmla="*/ 1633758 w 3671445"/>
              <a:gd name="connsiteY163" fmla="*/ 2730541 h 2941181"/>
              <a:gd name="connsiteX164" fmla="*/ 1627316 w 3671445"/>
              <a:gd name="connsiteY164" fmla="*/ 2699127 h 2941181"/>
              <a:gd name="connsiteX165" fmla="*/ 1622725 w 3671445"/>
              <a:gd name="connsiteY165" fmla="*/ 2686319 h 2941181"/>
              <a:gd name="connsiteX166" fmla="*/ 1565614 w 3671445"/>
              <a:gd name="connsiteY166" fmla="*/ 2634524 h 2941181"/>
              <a:gd name="connsiteX167" fmla="*/ 1522280 w 3671445"/>
              <a:gd name="connsiteY167" fmla="*/ 2621154 h 2941181"/>
              <a:gd name="connsiteX168" fmla="*/ 1510356 w 3671445"/>
              <a:gd name="connsiteY168" fmla="*/ 2601336 h 2941181"/>
              <a:gd name="connsiteX169" fmla="*/ 1491992 w 3671445"/>
              <a:gd name="connsiteY169" fmla="*/ 2550109 h 2941181"/>
              <a:gd name="connsiteX170" fmla="*/ 1470005 w 3671445"/>
              <a:gd name="connsiteY170" fmla="*/ 2529083 h 2941181"/>
              <a:gd name="connsiteX171" fmla="*/ 1463559 w 3671445"/>
              <a:gd name="connsiteY171" fmla="*/ 2497670 h 2941181"/>
              <a:gd name="connsiteX172" fmla="*/ 1440362 w 3671445"/>
              <a:gd name="connsiteY172" fmla="*/ 2486714 h 2941181"/>
              <a:gd name="connsiteX173" fmla="*/ 1428119 w 3671445"/>
              <a:gd name="connsiteY173" fmla="*/ 2452560 h 2941181"/>
              <a:gd name="connsiteX174" fmla="*/ 1395737 w 3671445"/>
              <a:gd name="connsiteY174" fmla="*/ 2415992 h 2941181"/>
              <a:gd name="connsiteX175" fmla="*/ 1408143 w 3671445"/>
              <a:gd name="connsiteY175" fmla="*/ 2329640 h 2941181"/>
              <a:gd name="connsiteX176" fmla="*/ 1412409 w 3671445"/>
              <a:gd name="connsiteY176" fmla="*/ 2328111 h 2941181"/>
              <a:gd name="connsiteX177" fmla="*/ 1418211 w 3671445"/>
              <a:gd name="connsiteY177" fmla="*/ 2330851 h 2941181"/>
              <a:gd name="connsiteX178" fmla="*/ 1431986 w 3671445"/>
              <a:gd name="connsiteY178" fmla="*/ 2369275 h 2941181"/>
              <a:gd name="connsiteX179" fmla="*/ 1432306 w 3671445"/>
              <a:gd name="connsiteY179" fmla="*/ 2383613 h 2941181"/>
              <a:gd name="connsiteX180" fmla="*/ 1438427 w 3671445"/>
              <a:gd name="connsiteY180" fmla="*/ 2400688 h 2941181"/>
              <a:gd name="connsiteX181" fmla="*/ 1459212 w 3671445"/>
              <a:gd name="connsiteY181" fmla="*/ 2431779 h 2941181"/>
              <a:gd name="connsiteX182" fmla="*/ 1472020 w 3671445"/>
              <a:gd name="connsiteY182" fmla="*/ 2427188 h 2941181"/>
              <a:gd name="connsiteX183" fmla="*/ 1483293 w 3671445"/>
              <a:gd name="connsiteY183" fmla="*/ 2418327 h 2941181"/>
              <a:gd name="connsiteX184" fmla="*/ 1477095 w 3671445"/>
              <a:gd name="connsiteY184" fmla="*/ 2333830 h 2941181"/>
              <a:gd name="connsiteX185" fmla="*/ 1519461 w 3671445"/>
              <a:gd name="connsiteY185" fmla="*/ 2304189 h 2941181"/>
              <a:gd name="connsiteX186" fmla="*/ 1520671 w 3671445"/>
              <a:gd name="connsiteY186" fmla="*/ 2294121 h 2941181"/>
              <a:gd name="connsiteX187" fmla="*/ 1518496 w 3671445"/>
              <a:gd name="connsiteY187" fmla="*/ 2261177 h 2941181"/>
              <a:gd name="connsiteX188" fmla="*/ 1482170 w 3671445"/>
              <a:gd name="connsiteY188" fmla="*/ 2240473 h 2941181"/>
              <a:gd name="connsiteX189" fmla="*/ 1491272 w 3671445"/>
              <a:gd name="connsiteY189" fmla="*/ 2198668 h 2941181"/>
              <a:gd name="connsiteX190" fmla="*/ 1452204 w 3671445"/>
              <a:gd name="connsiteY190" fmla="*/ 2183769 h 2941181"/>
              <a:gd name="connsiteX191" fmla="*/ 1430859 w 3671445"/>
              <a:gd name="connsiteY191" fmla="*/ 2191421 h 2941181"/>
              <a:gd name="connsiteX192" fmla="*/ 1407983 w 3671445"/>
              <a:gd name="connsiteY192" fmla="*/ 2194803 h 2941181"/>
              <a:gd name="connsiteX193" fmla="*/ 1380196 w 3671445"/>
              <a:gd name="connsiteY193" fmla="*/ 2171041 h 2941181"/>
              <a:gd name="connsiteX194" fmla="*/ 1349587 w 3671445"/>
              <a:gd name="connsiteY194" fmla="*/ 2085657 h 2941181"/>
              <a:gd name="connsiteX195" fmla="*/ 1342256 w 3671445"/>
              <a:gd name="connsiteY195" fmla="*/ 2078650 h 2941181"/>
              <a:gd name="connsiteX196" fmla="*/ 1325177 w 3671445"/>
              <a:gd name="connsiteY196" fmla="*/ 2084772 h 2941181"/>
              <a:gd name="connsiteX197" fmla="*/ 1319701 w 3671445"/>
              <a:gd name="connsiteY197" fmla="*/ 2096370 h 2941181"/>
              <a:gd name="connsiteX198" fmla="*/ 1246884 w 3671445"/>
              <a:gd name="connsiteY198" fmla="*/ 2175470 h 2941181"/>
              <a:gd name="connsiteX199" fmla="*/ 1231340 w 3671445"/>
              <a:gd name="connsiteY199" fmla="*/ 2185862 h 2941181"/>
              <a:gd name="connsiteX200" fmla="*/ 1171890 w 3671445"/>
              <a:gd name="connsiteY200" fmla="*/ 2221623 h 2941181"/>
              <a:gd name="connsiteX201" fmla="*/ 1148130 w 3671445"/>
              <a:gd name="connsiteY201" fmla="*/ 2249413 h 2941181"/>
              <a:gd name="connsiteX202" fmla="*/ 1102700 w 3671445"/>
              <a:gd name="connsiteY202" fmla="*/ 2270519 h 2941181"/>
              <a:gd name="connsiteX203" fmla="*/ 1055739 w 3671445"/>
              <a:gd name="connsiteY203" fmla="*/ 2287353 h 2941181"/>
              <a:gd name="connsiteX204" fmla="*/ 1041724 w 3671445"/>
              <a:gd name="connsiteY204" fmla="*/ 2302011 h 2941181"/>
              <a:gd name="connsiteX205" fmla="*/ 999031 w 3671445"/>
              <a:gd name="connsiteY205" fmla="*/ 2317316 h 2941181"/>
              <a:gd name="connsiteX206" fmla="*/ 950538 w 3671445"/>
              <a:gd name="connsiteY206" fmla="*/ 2329881 h 2941181"/>
              <a:gd name="connsiteX207" fmla="*/ 881591 w 3671445"/>
              <a:gd name="connsiteY207" fmla="*/ 2325690 h 2941181"/>
              <a:gd name="connsiteX208" fmla="*/ 843167 w 3671445"/>
              <a:gd name="connsiteY208" fmla="*/ 2339464 h 2941181"/>
              <a:gd name="connsiteX209" fmla="*/ 798622 w 3671445"/>
              <a:gd name="connsiteY209" fmla="*/ 2336163 h 2941181"/>
              <a:gd name="connsiteX210" fmla="*/ 768739 w 3671445"/>
              <a:gd name="connsiteY210" fmla="*/ 2346876 h 2941181"/>
              <a:gd name="connsiteX211" fmla="*/ 700677 w 3671445"/>
              <a:gd name="connsiteY211" fmla="*/ 2318279 h 2941181"/>
              <a:gd name="connsiteX212" fmla="*/ 634462 w 3671445"/>
              <a:gd name="connsiteY212" fmla="*/ 2308293 h 2941181"/>
              <a:gd name="connsiteX213" fmla="*/ 585004 w 3671445"/>
              <a:gd name="connsiteY213" fmla="*/ 2277842 h 2941181"/>
              <a:gd name="connsiteX214" fmla="*/ 581943 w 3671445"/>
              <a:gd name="connsiteY214" fmla="*/ 2269305 h 2941181"/>
              <a:gd name="connsiteX215" fmla="*/ 515331 w 3671445"/>
              <a:gd name="connsiteY215" fmla="*/ 2177558 h 2941181"/>
              <a:gd name="connsiteX216" fmla="*/ 495196 w 3671445"/>
              <a:gd name="connsiteY216" fmla="*/ 2175141 h 2941181"/>
              <a:gd name="connsiteX217" fmla="*/ 478118 w 3671445"/>
              <a:gd name="connsiteY217" fmla="*/ 2181264 h 2941181"/>
              <a:gd name="connsiteX218" fmla="*/ 445174 w 3671445"/>
              <a:gd name="connsiteY218" fmla="*/ 2183438 h 2941181"/>
              <a:gd name="connsiteX219" fmla="*/ 442112 w 3671445"/>
              <a:gd name="connsiteY219" fmla="*/ 2174897 h 2941181"/>
              <a:gd name="connsiteX220" fmla="*/ 421328 w 3671445"/>
              <a:gd name="connsiteY220" fmla="*/ 2143806 h 2941181"/>
              <a:gd name="connsiteX221" fmla="*/ 408524 w 3671445"/>
              <a:gd name="connsiteY221" fmla="*/ 2148396 h 2941181"/>
              <a:gd name="connsiteX222" fmla="*/ 389916 w 3671445"/>
              <a:gd name="connsiteY222" fmla="*/ 2150252 h 2941181"/>
              <a:gd name="connsiteX223" fmla="*/ 354232 w 3671445"/>
              <a:gd name="connsiteY223" fmla="*/ 2158224 h 2941181"/>
              <a:gd name="connsiteX224" fmla="*/ 307514 w 3671445"/>
              <a:gd name="connsiteY224" fmla="*/ 2121976 h 2941181"/>
              <a:gd name="connsiteX225" fmla="*/ 292451 w 3671445"/>
              <a:gd name="connsiteY225" fmla="*/ 2026203 h 2941181"/>
              <a:gd name="connsiteX226" fmla="*/ 282384 w 3671445"/>
              <a:gd name="connsiteY226" fmla="*/ 2024996 h 2941181"/>
              <a:gd name="connsiteX227" fmla="*/ 269575 w 3671445"/>
              <a:gd name="connsiteY227" fmla="*/ 2029588 h 2941181"/>
              <a:gd name="connsiteX228" fmla="*/ 242754 w 3671445"/>
              <a:gd name="connsiteY228" fmla="*/ 2048837 h 2941181"/>
              <a:gd name="connsiteX229" fmla="*/ 238483 w 3671445"/>
              <a:gd name="connsiteY229" fmla="*/ 2050368 h 2941181"/>
              <a:gd name="connsiteX230" fmla="*/ 214679 w 3671445"/>
              <a:gd name="connsiteY230" fmla="*/ 2044447 h 2941181"/>
              <a:gd name="connsiteX231" fmla="*/ 176541 w 3671445"/>
              <a:gd name="connsiteY231" fmla="*/ 2038847 h 2941181"/>
              <a:gd name="connsiteX232" fmla="*/ 167036 w 3671445"/>
              <a:gd name="connsiteY232" fmla="*/ 1998897 h 2941181"/>
              <a:gd name="connsiteX233" fmla="*/ 96798 w 3671445"/>
              <a:gd name="connsiteY233" fmla="*/ 1937357 h 2941181"/>
              <a:gd name="connsiteX234" fmla="*/ 104370 w 3671445"/>
              <a:gd name="connsiteY234" fmla="*/ 1891282 h 2941181"/>
              <a:gd name="connsiteX235" fmla="*/ 132720 w 3671445"/>
              <a:gd name="connsiteY235" fmla="*/ 1876299 h 2941181"/>
              <a:gd name="connsiteX236" fmla="*/ 124427 w 3671445"/>
              <a:gd name="connsiteY236" fmla="*/ 1826276 h 2941181"/>
              <a:gd name="connsiteX237" fmla="*/ 167359 w 3671445"/>
              <a:gd name="connsiteY237" fmla="*/ 1757893 h 2941181"/>
              <a:gd name="connsiteX238" fmla="*/ 167037 w 3671445"/>
              <a:gd name="connsiteY238" fmla="*/ 1743555 h 2941181"/>
              <a:gd name="connsiteX239" fmla="*/ 163976 w 3671445"/>
              <a:gd name="connsiteY239" fmla="*/ 1735014 h 2941181"/>
              <a:gd name="connsiteX240" fmla="*/ 163657 w 3671445"/>
              <a:gd name="connsiteY240" fmla="*/ 1720679 h 2941181"/>
              <a:gd name="connsiteX241" fmla="*/ 181616 w 3671445"/>
              <a:gd name="connsiteY241" fmla="*/ 1690149 h 2941181"/>
              <a:gd name="connsiteX242" fmla="*/ 154633 w 3671445"/>
              <a:gd name="connsiteY242" fmla="*/ 1574560 h 2941181"/>
              <a:gd name="connsiteX243" fmla="*/ 90197 w 3671445"/>
              <a:gd name="connsiteY243" fmla="*/ 1515760 h 2941181"/>
              <a:gd name="connsiteX244" fmla="*/ 67077 w 3671445"/>
              <a:gd name="connsiteY244" fmla="*/ 1572225 h 2941181"/>
              <a:gd name="connsiteX245" fmla="*/ 16089 w 3671445"/>
              <a:gd name="connsiteY245" fmla="*/ 1537506 h 2941181"/>
              <a:gd name="connsiteX246" fmla="*/ 24790 w 3671445"/>
              <a:gd name="connsiteY246" fmla="*/ 1413942 h 2941181"/>
              <a:gd name="connsiteX247" fmla="*/ 24469 w 3671445"/>
              <a:gd name="connsiteY247" fmla="*/ 1399604 h 2941181"/>
              <a:gd name="connsiteX248" fmla="*/ 32683 w 3671445"/>
              <a:gd name="connsiteY248" fmla="*/ 1382208 h 2941181"/>
              <a:gd name="connsiteX249" fmla="*/ 303 w 3671445"/>
              <a:gd name="connsiteY249" fmla="*/ 1345636 h 2941181"/>
              <a:gd name="connsiteX250" fmla="*/ 5135 w 3671445"/>
              <a:gd name="connsiteY250" fmla="*/ 1305362 h 2941181"/>
              <a:gd name="connsiteX251" fmla="*/ 31635 w 3671445"/>
              <a:gd name="connsiteY251" fmla="*/ 1271773 h 2941181"/>
              <a:gd name="connsiteX252" fmla="*/ 24309 w 3671445"/>
              <a:gd name="connsiteY252" fmla="*/ 1264765 h 2941181"/>
              <a:gd name="connsiteX253" fmla="*/ 15126 w 3671445"/>
              <a:gd name="connsiteY253" fmla="*/ 1239149 h 2941181"/>
              <a:gd name="connsiteX254" fmla="*/ 27288 w 3671445"/>
              <a:gd name="connsiteY254" fmla="*/ 1205882 h 2941181"/>
              <a:gd name="connsiteX255" fmla="*/ 2237 w 3671445"/>
              <a:gd name="connsiteY255" fmla="*/ 1176320 h 2941181"/>
              <a:gd name="connsiteX256" fmla="*/ 39855 w 3671445"/>
              <a:gd name="connsiteY256" fmla="*/ 999032 h 2941181"/>
              <a:gd name="connsiteX257" fmla="*/ 46542 w 3671445"/>
              <a:gd name="connsiteY257" fmla="*/ 977365 h 2941181"/>
              <a:gd name="connsiteX258" fmla="*/ 56852 w 3671445"/>
              <a:gd name="connsiteY258" fmla="*/ 925488 h 2941181"/>
              <a:gd name="connsiteX259" fmla="*/ 82789 w 3671445"/>
              <a:gd name="connsiteY259" fmla="*/ 930644 h 2941181"/>
              <a:gd name="connsiteX260" fmla="*/ 108405 w 3671445"/>
              <a:gd name="connsiteY260" fmla="*/ 921461 h 2941181"/>
              <a:gd name="connsiteX261" fmla="*/ 113561 w 3671445"/>
              <a:gd name="connsiteY261" fmla="*/ 895525 h 2941181"/>
              <a:gd name="connsiteX262" fmla="*/ 75377 w 3671445"/>
              <a:gd name="connsiteY262" fmla="*/ 856217 h 2941181"/>
              <a:gd name="connsiteX263" fmla="*/ 82629 w 3671445"/>
              <a:gd name="connsiteY263" fmla="*/ 795807 h 2941181"/>
              <a:gd name="connsiteX264" fmla="*/ 82308 w 3671445"/>
              <a:gd name="connsiteY264" fmla="*/ 781468 h 2941181"/>
              <a:gd name="connsiteX265" fmla="*/ 74977 w 3671445"/>
              <a:gd name="connsiteY265" fmla="*/ 774461 h 2941181"/>
              <a:gd name="connsiteX266" fmla="*/ 106878 w 3671445"/>
              <a:gd name="connsiteY266" fmla="*/ 661852 h 2941181"/>
              <a:gd name="connsiteX267" fmla="*/ 148923 w 3671445"/>
              <a:gd name="connsiteY267" fmla="*/ 617872 h 2941181"/>
              <a:gd name="connsiteX268" fmla="*/ 148277 w 3671445"/>
              <a:gd name="connsiteY268" fmla="*/ 589196 h 2941181"/>
              <a:gd name="connsiteX269" fmla="*/ 210382 w 3671445"/>
              <a:gd name="connsiteY269" fmla="*/ 480214 h 2941181"/>
              <a:gd name="connsiteX270" fmla="*/ 214008 w 3671445"/>
              <a:gd name="connsiteY270" fmla="*/ 450006 h 2941181"/>
              <a:gd name="connsiteX271" fmla="*/ 263949 w 3671445"/>
              <a:gd name="connsiteY271" fmla="*/ 374292 h 2941181"/>
              <a:gd name="connsiteX272" fmla="*/ 283122 w 3671445"/>
              <a:gd name="connsiteY272" fmla="*/ 333692 h 2941181"/>
              <a:gd name="connsiteX273" fmla="*/ 305674 w 3671445"/>
              <a:gd name="connsiteY273" fmla="*/ 315973 h 2941181"/>
              <a:gd name="connsiteX274" fmla="*/ 344418 w 3671445"/>
              <a:gd name="connsiteY274" fmla="*/ 316538 h 2941181"/>
              <a:gd name="connsiteX275" fmla="*/ 382277 w 3671445"/>
              <a:gd name="connsiteY275" fmla="*/ 341509 h 2941181"/>
              <a:gd name="connsiteX276" fmla="*/ 390815 w 3671445"/>
              <a:gd name="connsiteY276" fmla="*/ 338448 h 2941181"/>
              <a:gd name="connsiteX277" fmla="*/ 392909 w 3671445"/>
              <a:gd name="connsiteY277" fmla="*/ 303970 h 2941181"/>
              <a:gd name="connsiteX278" fmla="*/ 412725 w 3671445"/>
              <a:gd name="connsiteY278" fmla="*/ 292051 h 2941181"/>
              <a:gd name="connsiteX279" fmla="*/ 463071 w 3671445"/>
              <a:gd name="connsiteY279" fmla="*/ 298091 h 2941181"/>
              <a:gd name="connsiteX280" fmla="*/ 477410 w 3671445"/>
              <a:gd name="connsiteY280" fmla="*/ 297770 h 2941181"/>
              <a:gd name="connsiteX281" fmla="*/ 499074 w 3671445"/>
              <a:gd name="connsiteY281" fmla="*/ 304454 h 2941181"/>
              <a:gd name="connsiteX282" fmla="*/ 551837 w 3671445"/>
              <a:gd name="connsiteY282" fmla="*/ 290359 h 2941181"/>
              <a:gd name="connsiteX283" fmla="*/ 589051 w 3671445"/>
              <a:gd name="connsiteY283" fmla="*/ 286653 h 2941181"/>
              <a:gd name="connsiteX284" fmla="*/ 729690 w 3671445"/>
              <a:gd name="connsiteY284" fmla="*/ 289233 h 2941181"/>
              <a:gd name="connsiteX285" fmla="*/ 763843 w 3671445"/>
              <a:gd name="connsiteY285" fmla="*/ 276989 h 2941181"/>
              <a:gd name="connsiteX286" fmla="*/ 792516 w 3671445"/>
              <a:gd name="connsiteY286" fmla="*/ 276345 h 2941181"/>
              <a:gd name="connsiteX287" fmla="*/ 797108 w 3671445"/>
              <a:gd name="connsiteY287" fmla="*/ 289153 h 2941181"/>
              <a:gd name="connsiteX288" fmla="*/ 798077 w 3671445"/>
              <a:gd name="connsiteY288" fmla="*/ 332167 h 2941181"/>
              <a:gd name="connsiteX289" fmla="*/ 784221 w 3671445"/>
              <a:gd name="connsiteY289" fmla="*/ 481668 h 2941181"/>
              <a:gd name="connsiteX290" fmla="*/ 793360 w 3671445"/>
              <a:gd name="connsiteY290" fmla="*/ 601245 h 2941181"/>
              <a:gd name="connsiteX291" fmla="*/ 788972 w 3671445"/>
              <a:gd name="connsiteY291" fmla="*/ 629314 h 2941181"/>
              <a:gd name="connsiteX292" fmla="*/ 808543 w 3671445"/>
              <a:gd name="connsiteY292" fmla="*/ 670474 h 2941181"/>
              <a:gd name="connsiteX293" fmla="*/ 805884 w 3671445"/>
              <a:gd name="connsiteY293" fmla="*/ 743697 h 2941181"/>
              <a:gd name="connsiteX294" fmla="*/ 816921 w 3671445"/>
              <a:gd name="connsiteY294" fmla="*/ 787917 h 2941181"/>
              <a:gd name="connsiteX295" fmla="*/ 830210 w 3671445"/>
              <a:gd name="connsiteY295" fmla="*/ 932503 h 2941181"/>
              <a:gd name="connsiteX296" fmla="*/ 826987 w 3671445"/>
              <a:gd name="connsiteY296" fmla="*/ 1044469 h 2941181"/>
              <a:gd name="connsiteX297" fmla="*/ 824006 w 3671445"/>
              <a:gd name="connsiteY297" fmla="*/ 1103349 h 2941181"/>
              <a:gd name="connsiteX298" fmla="*/ 825297 w 3671445"/>
              <a:gd name="connsiteY298" fmla="*/ 1160702 h 2941181"/>
              <a:gd name="connsiteX299" fmla="*/ 837540 w 3671445"/>
              <a:gd name="connsiteY299" fmla="*/ 1194855 h 2941181"/>
              <a:gd name="connsiteX300" fmla="*/ 829724 w 3671445"/>
              <a:gd name="connsiteY300" fmla="*/ 1294010 h 2941181"/>
              <a:gd name="connsiteX301" fmla="*/ 835282 w 3671445"/>
              <a:gd name="connsiteY301" fmla="*/ 1349833 h 2941181"/>
              <a:gd name="connsiteX302" fmla="*/ 841403 w 3671445"/>
              <a:gd name="connsiteY302" fmla="*/ 1366908 h 2941181"/>
              <a:gd name="connsiteX303" fmla="*/ 831415 w 3671445"/>
              <a:gd name="connsiteY303" fmla="*/ 1433118 h 2941181"/>
              <a:gd name="connsiteX304" fmla="*/ 812808 w 3671445"/>
              <a:gd name="connsiteY304" fmla="*/ 1434974 h 2941181"/>
              <a:gd name="connsiteX305" fmla="*/ 801853 w 3671445"/>
              <a:gd name="connsiteY305" fmla="*/ 1458170 h 2941181"/>
              <a:gd name="connsiteX306" fmla="*/ 803384 w 3671445"/>
              <a:gd name="connsiteY306" fmla="*/ 1462440 h 2941181"/>
              <a:gd name="connsiteX307" fmla="*/ 802174 w 3671445"/>
              <a:gd name="connsiteY307" fmla="*/ 1472508 h 2941181"/>
              <a:gd name="connsiteX308" fmla="*/ 786065 w 3671445"/>
              <a:gd name="connsiteY308" fmla="*/ 1521645 h 2941181"/>
              <a:gd name="connsiteX309" fmla="*/ 794924 w 3671445"/>
              <a:gd name="connsiteY309" fmla="*/ 1532923 h 2941181"/>
              <a:gd name="connsiteX310" fmla="*/ 818123 w 3671445"/>
              <a:gd name="connsiteY310" fmla="*/ 1543875 h 2941181"/>
              <a:gd name="connsiteX311" fmla="*/ 828192 w 3671445"/>
              <a:gd name="connsiteY311" fmla="*/ 1545086 h 2941181"/>
              <a:gd name="connsiteX312" fmla="*/ 845911 w 3671445"/>
              <a:gd name="connsiteY312" fmla="*/ 1567637 h 2941181"/>
              <a:gd name="connsiteX313" fmla="*/ 848973 w 3671445"/>
              <a:gd name="connsiteY313" fmla="*/ 1576178 h 2941181"/>
              <a:gd name="connsiteX314" fmla="*/ 846556 w 3671445"/>
              <a:gd name="connsiteY314" fmla="*/ 1596314 h 2941181"/>
              <a:gd name="connsiteX315" fmla="*/ 833748 w 3671445"/>
              <a:gd name="connsiteY315" fmla="*/ 1600905 h 2941181"/>
              <a:gd name="connsiteX316" fmla="*/ 827951 w 3671445"/>
              <a:gd name="connsiteY316" fmla="*/ 1598168 h 2941181"/>
              <a:gd name="connsiteX317" fmla="*/ 815143 w 3671445"/>
              <a:gd name="connsiteY317" fmla="*/ 1602759 h 2941181"/>
              <a:gd name="connsiteX318" fmla="*/ 826177 w 3671445"/>
              <a:gd name="connsiteY318" fmla="*/ 1646981 h 2941181"/>
              <a:gd name="connsiteX319" fmla="*/ 860090 w 3671445"/>
              <a:gd name="connsiteY319" fmla="*/ 1687819 h 2941181"/>
              <a:gd name="connsiteX320" fmla="*/ 896012 w 3671445"/>
              <a:gd name="connsiteY320" fmla="*/ 1882107 h 2941181"/>
              <a:gd name="connsiteX321" fmla="*/ 903988 w 3671445"/>
              <a:gd name="connsiteY321" fmla="*/ 1917789 h 2941181"/>
              <a:gd name="connsiteX322" fmla="*/ 924769 w 3671445"/>
              <a:gd name="connsiteY322" fmla="*/ 1948881 h 2941181"/>
              <a:gd name="connsiteX323" fmla="*/ 963512 w 3671445"/>
              <a:gd name="connsiteY323" fmla="*/ 1949443 h 2941181"/>
              <a:gd name="connsiteX324" fmla="*/ 966574 w 3671445"/>
              <a:gd name="connsiteY324" fmla="*/ 1957984 h 2941181"/>
              <a:gd name="connsiteX325" fmla="*/ 965363 w 3671445"/>
              <a:gd name="connsiteY325" fmla="*/ 1968052 h 2941181"/>
              <a:gd name="connsiteX326" fmla="*/ 969955 w 3671445"/>
              <a:gd name="connsiteY326" fmla="*/ 1980860 h 2941181"/>
              <a:gd name="connsiteX327" fmla="*/ 1030528 w 3671445"/>
              <a:gd name="connsiteY327" fmla="*/ 1995280 h 2941181"/>
              <a:gd name="connsiteX328" fmla="*/ 1099316 w 3671445"/>
              <a:gd name="connsiteY328" fmla="*/ 1992297 h 2941181"/>
              <a:gd name="connsiteX329" fmla="*/ 1172778 w 3671445"/>
              <a:gd name="connsiteY329" fmla="*/ 1941875 h 2941181"/>
              <a:gd name="connsiteX330" fmla="*/ 1211202 w 3671445"/>
              <a:gd name="connsiteY330" fmla="*/ 1928100 h 2941181"/>
              <a:gd name="connsiteX331" fmla="*/ 1258121 w 3671445"/>
              <a:gd name="connsiteY331" fmla="*/ 1877558 h 2941181"/>
              <a:gd name="connsiteX332" fmla="*/ 1289739 w 3671445"/>
              <a:gd name="connsiteY332" fmla="*/ 1784320 h 2941181"/>
              <a:gd name="connsiteX333" fmla="*/ 1326229 w 3671445"/>
              <a:gd name="connsiteY333" fmla="*/ 1684520 h 2941181"/>
              <a:gd name="connsiteX334" fmla="*/ 1342016 w 3671445"/>
              <a:gd name="connsiteY334" fmla="*/ 1621045 h 2941181"/>
              <a:gd name="connsiteX335" fmla="*/ 1386802 w 3671445"/>
              <a:gd name="connsiteY335" fmla="*/ 1571267 h 2941181"/>
              <a:gd name="connsiteX336" fmla="*/ 1424501 w 3671445"/>
              <a:gd name="connsiteY336" fmla="*/ 1461400 h 2941181"/>
              <a:gd name="connsiteX337" fmla="*/ 1401868 w 3671445"/>
              <a:gd name="connsiteY337" fmla="*/ 1411698 h 2941181"/>
              <a:gd name="connsiteX338" fmla="*/ 1383824 w 3671445"/>
              <a:gd name="connsiteY338" fmla="*/ 1374805 h 2941181"/>
              <a:gd name="connsiteX339" fmla="*/ 1377703 w 3671445"/>
              <a:gd name="connsiteY339" fmla="*/ 1357730 h 2941181"/>
              <a:gd name="connsiteX340" fmla="*/ 1407829 w 3671445"/>
              <a:gd name="connsiteY340" fmla="*/ 1293935 h 2941181"/>
              <a:gd name="connsiteX341" fmla="*/ 1440936 w 3671445"/>
              <a:gd name="connsiteY341" fmla="*/ 1171259 h 2941181"/>
              <a:gd name="connsiteX342" fmla="*/ 1441177 w 3671445"/>
              <a:gd name="connsiteY342" fmla="*/ 1118177 h 2941181"/>
              <a:gd name="connsiteX343" fmla="*/ 1452053 w 3671445"/>
              <a:gd name="connsiteY343" fmla="*/ 1027559 h 2941181"/>
              <a:gd name="connsiteX344" fmla="*/ 1487090 w 3671445"/>
              <a:gd name="connsiteY344" fmla="*/ 990907 h 2941181"/>
              <a:gd name="connsiteX345" fmla="*/ 1489186 w 3671445"/>
              <a:gd name="connsiteY345" fmla="*/ 956433 h 2941181"/>
              <a:gd name="connsiteX346" fmla="*/ 1527285 w 3671445"/>
              <a:gd name="connsiteY346" fmla="*/ 928321 h 2941181"/>
              <a:gd name="connsiteX347" fmla="*/ 1532121 w 3671445"/>
              <a:gd name="connsiteY347" fmla="*/ 888046 h 2941181"/>
              <a:gd name="connsiteX348" fmla="*/ 1533330 w 3671445"/>
              <a:gd name="connsiteY348" fmla="*/ 877977 h 2941181"/>
              <a:gd name="connsiteX349" fmla="*/ 1540337 w 3671445"/>
              <a:gd name="connsiteY349" fmla="*/ 870646 h 2941181"/>
              <a:gd name="connsiteX350" fmla="*/ 1542753 w 3671445"/>
              <a:gd name="connsiteY350" fmla="*/ 850511 h 2941181"/>
              <a:gd name="connsiteX351" fmla="*/ 1539047 w 3671445"/>
              <a:gd name="connsiteY351" fmla="*/ 813297 h 2941181"/>
              <a:gd name="connsiteX352" fmla="*/ 1584721 w 3671445"/>
              <a:gd name="connsiteY352" fmla="*/ 739109 h 2941181"/>
              <a:gd name="connsiteX353" fmla="*/ 1747672 w 3671445"/>
              <a:gd name="connsiteY353" fmla="*/ 777051 h 2941181"/>
              <a:gd name="connsiteX354" fmla="*/ 1756534 w 3671445"/>
              <a:gd name="connsiteY354" fmla="*/ 788328 h 2941181"/>
              <a:gd name="connsiteX355" fmla="*/ 1796243 w 3671445"/>
              <a:gd name="connsiteY355" fmla="*/ 831904 h 2941181"/>
              <a:gd name="connsiteX356" fmla="*/ 1813643 w 3671445"/>
              <a:gd name="connsiteY356" fmla="*/ 840121 h 2941181"/>
              <a:gd name="connsiteX357" fmla="*/ 1870108 w 3671445"/>
              <a:gd name="connsiteY357" fmla="*/ 863240 h 2941181"/>
              <a:gd name="connsiteX358" fmla="*/ 1971277 w 3671445"/>
              <a:gd name="connsiteY358" fmla="*/ 1024498 h 2941181"/>
              <a:gd name="connsiteX359" fmla="*/ 2016301 w 3671445"/>
              <a:gd name="connsiteY359" fmla="*/ 1176981 h 2941181"/>
              <a:gd name="connsiteX360" fmla="*/ 2040788 w 3671445"/>
              <a:gd name="connsiteY360" fmla="*/ 1245287 h 2941181"/>
              <a:gd name="connsiteX361" fmla="*/ 2078406 w 3671445"/>
              <a:gd name="connsiteY361" fmla="*/ 1323340 h 2941181"/>
              <a:gd name="connsiteX362" fmla="*/ 2084605 w 3671445"/>
              <a:gd name="connsiteY362" fmla="*/ 1407836 h 2941181"/>
              <a:gd name="connsiteX363" fmla="*/ 2108451 w 3671445"/>
              <a:gd name="connsiteY363" fmla="*/ 1447469 h 2941181"/>
              <a:gd name="connsiteX364" fmla="*/ 2114892 w 3671445"/>
              <a:gd name="connsiteY364" fmla="*/ 1478883 h 2941181"/>
              <a:gd name="connsiteX365" fmla="*/ 2131487 w 3671445"/>
              <a:gd name="connsiteY365" fmla="*/ 1578926 h 2941181"/>
              <a:gd name="connsiteX366" fmla="*/ 2127537 w 3671445"/>
              <a:gd name="connsiteY366" fmla="*/ 1594795 h 2941181"/>
              <a:gd name="connsiteX367" fmla="*/ 2117790 w 3671445"/>
              <a:gd name="connsiteY367" fmla="*/ 1607925 h 2941181"/>
              <a:gd name="connsiteX368" fmla="*/ 2116905 w 3671445"/>
              <a:gd name="connsiteY368" fmla="*/ 1632330 h 2941181"/>
              <a:gd name="connsiteX369" fmla="*/ 2118436 w 3671445"/>
              <a:gd name="connsiteY369" fmla="*/ 1636601 h 2941181"/>
              <a:gd name="connsiteX370" fmla="*/ 2145901 w 3671445"/>
              <a:gd name="connsiteY370" fmla="*/ 1646023 h 2941181"/>
              <a:gd name="connsiteX371" fmla="*/ 2147432 w 3671445"/>
              <a:gd name="connsiteY371" fmla="*/ 1650294 h 2941181"/>
              <a:gd name="connsiteX372" fmla="*/ 2141956 w 3671445"/>
              <a:gd name="connsiteY372" fmla="*/ 1661891 h 2941181"/>
              <a:gd name="connsiteX373" fmla="*/ 2141716 w 3671445"/>
              <a:gd name="connsiteY373" fmla="*/ 1714974 h 2941181"/>
              <a:gd name="connsiteX374" fmla="*/ 2149367 w 3671445"/>
              <a:gd name="connsiteY374" fmla="*/ 1736319 h 2941181"/>
              <a:gd name="connsiteX375" fmla="*/ 2205832 w 3671445"/>
              <a:gd name="connsiteY375" fmla="*/ 1759439 h 2941181"/>
              <a:gd name="connsiteX376" fmla="*/ 2224437 w 3671445"/>
              <a:gd name="connsiteY376" fmla="*/ 1757585 h 2941181"/>
              <a:gd name="connsiteX377" fmla="*/ 2232978 w 3671445"/>
              <a:gd name="connsiteY377" fmla="*/ 1754523 h 2941181"/>
              <a:gd name="connsiteX378" fmla="*/ 2238776 w 3671445"/>
              <a:gd name="connsiteY378" fmla="*/ 1757264 h 2941181"/>
              <a:gd name="connsiteX379" fmla="*/ 2245863 w 3671445"/>
              <a:gd name="connsiteY379" fmla="*/ 1817354 h 2941181"/>
              <a:gd name="connsiteX380" fmla="*/ 2208973 w 3671445"/>
              <a:gd name="connsiteY380" fmla="*/ 1835398 h 2941181"/>
              <a:gd name="connsiteX381" fmla="*/ 2212034 w 3671445"/>
              <a:gd name="connsiteY381" fmla="*/ 1843935 h 2941181"/>
              <a:gd name="connsiteX382" fmla="*/ 2232493 w 3671445"/>
              <a:gd name="connsiteY382" fmla="*/ 1860688 h 2941181"/>
              <a:gd name="connsiteX383" fmla="*/ 2237727 w 3671445"/>
              <a:gd name="connsiteY383" fmla="*/ 1902174 h 2941181"/>
              <a:gd name="connsiteX384" fmla="*/ 2269785 w 3671445"/>
              <a:gd name="connsiteY384" fmla="*/ 1924404 h 2941181"/>
              <a:gd name="connsiteX385" fmla="*/ 2273170 w 3671445"/>
              <a:gd name="connsiteY385" fmla="*/ 1947279 h 2941181"/>
              <a:gd name="connsiteX386" fmla="*/ 2232331 w 3671445"/>
              <a:gd name="connsiteY386" fmla="*/ 1981192 h 2941181"/>
              <a:gd name="connsiteX387" fmla="*/ 2275986 w 3671445"/>
              <a:gd name="connsiteY387" fmla="*/ 2008900 h 2941181"/>
              <a:gd name="connsiteX388" fmla="*/ 2292821 w 3671445"/>
              <a:gd name="connsiteY388" fmla="*/ 2055861 h 2941181"/>
              <a:gd name="connsiteX389" fmla="*/ 2306274 w 3671445"/>
              <a:gd name="connsiteY389" fmla="*/ 2079946 h 2941181"/>
              <a:gd name="connsiteX390" fmla="*/ 2314651 w 3671445"/>
              <a:gd name="connsiteY390" fmla="*/ 2197385 h 2941181"/>
              <a:gd name="connsiteX391" fmla="*/ 2328101 w 3671445"/>
              <a:gd name="connsiteY391" fmla="*/ 2221471 h 2941181"/>
              <a:gd name="connsiteX392" fmla="*/ 2324155 w 3671445"/>
              <a:gd name="connsiteY392" fmla="*/ 2237339 h 2941181"/>
              <a:gd name="connsiteX393" fmla="*/ 2305870 w 3671445"/>
              <a:gd name="connsiteY393" fmla="*/ 2253529 h 2941181"/>
              <a:gd name="connsiteX394" fmla="*/ 2345902 w 3671445"/>
              <a:gd name="connsiteY394" fmla="*/ 2311447 h 2941181"/>
              <a:gd name="connsiteX395" fmla="*/ 2382513 w 3671445"/>
              <a:gd name="connsiteY395" fmla="*/ 2312776 h 2941181"/>
              <a:gd name="connsiteX396" fmla="*/ 2431931 w 3671445"/>
              <a:gd name="connsiteY396" fmla="*/ 2309511 h 2941181"/>
              <a:gd name="connsiteX397" fmla="*/ 2444735 w 3671445"/>
              <a:gd name="connsiteY397" fmla="*/ 2304921 h 2941181"/>
              <a:gd name="connsiteX398" fmla="*/ 2459317 w 3671445"/>
              <a:gd name="connsiteY398" fmla="*/ 2251517 h 2941181"/>
              <a:gd name="connsiteX399" fmla="*/ 2475427 w 3671445"/>
              <a:gd name="connsiteY399" fmla="*/ 2202385 h 2941181"/>
              <a:gd name="connsiteX400" fmla="*/ 2500317 w 3671445"/>
              <a:gd name="connsiteY400" fmla="*/ 2097104 h 2941181"/>
              <a:gd name="connsiteX401" fmla="*/ 2494440 w 3671445"/>
              <a:gd name="connsiteY401" fmla="*/ 2026946 h 2941181"/>
              <a:gd name="connsiteX402" fmla="*/ 2517879 w 3671445"/>
              <a:gd name="connsiteY402" fmla="*/ 1984817 h 2941181"/>
              <a:gd name="connsiteX403" fmla="*/ 2526096 w 3671445"/>
              <a:gd name="connsiteY403" fmla="*/ 1967418 h 2941181"/>
              <a:gd name="connsiteX404" fmla="*/ 2524242 w 3671445"/>
              <a:gd name="connsiteY404" fmla="*/ 1948813 h 2941181"/>
              <a:gd name="connsiteX405" fmla="*/ 2539388 w 3671445"/>
              <a:gd name="connsiteY405" fmla="*/ 1856664 h 2941181"/>
              <a:gd name="connsiteX406" fmla="*/ 2563149 w 3671445"/>
              <a:gd name="connsiteY406" fmla="*/ 1828873 h 2941181"/>
              <a:gd name="connsiteX407" fmla="*/ 2576521 w 3671445"/>
              <a:gd name="connsiteY407" fmla="*/ 1785537 h 2941181"/>
              <a:gd name="connsiteX408" fmla="*/ 2628878 w 3671445"/>
              <a:gd name="connsiteY408" fmla="*/ 1689684 h 2941181"/>
              <a:gd name="connsiteX409" fmla="*/ 2635164 w 3671445"/>
              <a:gd name="connsiteY409" fmla="*/ 1586258 h 2941181"/>
              <a:gd name="connsiteX410" fmla="*/ 2648212 w 3671445"/>
              <a:gd name="connsiteY410" fmla="*/ 1528585 h 2941181"/>
              <a:gd name="connsiteX411" fmla="*/ 2684542 w 3671445"/>
              <a:gd name="connsiteY411" fmla="*/ 1421616 h 2941181"/>
              <a:gd name="connsiteX412" fmla="*/ 2701053 w 3671445"/>
              <a:gd name="connsiteY412" fmla="*/ 1326567 h 2941181"/>
              <a:gd name="connsiteX413" fmla="*/ 2726024 w 3671445"/>
              <a:gd name="connsiteY413" fmla="*/ 1288710 h 2941181"/>
              <a:gd name="connsiteX414" fmla="*/ 2729970 w 3671445"/>
              <a:gd name="connsiteY414" fmla="*/ 1272843 h 2941181"/>
              <a:gd name="connsiteX415" fmla="*/ 2725379 w 3671445"/>
              <a:gd name="connsiteY415" fmla="*/ 1260035 h 2941181"/>
              <a:gd name="connsiteX416" fmla="*/ 2724737 w 3671445"/>
              <a:gd name="connsiteY416" fmla="*/ 1231357 h 2941181"/>
              <a:gd name="connsiteX417" fmla="*/ 2748499 w 3671445"/>
              <a:gd name="connsiteY417" fmla="*/ 1203570 h 2941181"/>
              <a:gd name="connsiteX418" fmla="*/ 2731100 w 3671445"/>
              <a:gd name="connsiteY418" fmla="*/ 1195353 h 2941181"/>
              <a:gd name="connsiteX419" fmla="*/ 2729488 w 3671445"/>
              <a:gd name="connsiteY419" fmla="*/ 1123662 h 2941181"/>
              <a:gd name="connsiteX420" fmla="*/ 2749226 w 3671445"/>
              <a:gd name="connsiteY420" fmla="*/ 1044321 h 2941181"/>
              <a:gd name="connsiteX421" fmla="*/ 2768717 w 3671445"/>
              <a:gd name="connsiteY421" fmla="*/ 1018065 h 2941181"/>
              <a:gd name="connsiteX422" fmla="*/ 2764691 w 3671445"/>
              <a:gd name="connsiteY422" fmla="*/ 966513 h 2941181"/>
              <a:gd name="connsiteX423" fmla="*/ 2773472 w 3671445"/>
              <a:gd name="connsiteY423" fmla="*/ 910368 h 2941181"/>
              <a:gd name="connsiteX424" fmla="*/ 2755427 w 3671445"/>
              <a:gd name="connsiteY424" fmla="*/ 873475 h 2941181"/>
              <a:gd name="connsiteX425" fmla="*/ 2770010 w 3671445"/>
              <a:gd name="connsiteY425" fmla="*/ 820072 h 2941181"/>
              <a:gd name="connsiteX426" fmla="*/ 2761712 w 3671445"/>
              <a:gd name="connsiteY426" fmla="*/ 770050 h 2941181"/>
              <a:gd name="connsiteX427" fmla="*/ 2780883 w 3671445"/>
              <a:gd name="connsiteY427" fmla="*/ 729455 h 2941181"/>
              <a:gd name="connsiteX428" fmla="*/ 2776291 w 3671445"/>
              <a:gd name="connsiteY428" fmla="*/ 716647 h 2941181"/>
              <a:gd name="connsiteX429" fmla="*/ 2765902 w 3671445"/>
              <a:gd name="connsiteY429" fmla="*/ 701098 h 2941181"/>
              <a:gd name="connsiteX430" fmla="*/ 2753658 w 3671445"/>
              <a:gd name="connsiteY430" fmla="*/ 666945 h 2941181"/>
              <a:gd name="connsiteX431" fmla="*/ 2769769 w 3671445"/>
              <a:gd name="connsiteY431" fmla="*/ 617813 h 2941181"/>
              <a:gd name="connsiteX432" fmla="*/ 2762116 w 3671445"/>
              <a:gd name="connsiteY432" fmla="*/ 596467 h 2941181"/>
              <a:gd name="connsiteX433" fmla="*/ 2774279 w 3671445"/>
              <a:gd name="connsiteY433" fmla="*/ 563199 h 2941181"/>
              <a:gd name="connsiteX434" fmla="*/ 2785556 w 3671445"/>
              <a:gd name="connsiteY434" fmla="*/ 554338 h 2941181"/>
              <a:gd name="connsiteX435" fmla="*/ 2795303 w 3671445"/>
              <a:gd name="connsiteY435" fmla="*/ 541209 h 2941181"/>
              <a:gd name="connsiteX436" fmla="*/ 2793452 w 3671445"/>
              <a:gd name="connsiteY436" fmla="*/ 522600 h 2941181"/>
              <a:gd name="connsiteX437" fmla="*/ 2788861 w 3671445"/>
              <a:gd name="connsiteY437" fmla="*/ 509795 h 2941181"/>
              <a:gd name="connsiteX438" fmla="*/ 2799814 w 3671445"/>
              <a:gd name="connsiteY438" fmla="*/ 486596 h 2941181"/>
              <a:gd name="connsiteX439" fmla="*/ 2879397 w 3671445"/>
              <a:gd name="connsiteY439" fmla="*/ 453247 h 2941181"/>
              <a:gd name="connsiteX440" fmla="*/ 2898892 w 3671445"/>
              <a:gd name="connsiteY440" fmla="*/ 426990 h 2941181"/>
              <a:gd name="connsiteX441" fmla="*/ 2949799 w 3671445"/>
              <a:gd name="connsiteY441" fmla="*/ 394287 h 2941181"/>
              <a:gd name="connsiteX442" fmla="*/ 3045492 w 3671445"/>
              <a:gd name="connsiteY442" fmla="*/ 311806 h 2941181"/>
              <a:gd name="connsiteX443" fmla="*/ 3048232 w 3671445"/>
              <a:gd name="connsiteY443" fmla="*/ 306004 h 2941181"/>
              <a:gd name="connsiteX444" fmla="*/ 3058300 w 3671445"/>
              <a:gd name="connsiteY444" fmla="*/ 307215 h 2941181"/>
              <a:gd name="connsiteX445" fmla="*/ 3062571 w 3671445"/>
              <a:gd name="connsiteY445" fmla="*/ 305684 h 2941181"/>
              <a:gd name="connsiteX446" fmla="*/ 3101315 w 3671445"/>
              <a:gd name="connsiteY446" fmla="*/ 306248 h 2941181"/>
              <a:gd name="connsiteX447" fmla="*/ 3117103 w 3671445"/>
              <a:gd name="connsiteY447" fmla="*/ 242773 h 2941181"/>
              <a:gd name="connsiteX448" fmla="*/ 3160679 w 3671445"/>
              <a:gd name="connsiteY448" fmla="*/ 203064 h 2941181"/>
              <a:gd name="connsiteX449" fmla="*/ 3206430 w 3671445"/>
              <a:gd name="connsiteY449" fmla="*/ 196297 h 2941181"/>
              <a:gd name="connsiteX450" fmla="*/ 3260724 w 3671445"/>
              <a:gd name="connsiteY450" fmla="*/ 186473 h 2941181"/>
              <a:gd name="connsiteX451" fmla="*/ 3275061 w 3671445"/>
              <a:gd name="connsiteY451" fmla="*/ 186148 h 2941181"/>
              <a:gd name="connsiteX452" fmla="*/ 3301562 w 3671445"/>
              <a:gd name="connsiteY452" fmla="*/ 152560 h 2941181"/>
              <a:gd name="connsiteX453" fmla="*/ 3349729 w 3671445"/>
              <a:gd name="connsiteY453" fmla="*/ 125658 h 2941181"/>
              <a:gd name="connsiteX454" fmla="*/ 3350940 w 3671445"/>
              <a:gd name="connsiteY454" fmla="*/ 115590 h 2941181"/>
              <a:gd name="connsiteX455" fmla="*/ 3364952 w 3671445"/>
              <a:gd name="connsiteY455" fmla="*/ 100928 h 2941181"/>
              <a:gd name="connsiteX456" fmla="*/ 3562219 w 3671445"/>
              <a:gd name="connsiteY456" fmla="*/ 6123 h 294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3671445" h="2941181">
                <a:moveTo>
                  <a:pt x="2620656" y="2728455"/>
                </a:moveTo>
                <a:lnTo>
                  <a:pt x="2592945" y="2772112"/>
                </a:lnTo>
                <a:cubicBezTo>
                  <a:pt x="2600675" y="2775762"/>
                  <a:pt x="2608411" y="2779414"/>
                  <a:pt x="2616141" y="2783065"/>
                </a:cubicBezTo>
                <a:lnTo>
                  <a:pt x="2638051" y="2736669"/>
                </a:lnTo>
                <a:cubicBezTo>
                  <a:pt x="2636011" y="2730978"/>
                  <a:pt x="2633571" y="2728641"/>
                  <a:pt x="2630723" y="2729661"/>
                </a:cubicBezTo>
                <a:close/>
                <a:moveTo>
                  <a:pt x="1881858" y="2280268"/>
                </a:moveTo>
                <a:lnTo>
                  <a:pt x="1856242" y="2289451"/>
                </a:lnTo>
                <a:lnTo>
                  <a:pt x="1839809" y="2324250"/>
                </a:lnTo>
                <a:cubicBezTo>
                  <a:pt x="1848992" y="2349866"/>
                  <a:pt x="1864966" y="2358589"/>
                  <a:pt x="1887735" y="2350427"/>
                </a:cubicBezTo>
                <a:cubicBezTo>
                  <a:pt x="1907656" y="2343285"/>
                  <a:pt x="1913536" y="2328330"/>
                  <a:pt x="1905374" y="2305561"/>
                </a:cubicBezTo>
                <a:lnTo>
                  <a:pt x="1903845" y="2301294"/>
                </a:lnTo>
                <a:cubicBezTo>
                  <a:pt x="1901803" y="2295600"/>
                  <a:pt x="1894476" y="2288593"/>
                  <a:pt x="1881858" y="2280268"/>
                </a:cubicBezTo>
                <a:close/>
                <a:moveTo>
                  <a:pt x="1425625" y="1894595"/>
                </a:moveTo>
                <a:cubicBezTo>
                  <a:pt x="1422781" y="1895615"/>
                  <a:pt x="1414092" y="1902743"/>
                  <a:pt x="1399567" y="1915979"/>
                </a:cubicBezTo>
                <a:cubicBezTo>
                  <a:pt x="1385041" y="1929218"/>
                  <a:pt x="1378799" y="1938683"/>
                  <a:pt x="1380839" y="1944373"/>
                </a:cubicBezTo>
                <a:cubicBezTo>
                  <a:pt x="1392061" y="1975679"/>
                  <a:pt x="1410481" y="1986743"/>
                  <a:pt x="1436097" y="1977560"/>
                </a:cubicBezTo>
                <a:cubicBezTo>
                  <a:pt x="1453765" y="1955166"/>
                  <a:pt x="1456986" y="1928316"/>
                  <a:pt x="1445763" y="1897010"/>
                </a:cubicBezTo>
                <a:cubicBezTo>
                  <a:pt x="1438030" y="1893361"/>
                  <a:pt x="1431319" y="1892554"/>
                  <a:pt x="1425625" y="1894595"/>
                </a:cubicBezTo>
                <a:close/>
                <a:moveTo>
                  <a:pt x="1643352" y="1816544"/>
                </a:moveTo>
                <a:lnTo>
                  <a:pt x="1634815" y="1819604"/>
                </a:lnTo>
                <a:lnTo>
                  <a:pt x="1633604" y="1829672"/>
                </a:lnTo>
                <a:cubicBezTo>
                  <a:pt x="1634625" y="1832520"/>
                  <a:pt x="1638492" y="1834346"/>
                  <a:pt x="1645206" y="1835149"/>
                </a:cubicBezTo>
                <a:lnTo>
                  <a:pt x="1656480" y="1826292"/>
                </a:lnTo>
                <a:close/>
                <a:moveTo>
                  <a:pt x="1761740" y="1770491"/>
                </a:moveTo>
                <a:cubicBezTo>
                  <a:pt x="1750504" y="1770505"/>
                  <a:pt x="1738482" y="1772808"/>
                  <a:pt x="1725676" y="1777398"/>
                </a:cubicBezTo>
                <a:cubicBezTo>
                  <a:pt x="1717565" y="1799574"/>
                  <a:pt x="1717593" y="1822046"/>
                  <a:pt x="1725756" y="1844815"/>
                </a:cubicBezTo>
                <a:lnTo>
                  <a:pt x="1754752" y="1858508"/>
                </a:lnTo>
                <a:cubicBezTo>
                  <a:pt x="1760443" y="1856468"/>
                  <a:pt x="1772848" y="1855234"/>
                  <a:pt x="1791968" y="1854806"/>
                </a:cubicBezTo>
                <a:lnTo>
                  <a:pt x="1817580" y="1845625"/>
                </a:lnTo>
                <a:cubicBezTo>
                  <a:pt x="1826121" y="1842563"/>
                  <a:pt x="1832724" y="1838589"/>
                  <a:pt x="1837398" y="1833701"/>
                </a:cubicBezTo>
                <a:lnTo>
                  <a:pt x="1832806" y="1820893"/>
                </a:lnTo>
                <a:cubicBezTo>
                  <a:pt x="1825665" y="1800971"/>
                  <a:pt x="1812425" y="1786444"/>
                  <a:pt x="1793093" y="1777318"/>
                </a:cubicBezTo>
                <a:cubicBezTo>
                  <a:pt x="1783428" y="1772753"/>
                  <a:pt x="1772977" y="1770478"/>
                  <a:pt x="1761740" y="1770491"/>
                </a:cubicBezTo>
                <a:close/>
                <a:moveTo>
                  <a:pt x="2059712" y="1768459"/>
                </a:moveTo>
                <a:cubicBezTo>
                  <a:pt x="2055042" y="1773345"/>
                  <a:pt x="2049859" y="1776811"/>
                  <a:pt x="2044168" y="1778851"/>
                </a:cubicBezTo>
                <a:lnTo>
                  <a:pt x="2047229" y="1787388"/>
                </a:lnTo>
                <a:lnTo>
                  <a:pt x="2053029" y="1790124"/>
                </a:lnTo>
                <a:cubicBezTo>
                  <a:pt x="2060547" y="1784220"/>
                  <a:pt x="2066641" y="1778823"/>
                  <a:pt x="2071313" y="1773934"/>
                </a:cubicBezTo>
                <a:cubicBezTo>
                  <a:pt x="2066427" y="1769264"/>
                  <a:pt x="2062560" y="1767438"/>
                  <a:pt x="2059712" y="1768459"/>
                </a:cubicBezTo>
                <a:close/>
                <a:moveTo>
                  <a:pt x="1858337" y="1744291"/>
                </a:moveTo>
                <a:lnTo>
                  <a:pt x="1839734" y="1746145"/>
                </a:lnTo>
                <a:cubicBezTo>
                  <a:pt x="1836079" y="1753876"/>
                  <a:pt x="1835277" y="1760590"/>
                  <a:pt x="1837317" y="1766280"/>
                </a:cubicBezTo>
                <a:lnTo>
                  <a:pt x="1838847" y="1770550"/>
                </a:lnTo>
                <a:lnTo>
                  <a:pt x="1860193" y="1762898"/>
                </a:lnTo>
                <a:close/>
                <a:moveTo>
                  <a:pt x="1465983" y="1711505"/>
                </a:moveTo>
                <a:lnTo>
                  <a:pt x="1460505" y="1723103"/>
                </a:lnTo>
                <a:lnTo>
                  <a:pt x="1466304" y="1725844"/>
                </a:lnTo>
                <a:cubicBezTo>
                  <a:pt x="1469150" y="1724824"/>
                  <a:pt x="1474950" y="1727559"/>
                  <a:pt x="1483702" y="1734060"/>
                </a:cubicBezTo>
                <a:lnTo>
                  <a:pt x="1490713" y="1726728"/>
                </a:lnTo>
                <a:cubicBezTo>
                  <a:pt x="1485611" y="1712497"/>
                  <a:pt x="1477367" y="1707425"/>
                  <a:pt x="1465983" y="1711505"/>
                </a:cubicBezTo>
                <a:close/>
                <a:moveTo>
                  <a:pt x="104693" y="1650278"/>
                </a:moveTo>
                <a:lnTo>
                  <a:pt x="116294" y="1655754"/>
                </a:lnTo>
                <a:lnTo>
                  <a:pt x="116615" y="1670093"/>
                </a:lnTo>
                <a:lnTo>
                  <a:pt x="99537" y="1676215"/>
                </a:lnTo>
                <a:lnTo>
                  <a:pt x="90678" y="1664937"/>
                </a:lnTo>
                <a:lnTo>
                  <a:pt x="91885" y="1654869"/>
                </a:lnTo>
                <a:close/>
                <a:moveTo>
                  <a:pt x="324594" y="1605170"/>
                </a:moveTo>
                <a:lnTo>
                  <a:pt x="293181" y="1611612"/>
                </a:lnTo>
                <a:cubicBezTo>
                  <a:pt x="281204" y="1631966"/>
                  <a:pt x="276238" y="1644987"/>
                  <a:pt x="278279" y="1650681"/>
                </a:cubicBezTo>
                <a:cubicBezTo>
                  <a:pt x="281340" y="1659218"/>
                  <a:pt x="296402" y="1669880"/>
                  <a:pt x="323465" y="1682660"/>
                </a:cubicBezTo>
                <a:lnTo>
                  <a:pt x="350291" y="1663408"/>
                </a:lnTo>
                <a:cubicBezTo>
                  <a:pt x="350073" y="1653852"/>
                  <a:pt x="347927" y="1643380"/>
                  <a:pt x="343844" y="1631992"/>
                </a:cubicBezTo>
                <a:cubicBezTo>
                  <a:pt x="339763" y="1620608"/>
                  <a:pt x="333345" y="1611667"/>
                  <a:pt x="324594" y="1605170"/>
                </a:cubicBezTo>
                <a:close/>
                <a:moveTo>
                  <a:pt x="1625069" y="1577391"/>
                </a:moveTo>
                <a:lnTo>
                  <a:pt x="1619593" y="1588989"/>
                </a:lnTo>
                <a:lnTo>
                  <a:pt x="1622653" y="1597527"/>
                </a:lnTo>
                <a:lnTo>
                  <a:pt x="1639728" y="1591406"/>
                </a:lnTo>
                <a:lnTo>
                  <a:pt x="1636668" y="1582868"/>
                </a:lnTo>
                <a:close/>
                <a:moveTo>
                  <a:pt x="358286" y="1460604"/>
                </a:moveTo>
                <a:cubicBezTo>
                  <a:pt x="350352" y="1458631"/>
                  <a:pt x="339982" y="1459940"/>
                  <a:pt x="327174" y="1464531"/>
                </a:cubicBezTo>
                <a:lnTo>
                  <a:pt x="330235" y="1473068"/>
                </a:lnTo>
                <a:cubicBezTo>
                  <a:pt x="332276" y="1478762"/>
                  <a:pt x="336249" y="1485366"/>
                  <a:pt x="342153" y="1492884"/>
                </a:cubicBezTo>
                <a:lnTo>
                  <a:pt x="365033" y="1489501"/>
                </a:lnTo>
                <a:cubicBezTo>
                  <a:pt x="372550" y="1483594"/>
                  <a:pt x="375796" y="1479217"/>
                  <a:pt x="374777" y="1476374"/>
                </a:cubicBezTo>
                <a:cubicBezTo>
                  <a:pt x="371716" y="1467835"/>
                  <a:pt x="366219" y="1462578"/>
                  <a:pt x="358286" y="1460604"/>
                </a:cubicBezTo>
                <a:close/>
                <a:moveTo>
                  <a:pt x="774627" y="1395665"/>
                </a:moveTo>
                <a:lnTo>
                  <a:pt x="766090" y="1398725"/>
                </a:lnTo>
                <a:lnTo>
                  <a:pt x="762143" y="1414594"/>
                </a:lnTo>
                <a:lnTo>
                  <a:pt x="769471" y="1421602"/>
                </a:lnTo>
                <a:lnTo>
                  <a:pt x="782279" y="1417011"/>
                </a:lnTo>
                <a:lnTo>
                  <a:pt x="783489" y="1406942"/>
                </a:lnTo>
                <a:close/>
                <a:moveTo>
                  <a:pt x="1970631" y="1251169"/>
                </a:moveTo>
                <a:lnTo>
                  <a:pt x="1957823" y="1255760"/>
                </a:lnTo>
                <a:lnTo>
                  <a:pt x="1946545" y="1264617"/>
                </a:lnTo>
                <a:lnTo>
                  <a:pt x="1949930" y="1287493"/>
                </a:lnTo>
                <a:cubicBezTo>
                  <a:pt x="1952991" y="1296034"/>
                  <a:pt x="1963058" y="1297241"/>
                  <a:pt x="1980133" y="1291119"/>
                </a:cubicBezTo>
                <a:lnTo>
                  <a:pt x="1978603" y="1286852"/>
                </a:lnTo>
                <a:cubicBezTo>
                  <a:pt x="1978388" y="1277291"/>
                  <a:pt x="1977262" y="1269667"/>
                  <a:pt x="1975222" y="1263976"/>
                </a:cubicBezTo>
                <a:close/>
                <a:moveTo>
                  <a:pt x="82224" y="969389"/>
                </a:moveTo>
                <a:lnTo>
                  <a:pt x="71272" y="992588"/>
                </a:lnTo>
                <a:lnTo>
                  <a:pt x="75864" y="1005396"/>
                </a:lnTo>
                <a:cubicBezTo>
                  <a:pt x="79945" y="1016780"/>
                  <a:pt x="87272" y="1023789"/>
                  <a:pt x="97849" y="1026418"/>
                </a:cubicBezTo>
                <a:lnTo>
                  <a:pt x="110657" y="1021826"/>
                </a:lnTo>
                <a:cubicBezTo>
                  <a:pt x="119788" y="1002497"/>
                  <a:pt x="124755" y="989477"/>
                  <a:pt x="125561" y="982762"/>
                </a:cubicBezTo>
                <a:cubicBezTo>
                  <a:pt x="118632" y="972398"/>
                  <a:pt x="104187" y="967942"/>
                  <a:pt x="82224" y="969389"/>
                </a:cubicBezTo>
                <a:close/>
                <a:moveTo>
                  <a:pt x="3579298" y="0"/>
                </a:moveTo>
                <a:lnTo>
                  <a:pt x="3626904" y="11842"/>
                </a:lnTo>
                <a:lnTo>
                  <a:pt x="3666855" y="2340"/>
                </a:lnTo>
                <a:lnTo>
                  <a:pt x="3671445" y="15144"/>
                </a:lnTo>
                <a:cubicBezTo>
                  <a:pt x="3623061" y="32489"/>
                  <a:pt x="3565361" y="82081"/>
                  <a:pt x="3498346" y="163920"/>
                </a:cubicBezTo>
                <a:cubicBezTo>
                  <a:pt x="3492651" y="165961"/>
                  <a:pt x="3489405" y="170338"/>
                  <a:pt x="3488598" y="177049"/>
                </a:cubicBezTo>
                <a:cubicBezTo>
                  <a:pt x="3489619" y="179896"/>
                  <a:pt x="3489321" y="188031"/>
                  <a:pt x="3487712" y="201455"/>
                </a:cubicBezTo>
                <a:cubicBezTo>
                  <a:pt x="3486099" y="214880"/>
                  <a:pt x="3482959" y="224035"/>
                  <a:pt x="3478286" y="228922"/>
                </a:cubicBezTo>
                <a:cubicBezTo>
                  <a:pt x="3401655" y="266027"/>
                  <a:pt x="3355423" y="293846"/>
                  <a:pt x="3339579" y="312373"/>
                </a:cubicBezTo>
                <a:cubicBezTo>
                  <a:pt x="3338772" y="319084"/>
                  <a:pt x="3338479" y="327218"/>
                  <a:pt x="3338694" y="336779"/>
                </a:cubicBezTo>
                <a:lnTo>
                  <a:pt x="3296324" y="366421"/>
                </a:lnTo>
                <a:lnTo>
                  <a:pt x="3252423" y="391793"/>
                </a:lnTo>
                <a:cubicBezTo>
                  <a:pt x="3251028" y="414775"/>
                  <a:pt x="3242811" y="432175"/>
                  <a:pt x="3227776" y="443986"/>
                </a:cubicBezTo>
                <a:cubicBezTo>
                  <a:pt x="3204415" y="468421"/>
                  <a:pt x="3177000" y="503943"/>
                  <a:pt x="3145532" y="550554"/>
                </a:cubicBezTo>
                <a:lnTo>
                  <a:pt x="3073602" y="605247"/>
                </a:lnTo>
                <a:lnTo>
                  <a:pt x="3024546" y="656560"/>
                </a:lnTo>
                <a:lnTo>
                  <a:pt x="2975010" y="814032"/>
                </a:lnTo>
                <a:cubicBezTo>
                  <a:pt x="2974202" y="820744"/>
                  <a:pt x="2971463" y="826545"/>
                  <a:pt x="2966793" y="831432"/>
                </a:cubicBezTo>
                <a:lnTo>
                  <a:pt x="2961312" y="843031"/>
                </a:lnTo>
                <a:lnTo>
                  <a:pt x="2960106" y="853098"/>
                </a:lnTo>
                <a:lnTo>
                  <a:pt x="2950439" y="933647"/>
                </a:lnTo>
                <a:cubicBezTo>
                  <a:pt x="2948237" y="963344"/>
                  <a:pt x="2942893" y="1002197"/>
                  <a:pt x="2934407" y="1050202"/>
                </a:cubicBezTo>
                <a:cubicBezTo>
                  <a:pt x="2917815" y="1120387"/>
                  <a:pt x="2911586" y="1183648"/>
                  <a:pt x="2915719" y="1239978"/>
                </a:cubicBezTo>
                <a:cubicBezTo>
                  <a:pt x="2919853" y="1296311"/>
                  <a:pt x="2920818" y="1339322"/>
                  <a:pt x="2918616" y="1369019"/>
                </a:cubicBezTo>
                <a:lnTo>
                  <a:pt x="2905649" y="1494114"/>
                </a:lnTo>
                <a:lnTo>
                  <a:pt x="2918776" y="1759203"/>
                </a:lnTo>
                <a:cubicBezTo>
                  <a:pt x="2916572" y="1788896"/>
                  <a:pt x="2911125" y="1822970"/>
                  <a:pt x="2902423" y="1861419"/>
                </a:cubicBezTo>
                <a:lnTo>
                  <a:pt x="2876002" y="1962428"/>
                </a:lnTo>
                <a:cubicBezTo>
                  <a:pt x="2872779" y="1989278"/>
                  <a:pt x="2871384" y="2012260"/>
                  <a:pt x="2871816" y="2031379"/>
                </a:cubicBezTo>
                <a:cubicBezTo>
                  <a:pt x="2872243" y="2050495"/>
                  <a:pt x="2870633" y="2063919"/>
                  <a:pt x="2866980" y="2071654"/>
                </a:cubicBezTo>
                <a:lnTo>
                  <a:pt x="2849982" y="2145197"/>
                </a:lnTo>
                <a:lnTo>
                  <a:pt x="2838786" y="2221477"/>
                </a:lnTo>
                <a:cubicBezTo>
                  <a:pt x="2817951" y="2315664"/>
                  <a:pt x="2806030" y="2380961"/>
                  <a:pt x="2803023" y="2417373"/>
                </a:cubicBezTo>
                <a:cubicBezTo>
                  <a:pt x="2799369" y="2425105"/>
                  <a:pt x="2795719" y="2432839"/>
                  <a:pt x="2792065" y="2440570"/>
                </a:cubicBezTo>
                <a:lnTo>
                  <a:pt x="2769270" y="2511372"/>
                </a:lnTo>
                <a:lnTo>
                  <a:pt x="2784575" y="2554066"/>
                </a:lnTo>
                <a:cubicBezTo>
                  <a:pt x="2782747" y="2557930"/>
                  <a:pt x="2770158" y="2572082"/>
                  <a:pt x="2746795" y="2596513"/>
                </a:cubicBezTo>
                <a:cubicBezTo>
                  <a:pt x="2741320" y="2608114"/>
                  <a:pt x="2737777" y="2620626"/>
                  <a:pt x="2736164" y="2634052"/>
                </a:cubicBezTo>
                <a:lnTo>
                  <a:pt x="2733423" y="2639849"/>
                </a:lnTo>
                <a:lnTo>
                  <a:pt x="2727383" y="2690195"/>
                </a:lnTo>
                <a:cubicBezTo>
                  <a:pt x="2720510" y="2724775"/>
                  <a:pt x="2713824" y="2746445"/>
                  <a:pt x="2707327" y="2755196"/>
                </a:cubicBezTo>
                <a:lnTo>
                  <a:pt x="2653356" y="2779363"/>
                </a:lnTo>
                <a:cubicBezTo>
                  <a:pt x="2646859" y="2788114"/>
                  <a:pt x="2640872" y="2798292"/>
                  <a:pt x="2635395" y="2809890"/>
                </a:cubicBezTo>
                <a:cubicBezTo>
                  <a:pt x="2629915" y="2821488"/>
                  <a:pt x="2626520" y="2829932"/>
                  <a:pt x="2625205" y="2835224"/>
                </a:cubicBezTo>
                <a:cubicBezTo>
                  <a:pt x="2623887" y="2840512"/>
                  <a:pt x="2622319" y="2845087"/>
                  <a:pt x="2620492" y="2848955"/>
                </a:cubicBezTo>
                <a:cubicBezTo>
                  <a:pt x="2618879" y="2862381"/>
                  <a:pt x="2617163" y="2871024"/>
                  <a:pt x="2615336" y="2874892"/>
                </a:cubicBezTo>
                <a:cubicBezTo>
                  <a:pt x="2605779" y="2875105"/>
                  <a:pt x="2598044" y="2871456"/>
                  <a:pt x="2592140" y="2863938"/>
                </a:cubicBezTo>
                <a:lnTo>
                  <a:pt x="2590609" y="2859668"/>
                </a:lnTo>
                <a:cubicBezTo>
                  <a:pt x="2580835" y="2850324"/>
                  <a:pt x="2570257" y="2847694"/>
                  <a:pt x="2558872" y="2851776"/>
                </a:cubicBezTo>
                <a:lnTo>
                  <a:pt x="2498539" y="2911946"/>
                </a:lnTo>
                <a:cubicBezTo>
                  <a:pt x="2472709" y="2911567"/>
                  <a:pt x="2445002" y="2912671"/>
                  <a:pt x="2415411" y="2915246"/>
                </a:cubicBezTo>
                <a:cubicBezTo>
                  <a:pt x="2385825" y="2917824"/>
                  <a:pt x="2366962" y="2918966"/>
                  <a:pt x="2358826" y="2918669"/>
                </a:cubicBezTo>
                <a:cubicBezTo>
                  <a:pt x="2350688" y="2918374"/>
                  <a:pt x="2343774" y="2919246"/>
                  <a:pt x="2338084" y="2921286"/>
                </a:cubicBezTo>
                <a:lnTo>
                  <a:pt x="2282586" y="2941181"/>
                </a:lnTo>
                <a:cubicBezTo>
                  <a:pt x="2233774" y="2939410"/>
                  <a:pt x="2192585" y="2936509"/>
                  <a:pt x="2159022" y="2932484"/>
                </a:cubicBezTo>
                <a:cubicBezTo>
                  <a:pt x="2125461" y="2928455"/>
                  <a:pt x="2104408" y="2927970"/>
                  <a:pt x="2095870" y="2931030"/>
                </a:cubicBezTo>
                <a:lnTo>
                  <a:pt x="2081533" y="2931355"/>
                </a:lnTo>
                <a:lnTo>
                  <a:pt x="2064459" y="2937475"/>
                </a:lnTo>
                <a:cubicBezTo>
                  <a:pt x="2019723" y="2947087"/>
                  <a:pt x="1989706" y="2930547"/>
                  <a:pt x="1974402" y="2887856"/>
                </a:cubicBezTo>
                <a:cubicBezTo>
                  <a:pt x="1939176" y="2852307"/>
                  <a:pt x="1899198" y="2839338"/>
                  <a:pt x="1854467" y="2848951"/>
                </a:cubicBezTo>
                <a:cubicBezTo>
                  <a:pt x="1851620" y="2849972"/>
                  <a:pt x="1844395" y="2847742"/>
                  <a:pt x="1832797" y="2842266"/>
                </a:cubicBezTo>
                <a:cubicBezTo>
                  <a:pt x="1823026" y="2832921"/>
                  <a:pt x="1812443" y="2830289"/>
                  <a:pt x="1801059" y="2834370"/>
                </a:cubicBezTo>
                <a:lnTo>
                  <a:pt x="1788251" y="2838961"/>
                </a:lnTo>
                <a:lnTo>
                  <a:pt x="1784950" y="2883506"/>
                </a:lnTo>
                <a:cubicBezTo>
                  <a:pt x="1767659" y="2880071"/>
                  <a:pt x="1739978" y="2861086"/>
                  <a:pt x="1701905" y="2826557"/>
                </a:cubicBezTo>
                <a:cubicBezTo>
                  <a:pt x="1682143" y="2798308"/>
                  <a:pt x="1666664" y="2779769"/>
                  <a:pt x="1655466" y="2770936"/>
                </a:cubicBezTo>
                <a:cubicBezTo>
                  <a:pt x="1644271" y="2762101"/>
                  <a:pt x="1637653" y="2754840"/>
                  <a:pt x="1635612" y="2749146"/>
                </a:cubicBezTo>
                <a:lnTo>
                  <a:pt x="1636819" y="2739079"/>
                </a:lnTo>
                <a:lnTo>
                  <a:pt x="1633758" y="2730541"/>
                </a:lnTo>
                <a:cubicBezTo>
                  <a:pt x="1632524" y="2718135"/>
                  <a:pt x="1630377" y="2707665"/>
                  <a:pt x="1627316" y="2699127"/>
                </a:cubicBezTo>
                <a:lnTo>
                  <a:pt x="1622725" y="2686319"/>
                </a:lnTo>
                <a:cubicBezTo>
                  <a:pt x="1588519" y="2653614"/>
                  <a:pt x="1569482" y="2636350"/>
                  <a:pt x="1565614" y="2634524"/>
                </a:cubicBezTo>
                <a:lnTo>
                  <a:pt x="1522280" y="2621154"/>
                </a:lnTo>
                <a:cubicBezTo>
                  <a:pt x="1517392" y="2616481"/>
                  <a:pt x="1513418" y="2609877"/>
                  <a:pt x="1510356" y="2601336"/>
                </a:cubicBezTo>
                <a:lnTo>
                  <a:pt x="1491992" y="2550109"/>
                </a:lnTo>
                <a:lnTo>
                  <a:pt x="1470005" y="2529083"/>
                </a:lnTo>
                <a:lnTo>
                  <a:pt x="1463559" y="2497670"/>
                </a:lnTo>
                <a:lnTo>
                  <a:pt x="1440362" y="2486714"/>
                </a:lnTo>
                <a:lnTo>
                  <a:pt x="1428119" y="2452560"/>
                </a:lnTo>
                <a:lnTo>
                  <a:pt x="1395737" y="2415992"/>
                </a:lnTo>
                <a:cubicBezTo>
                  <a:pt x="1394290" y="2394029"/>
                  <a:pt x="1398425" y="2365245"/>
                  <a:pt x="1408143" y="2329640"/>
                </a:cubicBezTo>
                <a:lnTo>
                  <a:pt x="1412409" y="2328111"/>
                </a:lnTo>
                <a:lnTo>
                  <a:pt x="1418211" y="2330851"/>
                </a:lnTo>
                <a:lnTo>
                  <a:pt x="1431986" y="2369275"/>
                </a:lnTo>
                <a:lnTo>
                  <a:pt x="1432306" y="2383613"/>
                </a:lnTo>
                <a:lnTo>
                  <a:pt x="1438427" y="2400688"/>
                </a:lnTo>
                <a:cubicBezTo>
                  <a:pt x="1443529" y="2414920"/>
                  <a:pt x="1450458" y="2425283"/>
                  <a:pt x="1459212" y="2431779"/>
                </a:cubicBezTo>
                <a:lnTo>
                  <a:pt x="1472020" y="2427188"/>
                </a:lnTo>
                <a:cubicBezTo>
                  <a:pt x="1477710" y="2425148"/>
                  <a:pt x="1481470" y="2422194"/>
                  <a:pt x="1483293" y="2418327"/>
                </a:cubicBezTo>
                <a:cubicBezTo>
                  <a:pt x="1476530" y="2372575"/>
                  <a:pt x="1474461" y="2344409"/>
                  <a:pt x="1477095" y="2333830"/>
                </a:cubicBezTo>
                <a:cubicBezTo>
                  <a:pt x="1501686" y="2321802"/>
                  <a:pt x="1515812" y="2311923"/>
                  <a:pt x="1519461" y="2304189"/>
                </a:cubicBezTo>
                <a:lnTo>
                  <a:pt x="1520671" y="2294121"/>
                </a:lnTo>
                <a:cubicBezTo>
                  <a:pt x="1520244" y="2275005"/>
                  <a:pt x="1519516" y="2264021"/>
                  <a:pt x="1518496" y="2261177"/>
                </a:cubicBezTo>
                <a:cubicBezTo>
                  <a:pt x="1517476" y="2258331"/>
                  <a:pt x="1505367" y="2251430"/>
                  <a:pt x="1482170" y="2240473"/>
                </a:cubicBezTo>
                <a:lnTo>
                  <a:pt x="1491272" y="2198668"/>
                </a:lnTo>
                <a:cubicBezTo>
                  <a:pt x="1480478" y="2186481"/>
                  <a:pt x="1467455" y="2181512"/>
                  <a:pt x="1452204" y="2183769"/>
                </a:cubicBezTo>
                <a:lnTo>
                  <a:pt x="1430859" y="2191421"/>
                </a:lnTo>
                <a:cubicBezTo>
                  <a:pt x="1422321" y="2194482"/>
                  <a:pt x="1414697" y="2195609"/>
                  <a:pt x="1407983" y="2194803"/>
                </a:cubicBezTo>
                <a:lnTo>
                  <a:pt x="1380196" y="2171041"/>
                </a:lnTo>
                <a:lnTo>
                  <a:pt x="1349587" y="2085657"/>
                </a:lnTo>
                <a:lnTo>
                  <a:pt x="1342256" y="2078650"/>
                </a:lnTo>
                <a:lnTo>
                  <a:pt x="1325177" y="2084772"/>
                </a:lnTo>
                <a:cubicBezTo>
                  <a:pt x="1323355" y="2088639"/>
                  <a:pt x="1321527" y="2092502"/>
                  <a:pt x="1319701" y="2096370"/>
                </a:cubicBezTo>
                <a:cubicBezTo>
                  <a:pt x="1314652" y="2127088"/>
                  <a:pt x="1290380" y="2153451"/>
                  <a:pt x="1246884" y="2175470"/>
                </a:cubicBezTo>
                <a:lnTo>
                  <a:pt x="1231340" y="2185862"/>
                </a:lnTo>
                <a:lnTo>
                  <a:pt x="1171890" y="2221623"/>
                </a:lnTo>
                <a:lnTo>
                  <a:pt x="1148130" y="2249413"/>
                </a:lnTo>
                <a:cubicBezTo>
                  <a:pt x="1134919" y="2257362"/>
                  <a:pt x="1119775" y="2264397"/>
                  <a:pt x="1102700" y="2270519"/>
                </a:cubicBezTo>
                <a:lnTo>
                  <a:pt x="1055739" y="2287353"/>
                </a:lnTo>
                <a:lnTo>
                  <a:pt x="1041724" y="2302011"/>
                </a:lnTo>
                <a:lnTo>
                  <a:pt x="999031" y="2317316"/>
                </a:lnTo>
                <a:cubicBezTo>
                  <a:pt x="970571" y="2327518"/>
                  <a:pt x="954406" y="2331707"/>
                  <a:pt x="950538" y="2329881"/>
                </a:cubicBezTo>
                <a:lnTo>
                  <a:pt x="881591" y="2325690"/>
                </a:lnTo>
                <a:lnTo>
                  <a:pt x="843167" y="2339464"/>
                </a:lnTo>
                <a:lnTo>
                  <a:pt x="798622" y="2336163"/>
                </a:lnTo>
                <a:lnTo>
                  <a:pt x="768739" y="2346876"/>
                </a:lnTo>
                <a:cubicBezTo>
                  <a:pt x="753488" y="2349131"/>
                  <a:pt x="730802" y="2339600"/>
                  <a:pt x="700677" y="2318279"/>
                </a:cubicBezTo>
                <a:cubicBezTo>
                  <a:pt x="677477" y="2307327"/>
                  <a:pt x="655407" y="2303994"/>
                  <a:pt x="634462" y="2308293"/>
                </a:cubicBezTo>
                <a:lnTo>
                  <a:pt x="585004" y="2277842"/>
                </a:lnTo>
                <a:lnTo>
                  <a:pt x="581943" y="2269305"/>
                </a:lnTo>
                <a:cubicBezTo>
                  <a:pt x="559498" y="2206692"/>
                  <a:pt x="537294" y="2176110"/>
                  <a:pt x="515331" y="2177558"/>
                </a:cubicBezTo>
                <a:cubicBezTo>
                  <a:pt x="507601" y="2173907"/>
                  <a:pt x="500886" y="2173102"/>
                  <a:pt x="495196" y="2175141"/>
                </a:cubicBezTo>
                <a:lnTo>
                  <a:pt x="478118" y="2181264"/>
                </a:lnTo>
                <a:cubicBezTo>
                  <a:pt x="463886" y="2186365"/>
                  <a:pt x="452904" y="2187089"/>
                  <a:pt x="445174" y="2183438"/>
                </a:cubicBezTo>
                <a:lnTo>
                  <a:pt x="442112" y="2174897"/>
                </a:lnTo>
                <a:cubicBezTo>
                  <a:pt x="438031" y="2163513"/>
                  <a:pt x="431103" y="2153149"/>
                  <a:pt x="421328" y="2143806"/>
                </a:cubicBezTo>
                <a:lnTo>
                  <a:pt x="408524" y="2148396"/>
                </a:lnTo>
                <a:lnTo>
                  <a:pt x="389916" y="2150252"/>
                </a:lnTo>
                <a:cubicBezTo>
                  <a:pt x="372841" y="2156373"/>
                  <a:pt x="360947" y="2159030"/>
                  <a:pt x="354232" y="2158224"/>
                </a:cubicBezTo>
                <a:cubicBezTo>
                  <a:pt x="350151" y="2146839"/>
                  <a:pt x="334579" y="2134760"/>
                  <a:pt x="307514" y="2121976"/>
                </a:cubicBezTo>
                <a:cubicBezTo>
                  <a:pt x="298333" y="2096364"/>
                  <a:pt x="293309" y="2064437"/>
                  <a:pt x="292451" y="2026203"/>
                </a:cubicBezTo>
                <a:lnTo>
                  <a:pt x="282384" y="2024996"/>
                </a:lnTo>
                <a:lnTo>
                  <a:pt x="269575" y="2029588"/>
                </a:lnTo>
                <a:cubicBezTo>
                  <a:pt x="254541" y="2041399"/>
                  <a:pt x="245597" y="2047818"/>
                  <a:pt x="242754" y="2048837"/>
                </a:cubicBezTo>
                <a:lnTo>
                  <a:pt x="238483" y="2050368"/>
                </a:lnTo>
                <a:cubicBezTo>
                  <a:pt x="235636" y="2051389"/>
                  <a:pt x="227701" y="2049415"/>
                  <a:pt x="214679" y="2044447"/>
                </a:cubicBezTo>
                <a:cubicBezTo>
                  <a:pt x="201659" y="2039481"/>
                  <a:pt x="188946" y="2037612"/>
                  <a:pt x="176541" y="2038847"/>
                </a:cubicBezTo>
                <a:lnTo>
                  <a:pt x="167036" y="1998897"/>
                </a:lnTo>
                <a:cubicBezTo>
                  <a:pt x="138144" y="1989981"/>
                  <a:pt x="114731" y="1969470"/>
                  <a:pt x="96798" y="1937357"/>
                </a:cubicBezTo>
                <a:cubicBezTo>
                  <a:pt x="99644" y="1936337"/>
                  <a:pt x="102168" y="1920979"/>
                  <a:pt x="104370" y="1891282"/>
                </a:cubicBezTo>
                <a:cubicBezTo>
                  <a:pt x="118601" y="1886180"/>
                  <a:pt x="128051" y="1881186"/>
                  <a:pt x="132720" y="1876299"/>
                </a:cubicBezTo>
                <a:lnTo>
                  <a:pt x="124427" y="1826276"/>
                </a:lnTo>
                <a:cubicBezTo>
                  <a:pt x="124589" y="1790889"/>
                  <a:pt x="138899" y="1768096"/>
                  <a:pt x="167359" y="1757893"/>
                </a:cubicBezTo>
                <a:cubicBezTo>
                  <a:pt x="165318" y="1752200"/>
                  <a:pt x="165212" y="1747423"/>
                  <a:pt x="167037" y="1743555"/>
                </a:cubicBezTo>
                <a:lnTo>
                  <a:pt x="163976" y="1735014"/>
                </a:lnTo>
                <a:cubicBezTo>
                  <a:pt x="164784" y="1728303"/>
                  <a:pt x="164676" y="1723523"/>
                  <a:pt x="163657" y="1720679"/>
                </a:cubicBezTo>
                <a:cubicBezTo>
                  <a:pt x="166285" y="1710098"/>
                  <a:pt x="172272" y="1699924"/>
                  <a:pt x="181616" y="1690149"/>
                </a:cubicBezTo>
                <a:cubicBezTo>
                  <a:pt x="164272" y="1641767"/>
                  <a:pt x="155279" y="1603236"/>
                  <a:pt x="154633" y="1574560"/>
                </a:cubicBezTo>
                <a:cubicBezTo>
                  <a:pt x="139329" y="1531870"/>
                  <a:pt x="117849" y="1512269"/>
                  <a:pt x="90197" y="1515760"/>
                </a:cubicBezTo>
                <a:cubicBezTo>
                  <a:pt x="77413" y="1542824"/>
                  <a:pt x="69711" y="1561646"/>
                  <a:pt x="67077" y="1572225"/>
                </a:cubicBezTo>
                <a:cubicBezTo>
                  <a:pt x="40228" y="1569002"/>
                  <a:pt x="23231" y="1557428"/>
                  <a:pt x="16089" y="1537506"/>
                </a:cubicBezTo>
                <a:cubicBezTo>
                  <a:pt x="1806" y="1497663"/>
                  <a:pt x="4707" y="1456474"/>
                  <a:pt x="24790" y="1413942"/>
                </a:cubicBezTo>
                <a:lnTo>
                  <a:pt x="24469" y="1399604"/>
                </a:lnTo>
                <a:lnTo>
                  <a:pt x="32683" y="1382208"/>
                </a:lnTo>
                <a:lnTo>
                  <a:pt x="303" y="1345636"/>
                </a:lnTo>
                <a:cubicBezTo>
                  <a:pt x="9648" y="1335864"/>
                  <a:pt x="11257" y="1322440"/>
                  <a:pt x="5135" y="1305362"/>
                </a:cubicBezTo>
                <a:lnTo>
                  <a:pt x="31635" y="1271773"/>
                </a:lnTo>
                <a:lnTo>
                  <a:pt x="24309" y="1264765"/>
                </a:lnTo>
                <a:lnTo>
                  <a:pt x="15126" y="1239149"/>
                </a:lnTo>
                <a:cubicBezTo>
                  <a:pt x="22429" y="1223684"/>
                  <a:pt x="26483" y="1212596"/>
                  <a:pt x="27288" y="1205882"/>
                </a:cubicBezTo>
                <a:lnTo>
                  <a:pt x="2237" y="1176320"/>
                </a:lnTo>
                <a:cubicBezTo>
                  <a:pt x="-5551" y="1127722"/>
                  <a:pt x="6993" y="1068628"/>
                  <a:pt x="39855" y="999032"/>
                </a:cubicBezTo>
                <a:lnTo>
                  <a:pt x="46542" y="977365"/>
                </a:lnTo>
                <a:lnTo>
                  <a:pt x="56852" y="925488"/>
                </a:lnTo>
                <a:cubicBezTo>
                  <a:pt x="62543" y="923448"/>
                  <a:pt x="71191" y="925167"/>
                  <a:pt x="82789" y="930644"/>
                </a:cubicBezTo>
                <a:lnTo>
                  <a:pt x="108405" y="921461"/>
                </a:lnTo>
                <a:cubicBezTo>
                  <a:pt x="114903" y="912710"/>
                  <a:pt x="116621" y="904062"/>
                  <a:pt x="113561" y="895525"/>
                </a:cubicBezTo>
                <a:lnTo>
                  <a:pt x="75377" y="856217"/>
                </a:lnTo>
                <a:lnTo>
                  <a:pt x="82629" y="795807"/>
                </a:lnTo>
                <a:cubicBezTo>
                  <a:pt x="84455" y="791939"/>
                  <a:pt x="84348" y="787158"/>
                  <a:pt x="82308" y="781468"/>
                </a:cubicBezTo>
                <a:lnTo>
                  <a:pt x="74977" y="774461"/>
                </a:lnTo>
                <a:cubicBezTo>
                  <a:pt x="68855" y="757383"/>
                  <a:pt x="79487" y="719848"/>
                  <a:pt x="106878" y="661852"/>
                </a:cubicBezTo>
                <a:lnTo>
                  <a:pt x="148923" y="617872"/>
                </a:lnTo>
                <a:lnTo>
                  <a:pt x="148277" y="589196"/>
                </a:lnTo>
                <a:lnTo>
                  <a:pt x="210382" y="480214"/>
                </a:lnTo>
                <a:lnTo>
                  <a:pt x="214008" y="450006"/>
                </a:lnTo>
                <a:cubicBezTo>
                  <a:pt x="207887" y="432931"/>
                  <a:pt x="224533" y="407691"/>
                  <a:pt x="263949" y="374292"/>
                </a:cubicBezTo>
                <a:lnTo>
                  <a:pt x="283122" y="333692"/>
                </a:lnTo>
                <a:cubicBezTo>
                  <a:pt x="283925" y="326983"/>
                  <a:pt x="291446" y="321073"/>
                  <a:pt x="305674" y="315973"/>
                </a:cubicBezTo>
                <a:cubicBezTo>
                  <a:pt x="317058" y="311892"/>
                  <a:pt x="329974" y="312082"/>
                  <a:pt x="344418" y="316538"/>
                </a:cubicBezTo>
                <a:cubicBezTo>
                  <a:pt x="360100" y="333398"/>
                  <a:pt x="372719" y="341722"/>
                  <a:pt x="382277" y="341509"/>
                </a:cubicBezTo>
                <a:lnTo>
                  <a:pt x="390815" y="338448"/>
                </a:lnTo>
                <a:lnTo>
                  <a:pt x="392909" y="303970"/>
                </a:lnTo>
                <a:cubicBezTo>
                  <a:pt x="397583" y="299085"/>
                  <a:pt x="404187" y="295112"/>
                  <a:pt x="412725" y="292051"/>
                </a:cubicBezTo>
                <a:cubicBezTo>
                  <a:pt x="426956" y="286950"/>
                  <a:pt x="443737" y="288962"/>
                  <a:pt x="463071" y="298091"/>
                </a:cubicBezTo>
                <a:lnTo>
                  <a:pt x="477410" y="297770"/>
                </a:lnTo>
                <a:cubicBezTo>
                  <a:pt x="485140" y="301421"/>
                  <a:pt x="492364" y="303651"/>
                  <a:pt x="499074" y="304454"/>
                </a:cubicBezTo>
                <a:lnTo>
                  <a:pt x="551837" y="290359"/>
                </a:lnTo>
                <a:cubicBezTo>
                  <a:pt x="561395" y="290145"/>
                  <a:pt x="573799" y="288912"/>
                  <a:pt x="589051" y="286653"/>
                </a:cubicBezTo>
                <a:cubicBezTo>
                  <a:pt x="654349" y="298578"/>
                  <a:pt x="701227" y="299436"/>
                  <a:pt x="729690" y="289233"/>
                </a:cubicBezTo>
                <a:lnTo>
                  <a:pt x="763843" y="276989"/>
                </a:lnTo>
                <a:cubicBezTo>
                  <a:pt x="775227" y="272908"/>
                  <a:pt x="784786" y="272694"/>
                  <a:pt x="792516" y="276345"/>
                </a:cubicBezTo>
                <a:lnTo>
                  <a:pt x="797108" y="289153"/>
                </a:lnTo>
                <a:cubicBezTo>
                  <a:pt x="800169" y="297693"/>
                  <a:pt x="800492" y="312027"/>
                  <a:pt x="798077" y="332167"/>
                </a:cubicBezTo>
                <a:cubicBezTo>
                  <a:pt x="779816" y="370829"/>
                  <a:pt x="775200" y="420665"/>
                  <a:pt x="784221" y="481668"/>
                </a:cubicBezTo>
                <a:cubicBezTo>
                  <a:pt x="792435" y="549382"/>
                  <a:pt x="795483" y="589243"/>
                  <a:pt x="793360" y="601245"/>
                </a:cubicBezTo>
                <a:cubicBezTo>
                  <a:pt x="791241" y="613246"/>
                  <a:pt x="789776" y="622604"/>
                  <a:pt x="788972" y="629314"/>
                </a:cubicBezTo>
                <a:lnTo>
                  <a:pt x="808543" y="670474"/>
                </a:lnTo>
                <a:lnTo>
                  <a:pt x="805884" y="743697"/>
                </a:lnTo>
                <a:lnTo>
                  <a:pt x="816921" y="787917"/>
                </a:lnTo>
                <a:lnTo>
                  <a:pt x="830210" y="932503"/>
                </a:lnTo>
                <a:cubicBezTo>
                  <a:pt x="831659" y="954469"/>
                  <a:pt x="830584" y="991790"/>
                  <a:pt x="826987" y="1044469"/>
                </a:cubicBezTo>
                <a:lnTo>
                  <a:pt x="824006" y="1103349"/>
                </a:lnTo>
                <a:cubicBezTo>
                  <a:pt x="825459" y="1125314"/>
                  <a:pt x="825885" y="1144430"/>
                  <a:pt x="825297" y="1160702"/>
                </a:cubicBezTo>
                <a:lnTo>
                  <a:pt x="837540" y="1194855"/>
                </a:lnTo>
                <a:lnTo>
                  <a:pt x="829724" y="1294010"/>
                </a:lnTo>
                <a:lnTo>
                  <a:pt x="835282" y="1349833"/>
                </a:lnTo>
                <a:lnTo>
                  <a:pt x="841403" y="1366908"/>
                </a:lnTo>
                <a:cubicBezTo>
                  <a:pt x="845916" y="1397411"/>
                  <a:pt x="842583" y="1419481"/>
                  <a:pt x="831415" y="1433118"/>
                </a:cubicBezTo>
                <a:lnTo>
                  <a:pt x="812808" y="1434974"/>
                </a:lnTo>
                <a:cubicBezTo>
                  <a:pt x="803463" y="1444746"/>
                  <a:pt x="799813" y="1452479"/>
                  <a:pt x="801853" y="1458170"/>
                </a:cubicBezTo>
                <a:lnTo>
                  <a:pt x="803384" y="1462440"/>
                </a:lnTo>
                <a:lnTo>
                  <a:pt x="802174" y="1472508"/>
                </a:lnTo>
                <a:cubicBezTo>
                  <a:pt x="805235" y="1481046"/>
                  <a:pt x="799866" y="1497425"/>
                  <a:pt x="786065" y="1521645"/>
                </a:cubicBezTo>
                <a:lnTo>
                  <a:pt x="794924" y="1532923"/>
                </a:lnTo>
                <a:lnTo>
                  <a:pt x="818123" y="1543875"/>
                </a:lnTo>
                <a:lnTo>
                  <a:pt x="828192" y="1545086"/>
                </a:lnTo>
                <a:cubicBezTo>
                  <a:pt x="835926" y="1548735"/>
                  <a:pt x="841830" y="1556253"/>
                  <a:pt x="845911" y="1567637"/>
                </a:cubicBezTo>
                <a:lnTo>
                  <a:pt x="848973" y="1576178"/>
                </a:lnTo>
                <a:lnTo>
                  <a:pt x="846556" y="1596314"/>
                </a:lnTo>
                <a:lnTo>
                  <a:pt x="833748" y="1600905"/>
                </a:lnTo>
                <a:lnTo>
                  <a:pt x="827951" y="1598168"/>
                </a:lnTo>
                <a:lnTo>
                  <a:pt x="815143" y="1602759"/>
                </a:lnTo>
                <a:lnTo>
                  <a:pt x="826177" y="1646981"/>
                </a:lnTo>
                <a:cubicBezTo>
                  <a:pt x="839602" y="1648590"/>
                  <a:pt x="850907" y="1662203"/>
                  <a:pt x="860090" y="1687819"/>
                </a:cubicBezTo>
                <a:lnTo>
                  <a:pt x="896012" y="1882107"/>
                </a:lnTo>
                <a:cubicBezTo>
                  <a:pt x="897246" y="1894512"/>
                  <a:pt x="899907" y="1906405"/>
                  <a:pt x="903988" y="1917789"/>
                </a:cubicBezTo>
                <a:cubicBezTo>
                  <a:pt x="909088" y="1932017"/>
                  <a:pt x="916013" y="1942382"/>
                  <a:pt x="924769" y="1948881"/>
                </a:cubicBezTo>
                <a:lnTo>
                  <a:pt x="963512" y="1949443"/>
                </a:lnTo>
                <a:lnTo>
                  <a:pt x="966574" y="1957984"/>
                </a:lnTo>
                <a:lnTo>
                  <a:pt x="965363" y="1968052"/>
                </a:lnTo>
                <a:lnTo>
                  <a:pt x="969955" y="1980860"/>
                </a:lnTo>
                <a:cubicBezTo>
                  <a:pt x="978710" y="1987357"/>
                  <a:pt x="998901" y="1992164"/>
                  <a:pt x="1030528" y="1995280"/>
                </a:cubicBezTo>
                <a:cubicBezTo>
                  <a:pt x="1062157" y="1998391"/>
                  <a:pt x="1085088" y="1997398"/>
                  <a:pt x="1099316" y="1992297"/>
                </a:cubicBezTo>
                <a:cubicBezTo>
                  <a:pt x="1122679" y="1967867"/>
                  <a:pt x="1147166" y="1951056"/>
                  <a:pt x="1172778" y="1941875"/>
                </a:cubicBezTo>
                <a:lnTo>
                  <a:pt x="1211202" y="1928100"/>
                </a:lnTo>
                <a:cubicBezTo>
                  <a:pt x="1236818" y="1918918"/>
                  <a:pt x="1252459" y="1902069"/>
                  <a:pt x="1258121" y="1877558"/>
                </a:cubicBezTo>
                <a:cubicBezTo>
                  <a:pt x="1263788" y="1853045"/>
                  <a:pt x="1274327" y="1821965"/>
                  <a:pt x="1289739" y="1784320"/>
                </a:cubicBezTo>
                <a:cubicBezTo>
                  <a:pt x="1315300" y="1730193"/>
                  <a:pt x="1327463" y="1696925"/>
                  <a:pt x="1326229" y="1684520"/>
                </a:cubicBezTo>
                <a:lnTo>
                  <a:pt x="1342016" y="1621045"/>
                </a:lnTo>
                <a:lnTo>
                  <a:pt x="1386802" y="1571267"/>
                </a:lnTo>
                <a:cubicBezTo>
                  <a:pt x="1425198" y="1535021"/>
                  <a:pt x="1437763" y="1498397"/>
                  <a:pt x="1424501" y="1461400"/>
                </a:cubicBezTo>
                <a:cubicBezTo>
                  <a:pt x="1422459" y="1455706"/>
                  <a:pt x="1414915" y="1439141"/>
                  <a:pt x="1401868" y="1411698"/>
                </a:cubicBezTo>
                <a:cubicBezTo>
                  <a:pt x="1392900" y="1395644"/>
                  <a:pt x="1386886" y="1383346"/>
                  <a:pt x="1383824" y="1374805"/>
                </a:cubicBezTo>
                <a:lnTo>
                  <a:pt x="1377703" y="1357730"/>
                </a:lnTo>
                <a:cubicBezTo>
                  <a:pt x="1381138" y="1340439"/>
                  <a:pt x="1391183" y="1319175"/>
                  <a:pt x="1407829" y="1293935"/>
                </a:cubicBezTo>
                <a:cubicBezTo>
                  <a:pt x="1431565" y="1243671"/>
                  <a:pt x="1442602" y="1202779"/>
                  <a:pt x="1440936" y="1171259"/>
                </a:cubicBezTo>
                <a:lnTo>
                  <a:pt x="1441177" y="1118177"/>
                </a:lnTo>
                <a:lnTo>
                  <a:pt x="1452053" y="1027559"/>
                </a:lnTo>
                <a:lnTo>
                  <a:pt x="1487090" y="990907"/>
                </a:lnTo>
                <a:lnTo>
                  <a:pt x="1489186" y="956433"/>
                </a:lnTo>
                <a:lnTo>
                  <a:pt x="1527285" y="928321"/>
                </a:lnTo>
                <a:cubicBezTo>
                  <a:pt x="1525031" y="913069"/>
                  <a:pt x="1526643" y="899643"/>
                  <a:pt x="1532121" y="888046"/>
                </a:cubicBezTo>
                <a:lnTo>
                  <a:pt x="1533330" y="877977"/>
                </a:lnTo>
                <a:lnTo>
                  <a:pt x="1540337" y="870646"/>
                </a:lnTo>
                <a:cubicBezTo>
                  <a:pt x="1541144" y="863935"/>
                  <a:pt x="1541946" y="857222"/>
                  <a:pt x="1542753" y="850511"/>
                </a:cubicBezTo>
                <a:lnTo>
                  <a:pt x="1539047" y="813297"/>
                </a:lnTo>
                <a:cubicBezTo>
                  <a:pt x="1538026" y="810450"/>
                  <a:pt x="1553251" y="785723"/>
                  <a:pt x="1584721" y="739109"/>
                </a:cubicBezTo>
                <a:cubicBezTo>
                  <a:pt x="1648568" y="729068"/>
                  <a:pt x="1702889" y="741716"/>
                  <a:pt x="1747672" y="777051"/>
                </a:cubicBezTo>
                <a:cubicBezTo>
                  <a:pt x="1751540" y="778877"/>
                  <a:pt x="1754493" y="782634"/>
                  <a:pt x="1756534" y="788328"/>
                </a:cubicBezTo>
                <a:lnTo>
                  <a:pt x="1796243" y="831904"/>
                </a:lnTo>
                <a:lnTo>
                  <a:pt x="1813643" y="840121"/>
                </a:lnTo>
                <a:cubicBezTo>
                  <a:pt x="1842534" y="849036"/>
                  <a:pt x="1861352" y="856741"/>
                  <a:pt x="1870108" y="863240"/>
                </a:cubicBezTo>
                <a:cubicBezTo>
                  <a:pt x="1917148" y="913823"/>
                  <a:pt x="1950872" y="967576"/>
                  <a:pt x="1971277" y="1024498"/>
                </a:cubicBezTo>
                <a:cubicBezTo>
                  <a:pt x="1991683" y="1081420"/>
                  <a:pt x="2006691" y="1132250"/>
                  <a:pt x="2016301" y="1176981"/>
                </a:cubicBezTo>
                <a:lnTo>
                  <a:pt x="2040788" y="1245287"/>
                </a:lnTo>
                <a:cubicBezTo>
                  <a:pt x="2058724" y="1277400"/>
                  <a:pt x="2071265" y="1303418"/>
                  <a:pt x="2078406" y="1323340"/>
                </a:cubicBezTo>
                <a:cubicBezTo>
                  <a:pt x="2085548" y="1343261"/>
                  <a:pt x="2087613" y="1371429"/>
                  <a:pt x="2084605" y="1407836"/>
                </a:cubicBezTo>
                <a:lnTo>
                  <a:pt x="2108451" y="1447469"/>
                </a:lnTo>
                <a:cubicBezTo>
                  <a:pt x="2107643" y="1454181"/>
                  <a:pt x="2109790" y="1464651"/>
                  <a:pt x="2114892" y="1478883"/>
                </a:cubicBezTo>
                <a:lnTo>
                  <a:pt x="2131487" y="1578926"/>
                </a:lnTo>
                <a:cubicBezTo>
                  <a:pt x="2129659" y="1582790"/>
                  <a:pt x="2128343" y="1588080"/>
                  <a:pt x="2127537" y="1594795"/>
                </a:cubicBezTo>
                <a:lnTo>
                  <a:pt x="2117790" y="1607925"/>
                </a:lnTo>
                <a:cubicBezTo>
                  <a:pt x="2115160" y="1618502"/>
                  <a:pt x="2114863" y="1626636"/>
                  <a:pt x="2116905" y="1632330"/>
                </a:cubicBezTo>
                <a:lnTo>
                  <a:pt x="2118436" y="1636601"/>
                </a:lnTo>
                <a:cubicBezTo>
                  <a:pt x="2124343" y="1644118"/>
                  <a:pt x="2133496" y="1647258"/>
                  <a:pt x="2145901" y="1646023"/>
                </a:cubicBezTo>
                <a:lnTo>
                  <a:pt x="2147432" y="1650294"/>
                </a:lnTo>
                <a:lnTo>
                  <a:pt x="2141956" y="1661891"/>
                </a:lnTo>
                <a:lnTo>
                  <a:pt x="2141716" y="1714974"/>
                </a:lnTo>
                <a:lnTo>
                  <a:pt x="2149367" y="1736319"/>
                </a:lnTo>
                <a:cubicBezTo>
                  <a:pt x="2158550" y="1761935"/>
                  <a:pt x="2177369" y="1769643"/>
                  <a:pt x="2205832" y="1759439"/>
                </a:cubicBezTo>
                <a:lnTo>
                  <a:pt x="2224437" y="1757585"/>
                </a:lnTo>
                <a:lnTo>
                  <a:pt x="2232978" y="1754523"/>
                </a:lnTo>
                <a:lnTo>
                  <a:pt x="2238776" y="1757264"/>
                </a:lnTo>
                <a:lnTo>
                  <a:pt x="2245863" y="1817354"/>
                </a:lnTo>
                <a:lnTo>
                  <a:pt x="2208973" y="1835398"/>
                </a:lnTo>
                <a:lnTo>
                  <a:pt x="2212034" y="1843935"/>
                </a:lnTo>
                <a:cubicBezTo>
                  <a:pt x="2221592" y="1843721"/>
                  <a:pt x="2228412" y="1849305"/>
                  <a:pt x="2232493" y="1860688"/>
                </a:cubicBezTo>
                <a:cubicBezTo>
                  <a:pt x="2239635" y="1880610"/>
                  <a:pt x="2241380" y="1894438"/>
                  <a:pt x="2237727" y="1902174"/>
                </a:cubicBezTo>
                <a:cubicBezTo>
                  <a:pt x="2256039" y="1908457"/>
                  <a:pt x="2266725" y="1915867"/>
                  <a:pt x="2269785" y="1924404"/>
                </a:cubicBezTo>
                <a:cubicBezTo>
                  <a:pt x="2272845" y="1932942"/>
                  <a:pt x="2273976" y="1940568"/>
                  <a:pt x="2273170" y="1947279"/>
                </a:cubicBezTo>
                <a:cubicBezTo>
                  <a:pt x="2256091" y="1953402"/>
                  <a:pt x="2242481" y="1964706"/>
                  <a:pt x="2232331" y="1981192"/>
                </a:cubicBezTo>
                <a:lnTo>
                  <a:pt x="2275986" y="2008900"/>
                </a:lnTo>
                <a:lnTo>
                  <a:pt x="2292821" y="2055861"/>
                </a:lnTo>
                <a:cubicBezTo>
                  <a:pt x="2298729" y="2063378"/>
                  <a:pt x="2303214" y="2071409"/>
                  <a:pt x="2306274" y="2079946"/>
                </a:cubicBezTo>
                <a:lnTo>
                  <a:pt x="2314651" y="2197385"/>
                </a:lnTo>
                <a:cubicBezTo>
                  <a:pt x="2317713" y="2205926"/>
                  <a:pt x="2322193" y="2213955"/>
                  <a:pt x="2328101" y="2221471"/>
                </a:cubicBezTo>
                <a:lnTo>
                  <a:pt x="2324155" y="2237339"/>
                </a:lnTo>
                <a:cubicBezTo>
                  <a:pt x="2315617" y="2240400"/>
                  <a:pt x="2309521" y="2245799"/>
                  <a:pt x="2305870" y="2253529"/>
                </a:cubicBezTo>
                <a:cubicBezTo>
                  <a:pt x="2315053" y="2279144"/>
                  <a:pt x="2328395" y="2298450"/>
                  <a:pt x="2345902" y="2311447"/>
                </a:cubicBezTo>
                <a:cubicBezTo>
                  <a:pt x="2348748" y="2310426"/>
                  <a:pt x="2360953" y="2310867"/>
                  <a:pt x="2382513" y="2312776"/>
                </a:cubicBezTo>
                <a:cubicBezTo>
                  <a:pt x="2404072" y="2314683"/>
                  <a:pt x="2420546" y="2313593"/>
                  <a:pt x="2431931" y="2309511"/>
                </a:cubicBezTo>
                <a:lnTo>
                  <a:pt x="2444735" y="2304921"/>
                </a:lnTo>
                <a:lnTo>
                  <a:pt x="2459317" y="2251517"/>
                </a:lnTo>
                <a:lnTo>
                  <a:pt x="2475427" y="2202385"/>
                </a:lnTo>
                <a:cubicBezTo>
                  <a:pt x="2485953" y="2160069"/>
                  <a:pt x="2494252" y="2124973"/>
                  <a:pt x="2500317" y="2097104"/>
                </a:cubicBezTo>
                <a:lnTo>
                  <a:pt x="2494440" y="2026946"/>
                </a:lnTo>
                <a:lnTo>
                  <a:pt x="2517879" y="1984817"/>
                </a:lnTo>
                <a:lnTo>
                  <a:pt x="2526096" y="1967418"/>
                </a:lnTo>
                <a:cubicBezTo>
                  <a:pt x="2526899" y="1960708"/>
                  <a:pt x="2526282" y="1954503"/>
                  <a:pt x="2524242" y="1948813"/>
                </a:cubicBezTo>
                <a:cubicBezTo>
                  <a:pt x="2518498" y="1905904"/>
                  <a:pt x="2523544" y="1875192"/>
                  <a:pt x="2539388" y="1856664"/>
                </a:cubicBezTo>
                <a:cubicBezTo>
                  <a:pt x="2553401" y="1842002"/>
                  <a:pt x="2561323" y="1832741"/>
                  <a:pt x="2563149" y="1828873"/>
                </a:cubicBezTo>
                <a:lnTo>
                  <a:pt x="2576521" y="1785537"/>
                </a:lnTo>
                <a:lnTo>
                  <a:pt x="2628878" y="1689684"/>
                </a:lnTo>
                <a:lnTo>
                  <a:pt x="2635164" y="1586258"/>
                </a:lnTo>
                <a:cubicBezTo>
                  <a:pt x="2632692" y="1561450"/>
                  <a:pt x="2637041" y="1542224"/>
                  <a:pt x="2648212" y="1528585"/>
                </a:cubicBezTo>
                <a:cubicBezTo>
                  <a:pt x="2667707" y="1502327"/>
                  <a:pt x="2679814" y="1466672"/>
                  <a:pt x="2684542" y="1421616"/>
                </a:cubicBezTo>
                <a:cubicBezTo>
                  <a:pt x="2689266" y="1376561"/>
                  <a:pt x="2694770" y="1344879"/>
                  <a:pt x="2701053" y="1326567"/>
                </a:cubicBezTo>
                <a:lnTo>
                  <a:pt x="2726024" y="1288710"/>
                </a:lnTo>
                <a:cubicBezTo>
                  <a:pt x="2726830" y="1281996"/>
                  <a:pt x="2728147" y="1276709"/>
                  <a:pt x="2729970" y="1272843"/>
                </a:cubicBezTo>
                <a:lnTo>
                  <a:pt x="2725379" y="1260035"/>
                </a:lnTo>
                <a:cubicBezTo>
                  <a:pt x="2724145" y="1247630"/>
                  <a:pt x="2723931" y="1238071"/>
                  <a:pt x="2724737" y="1231357"/>
                </a:cubicBezTo>
                <a:lnTo>
                  <a:pt x="2748499" y="1203570"/>
                </a:lnTo>
                <a:cubicBezTo>
                  <a:pt x="2743610" y="1198896"/>
                  <a:pt x="2737814" y="1196159"/>
                  <a:pt x="2731100" y="1195353"/>
                </a:cubicBezTo>
                <a:cubicBezTo>
                  <a:pt x="2728039" y="1186815"/>
                  <a:pt x="2727503" y="1162915"/>
                  <a:pt x="2729488" y="1123662"/>
                </a:cubicBezTo>
                <a:cubicBezTo>
                  <a:pt x="2731262" y="1074849"/>
                  <a:pt x="2737842" y="1048402"/>
                  <a:pt x="2749226" y="1044321"/>
                </a:cubicBezTo>
                <a:cubicBezTo>
                  <a:pt x="2761414" y="1033530"/>
                  <a:pt x="2767914" y="1024775"/>
                  <a:pt x="2768717" y="1018065"/>
                </a:cubicBezTo>
                <a:lnTo>
                  <a:pt x="2764691" y="966513"/>
                </a:lnTo>
                <a:lnTo>
                  <a:pt x="2773472" y="910368"/>
                </a:lnTo>
                <a:lnTo>
                  <a:pt x="2755427" y="873475"/>
                </a:lnTo>
                <a:lnTo>
                  <a:pt x="2770010" y="820072"/>
                </a:lnTo>
                <a:lnTo>
                  <a:pt x="2761712" y="770050"/>
                </a:lnTo>
                <a:lnTo>
                  <a:pt x="2780883" y="729455"/>
                </a:lnTo>
                <a:lnTo>
                  <a:pt x="2776291" y="716647"/>
                </a:lnTo>
                <a:lnTo>
                  <a:pt x="2765902" y="701098"/>
                </a:lnTo>
                <a:lnTo>
                  <a:pt x="2753658" y="666945"/>
                </a:lnTo>
                <a:cubicBezTo>
                  <a:pt x="2767459" y="642729"/>
                  <a:pt x="2772829" y="626350"/>
                  <a:pt x="2769769" y="617813"/>
                </a:cubicBezTo>
                <a:lnTo>
                  <a:pt x="2762116" y="596467"/>
                </a:lnTo>
                <a:cubicBezTo>
                  <a:pt x="2761901" y="586906"/>
                  <a:pt x="2765956" y="575818"/>
                  <a:pt x="2774279" y="563199"/>
                </a:cubicBezTo>
                <a:lnTo>
                  <a:pt x="2785556" y="554338"/>
                </a:lnTo>
                <a:lnTo>
                  <a:pt x="2795303" y="541209"/>
                </a:lnTo>
                <a:lnTo>
                  <a:pt x="2793452" y="522600"/>
                </a:lnTo>
                <a:lnTo>
                  <a:pt x="2788861" y="509795"/>
                </a:lnTo>
                <a:cubicBezTo>
                  <a:pt x="2788642" y="500235"/>
                  <a:pt x="2792297" y="492503"/>
                  <a:pt x="2799814" y="486596"/>
                </a:cubicBezTo>
                <a:lnTo>
                  <a:pt x="2879397" y="453247"/>
                </a:lnTo>
                <a:cubicBezTo>
                  <a:pt x="2886916" y="447344"/>
                  <a:pt x="2893412" y="438589"/>
                  <a:pt x="2898892" y="426990"/>
                </a:cubicBezTo>
                <a:lnTo>
                  <a:pt x="2949799" y="394287"/>
                </a:lnTo>
                <a:cubicBezTo>
                  <a:pt x="2980460" y="354388"/>
                  <a:pt x="3012360" y="326896"/>
                  <a:pt x="3045492" y="311806"/>
                </a:cubicBezTo>
                <a:lnTo>
                  <a:pt x="3048232" y="306004"/>
                </a:lnTo>
                <a:cubicBezTo>
                  <a:pt x="3051078" y="304984"/>
                  <a:pt x="3054432" y="305388"/>
                  <a:pt x="3058300" y="307215"/>
                </a:cubicBezTo>
                <a:lnTo>
                  <a:pt x="3062571" y="305684"/>
                </a:lnTo>
                <a:cubicBezTo>
                  <a:pt x="3082706" y="308100"/>
                  <a:pt x="3095622" y="308289"/>
                  <a:pt x="3101315" y="306248"/>
                </a:cubicBezTo>
                <a:cubicBezTo>
                  <a:pt x="3094172" y="286323"/>
                  <a:pt x="3099436" y="265167"/>
                  <a:pt x="3117103" y="242773"/>
                </a:cubicBezTo>
                <a:cubicBezTo>
                  <a:pt x="3134771" y="220384"/>
                  <a:pt x="3149295" y="207145"/>
                  <a:pt x="3160679" y="203064"/>
                </a:cubicBezTo>
                <a:cubicBezTo>
                  <a:pt x="3183447" y="194902"/>
                  <a:pt x="3198700" y="192647"/>
                  <a:pt x="3206430" y="196297"/>
                </a:cubicBezTo>
                <a:lnTo>
                  <a:pt x="3260724" y="186473"/>
                </a:lnTo>
                <a:cubicBezTo>
                  <a:pt x="3267433" y="187276"/>
                  <a:pt x="3272214" y="187169"/>
                  <a:pt x="3275061" y="186148"/>
                </a:cubicBezTo>
                <a:cubicBezTo>
                  <a:pt x="3289289" y="181048"/>
                  <a:pt x="3298126" y="169852"/>
                  <a:pt x="3301562" y="152560"/>
                </a:cubicBezTo>
                <a:lnTo>
                  <a:pt x="3349729" y="125658"/>
                </a:lnTo>
                <a:lnTo>
                  <a:pt x="3350940" y="115590"/>
                </a:lnTo>
                <a:cubicBezTo>
                  <a:pt x="3355609" y="110702"/>
                  <a:pt x="3360282" y="105815"/>
                  <a:pt x="3364952" y="100928"/>
                </a:cubicBezTo>
                <a:lnTo>
                  <a:pt x="3562219" y="6123"/>
                </a:lnTo>
                <a:close/>
              </a:path>
            </a:pathLst>
          </a:custGeom>
        </p:spPr>
        <p:txBody>
          <a:bodyPr wrap="square">
            <a:noAutofit/>
          </a:bodyPr>
          <a:lstStyle/>
          <a:p>
            <a:endParaRPr lang="ru-RU"/>
          </a:p>
        </p:txBody>
      </p:sp>
    </p:spTree>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8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1340826" y="1834889"/>
            <a:ext cx="3035056" cy="3188222"/>
          </a:xfrm>
          <a:custGeom>
            <a:avLst/>
            <a:gdLst>
              <a:gd name="connsiteX0" fmla="*/ 283654 w 3035056"/>
              <a:gd name="connsiteY0" fmla="*/ 1962855 h 3188222"/>
              <a:gd name="connsiteX1" fmla="*/ 272304 w 3035056"/>
              <a:gd name="connsiteY1" fmla="*/ 1985545 h 3188222"/>
              <a:gd name="connsiteX2" fmla="*/ 277979 w 3035056"/>
              <a:gd name="connsiteY2" fmla="*/ 2002564 h 3188222"/>
              <a:gd name="connsiteX3" fmla="*/ 294998 w 3035056"/>
              <a:gd name="connsiteY3" fmla="*/ 1991220 h 3188222"/>
              <a:gd name="connsiteX4" fmla="*/ 351727 w 3035056"/>
              <a:gd name="connsiteY4" fmla="*/ 1945836 h 3188222"/>
              <a:gd name="connsiteX5" fmla="*/ 346052 w 3035056"/>
              <a:gd name="connsiteY5" fmla="*/ 1968530 h 3188222"/>
              <a:gd name="connsiteX6" fmla="*/ 351727 w 3035056"/>
              <a:gd name="connsiteY6" fmla="*/ 2008239 h 3188222"/>
              <a:gd name="connsiteX7" fmla="*/ 368747 w 3035056"/>
              <a:gd name="connsiteY7" fmla="*/ 2008239 h 3188222"/>
              <a:gd name="connsiteX8" fmla="*/ 385766 w 3035056"/>
              <a:gd name="connsiteY8" fmla="*/ 2002564 h 3188222"/>
              <a:gd name="connsiteX9" fmla="*/ 385766 w 3035056"/>
              <a:gd name="connsiteY9" fmla="*/ 1968530 h 3188222"/>
              <a:gd name="connsiteX10" fmla="*/ 357402 w 3035056"/>
              <a:gd name="connsiteY10" fmla="*/ 1945836 h 3188222"/>
              <a:gd name="connsiteX11" fmla="*/ 209900 w 3035056"/>
              <a:gd name="connsiteY11" fmla="*/ 1724591 h 3188222"/>
              <a:gd name="connsiteX12" fmla="*/ 158846 w 3035056"/>
              <a:gd name="connsiteY12" fmla="*/ 1849393 h 3188222"/>
              <a:gd name="connsiteX13" fmla="*/ 164516 w 3035056"/>
              <a:gd name="connsiteY13" fmla="*/ 1934491 h 3188222"/>
              <a:gd name="connsiteX14" fmla="*/ 198556 w 3035056"/>
              <a:gd name="connsiteY14" fmla="*/ 1934491 h 3188222"/>
              <a:gd name="connsiteX15" fmla="*/ 260959 w 3035056"/>
              <a:gd name="connsiteY15" fmla="*/ 1821029 h 3188222"/>
              <a:gd name="connsiteX16" fmla="*/ 243940 w 3035056"/>
              <a:gd name="connsiteY16" fmla="*/ 1730261 h 3188222"/>
              <a:gd name="connsiteX17" fmla="*/ 1043831 w 3035056"/>
              <a:gd name="connsiteY17" fmla="*/ 1701896 h 3188222"/>
              <a:gd name="connsiteX18" fmla="*/ 1055176 w 3035056"/>
              <a:gd name="connsiteY18" fmla="*/ 1718916 h 3188222"/>
              <a:gd name="connsiteX19" fmla="*/ 1066526 w 3035056"/>
              <a:gd name="connsiteY19" fmla="*/ 1718916 h 3188222"/>
              <a:gd name="connsiteX20" fmla="*/ 1060851 w 3035056"/>
              <a:gd name="connsiteY20" fmla="*/ 1701896 h 3188222"/>
              <a:gd name="connsiteX21" fmla="*/ 856626 w 3035056"/>
              <a:gd name="connsiteY21" fmla="*/ 1611128 h 3188222"/>
              <a:gd name="connsiteX22" fmla="*/ 856626 w 3035056"/>
              <a:gd name="connsiteY22" fmla="*/ 1633823 h 3188222"/>
              <a:gd name="connsiteX23" fmla="*/ 873640 w 3035056"/>
              <a:gd name="connsiteY23" fmla="*/ 1633823 h 3188222"/>
              <a:gd name="connsiteX24" fmla="*/ 873640 w 3035056"/>
              <a:gd name="connsiteY24" fmla="*/ 1622473 h 3188222"/>
              <a:gd name="connsiteX25" fmla="*/ 862296 w 3035056"/>
              <a:gd name="connsiteY25" fmla="*/ 1611128 h 3188222"/>
              <a:gd name="connsiteX26" fmla="*/ 266634 w 3035056"/>
              <a:gd name="connsiteY26" fmla="*/ 1588439 h 3188222"/>
              <a:gd name="connsiteX27" fmla="*/ 266634 w 3035056"/>
              <a:gd name="connsiteY27" fmla="*/ 1628148 h 3188222"/>
              <a:gd name="connsiteX28" fmla="*/ 283654 w 3035056"/>
              <a:gd name="connsiteY28" fmla="*/ 1628148 h 3188222"/>
              <a:gd name="connsiteX29" fmla="*/ 300668 w 3035056"/>
              <a:gd name="connsiteY29" fmla="*/ 1611128 h 3188222"/>
              <a:gd name="connsiteX30" fmla="*/ 294998 w 3035056"/>
              <a:gd name="connsiteY30" fmla="*/ 1594109 h 3188222"/>
              <a:gd name="connsiteX31" fmla="*/ 833931 w 3035056"/>
              <a:gd name="connsiteY31" fmla="*/ 1526035 h 3188222"/>
              <a:gd name="connsiteX32" fmla="*/ 816912 w 3035056"/>
              <a:gd name="connsiteY32" fmla="*/ 1531705 h 3188222"/>
              <a:gd name="connsiteX33" fmla="*/ 816912 w 3035056"/>
              <a:gd name="connsiteY33" fmla="*/ 1577089 h 3188222"/>
              <a:gd name="connsiteX34" fmla="*/ 833931 w 3035056"/>
              <a:gd name="connsiteY34" fmla="*/ 1582764 h 3188222"/>
              <a:gd name="connsiteX35" fmla="*/ 850951 w 3035056"/>
              <a:gd name="connsiteY35" fmla="*/ 1560074 h 3188222"/>
              <a:gd name="connsiteX36" fmla="*/ 850951 w 3035056"/>
              <a:gd name="connsiteY36" fmla="*/ 1526035 h 3188222"/>
              <a:gd name="connsiteX37" fmla="*/ 572972 w 3035056"/>
              <a:gd name="connsiteY37" fmla="*/ 890660 h 3188222"/>
              <a:gd name="connsiteX38" fmla="*/ 550283 w 3035056"/>
              <a:gd name="connsiteY38" fmla="*/ 913349 h 3188222"/>
              <a:gd name="connsiteX39" fmla="*/ 555957 w 3035056"/>
              <a:gd name="connsiteY39" fmla="*/ 936044 h 3188222"/>
              <a:gd name="connsiteX40" fmla="*/ 589992 w 3035056"/>
              <a:gd name="connsiteY40" fmla="*/ 947389 h 3188222"/>
              <a:gd name="connsiteX41" fmla="*/ 607011 w 3035056"/>
              <a:gd name="connsiteY41" fmla="*/ 924699 h 3188222"/>
              <a:gd name="connsiteX42" fmla="*/ 601341 w 3035056"/>
              <a:gd name="connsiteY42" fmla="*/ 896330 h 3188222"/>
              <a:gd name="connsiteX43" fmla="*/ 589992 w 3035056"/>
              <a:gd name="connsiteY43" fmla="*/ 890660 h 3188222"/>
              <a:gd name="connsiteX44" fmla="*/ 646725 w 3035056"/>
              <a:gd name="connsiteY44" fmla="*/ 686430 h 3188222"/>
              <a:gd name="connsiteX45" fmla="*/ 612686 w 3035056"/>
              <a:gd name="connsiteY45" fmla="*/ 737488 h 3188222"/>
              <a:gd name="connsiteX46" fmla="*/ 646725 w 3035056"/>
              <a:gd name="connsiteY46" fmla="*/ 805562 h 3188222"/>
              <a:gd name="connsiteX47" fmla="*/ 703454 w 3035056"/>
              <a:gd name="connsiteY47" fmla="*/ 788547 h 3188222"/>
              <a:gd name="connsiteX48" fmla="*/ 646725 w 3035056"/>
              <a:gd name="connsiteY48" fmla="*/ 686430 h 3188222"/>
              <a:gd name="connsiteX49" fmla="*/ 1758630 w 3035056"/>
              <a:gd name="connsiteY49" fmla="*/ 408456 h 3188222"/>
              <a:gd name="connsiteX50" fmla="*/ 1701901 w 3035056"/>
              <a:gd name="connsiteY50" fmla="*/ 510568 h 3188222"/>
              <a:gd name="connsiteX51" fmla="*/ 1622478 w 3035056"/>
              <a:gd name="connsiteY51" fmla="*/ 641046 h 3188222"/>
              <a:gd name="connsiteX52" fmla="*/ 1503346 w 3035056"/>
              <a:gd name="connsiteY52" fmla="*/ 850946 h 3188222"/>
              <a:gd name="connsiteX53" fmla="*/ 1435268 w 3035056"/>
              <a:gd name="connsiteY53" fmla="*/ 1004117 h 3188222"/>
              <a:gd name="connsiteX54" fmla="*/ 1372864 w 3035056"/>
              <a:gd name="connsiteY54" fmla="*/ 1072196 h 3188222"/>
              <a:gd name="connsiteX55" fmla="*/ 1372864 w 3035056"/>
              <a:gd name="connsiteY55" fmla="*/ 1123250 h 3188222"/>
              <a:gd name="connsiteX56" fmla="*/ 1287771 w 3035056"/>
              <a:gd name="connsiteY56" fmla="*/ 1236712 h 3188222"/>
              <a:gd name="connsiteX57" fmla="*/ 1225367 w 3035056"/>
              <a:gd name="connsiteY57" fmla="*/ 1429593 h 3188222"/>
              <a:gd name="connsiteX58" fmla="*/ 1168639 w 3035056"/>
              <a:gd name="connsiteY58" fmla="*/ 1486321 h 3188222"/>
              <a:gd name="connsiteX59" fmla="*/ 1174313 w 3035056"/>
              <a:gd name="connsiteY59" fmla="*/ 1560074 h 3188222"/>
              <a:gd name="connsiteX60" fmla="*/ 1134599 w 3035056"/>
              <a:gd name="connsiteY60" fmla="*/ 1611128 h 3188222"/>
              <a:gd name="connsiteX61" fmla="*/ 1097725 w 3035056"/>
              <a:gd name="connsiteY61" fmla="*/ 1707571 h 3188222"/>
              <a:gd name="connsiteX62" fmla="*/ 1055176 w 3035056"/>
              <a:gd name="connsiteY62" fmla="*/ 1804009 h 3188222"/>
              <a:gd name="connsiteX63" fmla="*/ 998448 w 3035056"/>
              <a:gd name="connsiteY63" fmla="*/ 1775645 h 3188222"/>
              <a:gd name="connsiteX64" fmla="*/ 936044 w 3035056"/>
              <a:gd name="connsiteY64" fmla="*/ 1849393 h 3188222"/>
              <a:gd name="connsiteX65" fmla="*/ 936044 w 3035056"/>
              <a:gd name="connsiteY65" fmla="*/ 1928816 h 3188222"/>
              <a:gd name="connsiteX66" fmla="*/ 907680 w 3035056"/>
              <a:gd name="connsiteY66" fmla="*/ 1985545 h 3188222"/>
              <a:gd name="connsiteX67" fmla="*/ 879315 w 3035056"/>
              <a:gd name="connsiteY67" fmla="*/ 2042278 h 3188222"/>
              <a:gd name="connsiteX68" fmla="*/ 879315 w 3035056"/>
              <a:gd name="connsiteY68" fmla="*/ 2053623 h 3188222"/>
              <a:gd name="connsiteX69" fmla="*/ 941719 w 3035056"/>
              <a:gd name="connsiteY69" fmla="*/ 2081988 h 3188222"/>
              <a:gd name="connsiteX70" fmla="*/ 941719 w 3035056"/>
              <a:gd name="connsiteY70" fmla="*/ 2099007 h 3188222"/>
              <a:gd name="connsiteX71" fmla="*/ 913354 w 3035056"/>
              <a:gd name="connsiteY71" fmla="*/ 2161411 h 3188222"/>
              <a:gd name="connsiteX72" fmla="*/ 862296 w 3035056"/>
              <a:gd name="connsiteY72" fmla="*/ 2167081 h 3188222"/>
              <a:gd name="connsiteX73" fmla="*/ 856626 w 3035056"/>
              <a:gd name="connsiteY73" fmla="*/ 2223814 h 3188222"/>
              <a:gd name="connsiteX74" fmla="*/ 856626 w 3035056"/>
              <a:gd name="connsiteY74" fmla="*/ 2257849 h 3188222"/>
              <a:gd name="connsiteX75" fmla="*/ 867970 w 3035056"/>
              <a:gd name="connsiteY75" fmla="*/ 2342946 h 3188222"/>
              <a:gd name="connsiteX76" fmla="*/ 913354 w 3035056"/>
              <a:gd name="connsiteY76" fmla="*/ 2433714 h 3188222"/>
              <a:gd name="connsiteX77" fmla="*/ 913354 w 3035056"/>
              <a:gd name="connsiteY77" fmla="*/ 2450734 h 3188222"/>
              <a:gd name="connsiteX78" fmla="*/ 936044 w 3035056"/>
              <a:gd name="connsiteY78" fmla="*/ 2496118 h 3188222"/>
              <a:gd name="connsiteX79" fmla="*/ 1021142 w 3035056"/>
              <a:gd name="connsiteY79" fmla="*/ 2541502 h 3188222"/>
              <a:gd name="connsiteX80" fmla="*/ 1066526 w 3035056"/>
              <a:gd name="connsiteY80" fmla="*/ 2575536 h 3188222"/>
              <a:gd name="connsiteX81" fmla="*/ 1060851 w 3035056"/>
              <a:gd name="connsiteY81" fmla="*/ 2615250 h 3188222"/>
              <a:gd name="connsiteX82" fmla="*/ 1123255 w 3035056"/>
              <a:gd name="connsiteY82" fmla="*/ 2654959 h 3188222"/>
              <a:gd name="connsiteX83" fmla="*/ 1140274 w 3035056"/>
              <a:gd name="connsiteY83" fmla="*/ 2649289 h 3188222"/>
              <a:gd name="connsiteX84" fmla="*/ 1157294 w 3035056"/>
              <a:gd name="connsiteY84" fmla="*/ 2649289 h 3188222"/>
              <a:gd name="connsiteX85" fmla="*/ 1179983 w 3035056"/>
              <a:gd name="connsiteY85" fmla="*/ 2643615 h 3188222"/>
              <a:gd name="connsiteX86" fmla="*/ 1248062 w 3035056"/>
              <a:gd name="connsiteY86" fmla="*/ 2671979 h 3188222"/>
              <a:gd name="connsiteX87" fmla="*/ 1310465 w 3035056"/>
              <a:gd name="connsiteY87" fmla="*/ 2632270 h 3188222"/>
              <a:gd name="connsiteX88" fmla="*/ 1338830 w 3035056"/>
              <a:gd name="connsiteY88" fmla="*/ 2643615 h 3188222"/>
              <a:gd name="connsiteX89" fmla="*/ 1372864 w 3035056"/>
              <a:gd name="connsiteY89" fmla="*/ 2643615 h 3188222"/>
              <a:gd name="connsiteX90" fmla="*/ 1384214 w 3035056"/>
              <a:gd name="connsiteY90" fmla="*/ 2620920 h 3188222"/>
              <a:gd name="connsiteX91" fmla="*/ 1384214 w 3035056"/>
              <a:gd name="connsiteY91" fmla="*/ 2603905 h 3188222"/>
              <a:gd name="connsiteX92" fmla="*/ 1389884 w 3035056"/>
              <a:gd name="connsiteY92" fmla="*/ 2586886 h 3188222"/>
              <a:gd name="connsiteX93" fmla="*/ 1588439 w 3035056"/>
              <a:gd name="connsiteY93" fmla="*/ 2411020 h 3188222"/>
              <a:gd name="connsiteX94" fmla="*/ 1639498 w 3035056"/>
              <a:gd name="connsiteY94" fmla="*/ 2325927 h 3188222"/>
              <a:gd name="connsiteX95" fmla="*/ 1690552 w 3035056"/>
              <a:gd name="connsiteY95" fmla="*/ 2314582 h 3188222"/>
              <a:gd name="connsiteX96" fmla="*/ 1792669 w 3035056"/>
              <a:gd name="connsiteY96" fmla="*/ 2212465 h 3188222"/>
              <a:gd name="connsiteX97" fmla="*/ 1849398 w 3035056"/>
              <a:gd name="connsiteY97" fmla="*/ 2076313 h 3188222"/>
              <a:gd name="connsiteX98" fmla="*/ 1894782 w 3035056"/>
              <a:gd name="connsiteY98" fmla="*/ 2025259 h 3188222"/>
              <a:gd name="connsiteX99" fmla="*/ 1911802 w 3035056"/>
              <a:gd name="connsiteY99" fmla="*/ 1934491 h 3188222"/>
              <a:gd name="connsiteX100" fmla="*/ 1951511 w 3035056"/>
              <a:gd name="connsiteY100" fmla="*/ 1849393 h 3188222"/>
              <a:gd name="connsiteX101" fmla="*/ 2081993 w 3035056"/>
              <a:gd name="connsiteY101" fmla="*/ 1321805 h 3188222"/>
              <a:gd name="connsiteX102" fmla="*/ 2047954 w 3035056"/>
              <a:gd name="connsiteY102" fmla="*/ 1015467 h 3188222"/>
              <a:gd name="connsiteX103" fmla="*/ 2047954 w 3035056"/>
              <a:gd name="connsiteY103" fmla="*/ 919024 h 3188222"/>
              <a:gd name="connsiteX104" fmla="*/ 2059298 w 3035056"/>
              <a:gd name="connsiteY104" fmla="*/ 799892 h 3188222"/>
              <a:gd name="connsiteX105" fmla="*/ 2030934 w 3035056"/>
              <a:gd name="connsiteY105" fmla="*/ 686430 h 3188222"/>
              <a:gd name="connsiteX106" fmla="*/ 1974205 w 3035056"/>
              <a:gd name="connsiteY106" fmla="*/ 564462 h 3188222"/>
              <a:gd name="connsiteX107" fmla="*/ 1891947 w 3035056"/>
              <a:gd name="connsiteY107" fmla="*/ 493549 h 3188222"/>
              <a:gd name="connsiteX108" fmla="*/ 1832379 w 3035056"/>
              <a:gd name="connsiteY108" fmla="*/ 453840 h 3188222"/>
              <a:gd name="connsiteX109" fmla="*/ 1758630 w 3035056"/>
              <a:gd name="connsiteY109" fmla="*/ 408456 h 3188222"/>
              <a:gd name="connsiteX110" fmla="*/ 1429598 w 3035056"/>
              <a:gd name="connsiteY110" fmla="*/ 0 h 3188222"/>
              <a:gd name="connsiteX111" fmla="*/ 1588439 w 3035056"/>
              <a:gd name="connsiteY111" fmla="*/ 0 h 3188222"/>
              <a:gd name="connsiteX112" fmla="*/ 1648008 w 3035056"/>
              <a:gd name="connsiteY112" fmla="*/ 8510 h 3188222"/>
              <a:gd name="connsiteX113" fmla="*/ 1684882 w 3035056"/>
              <a:gd name="connsiteY113" fmla="*/ 62404 h 3188222"/>
              <a:gd name="connsiteX114" fmla="*/ 1696227 w 3035056"/>
              <a:gd name="connsiteY114" fmla="*/ 79419 h 3188222"/>
              <a:gd name="connsiteX115" fmla="*/ 1758630 w 3035056"/>
              <a:gd name="connsiteY115" fmla="*/ 136152 h 3188222"/>
              <a:gd name="connsiteX116" fmla="*/ 1815359 w 3035056"/>
              <a:gd name="connsiteY116" fmla="*/ 153172 h 3188222"/>
              <a:gd name="connsiteX117" fmla="*/ 1849398 w 3035056"/>
              <a:gd name="connsiteY117" fmla="*/ 209900 h 3188222"/>
              <a:gd name="connsiteX118" fmla="*/ 2325927 w 3035056"/>
              <a:gd name="connsiteY118" fmla="*/ 408456 h 3188222"/>
              <a:gd name="connsiteX119" fmla="*/ 2484774 w 3035056"/>
              <a:gd name="connsiteY119" fmla="*/ 453840 h 3188222"/>
              <a:gd name="connsiteX120" fmla="*/ 2615251 w 3035056"/>
              <a:gd name="connsiteY120" fmla="*/ 431145 h 3188222"/>
              <a:gd name="connsiteX121" fmla="*/ 2876210 w 3035056"/>
              <a:gd name="connsiteY121" fmla="*/ 283649 h 3188222"/>
              <a:gd name="connsiteX122" fmla="*/ 2944288 w 3035056"/>
              <a:gd name="connsiteY122" fmla="*/ 238265 h 3188222"/>
              <a:gd name="connsiteX123" fmla="*/ 3035056 w 3035056"/>
              <a:gd name="connsiteY123" fmla="*/ 272304 h 3188222"/>
              <a:gd name="connsiteX124" fmla="*/ 3035056 w 3035056"/>
              <a:gd name="connsiteY124" fmla="*/ 283649 h 3188222"/>
              <a:gd name="connsiteX125" fmla="*/ 2949958 w 3035056"/>
              <a:gd name="connsiteY125" fmla="*/ 363072 h 3188222"/>
              <a:gd name="connsiteX126" fmla="*/ 2927269 w 3035056"/>
              <a:gd name="connsiteY126" fmla="*/ 391436 h 3188222"/>
              <a:gd name="connsiteX127" fmla="*/ 2887555 w 3035056"/>
              <a:gd name="connsiteY127" fmla="*/ 442490 h 3188222"/>
              <a:gd name="connsiteX128" fmla="*/ 2847845 w 3035056"/>
              <a:gd name="connsiteY128" fmla="*/ 487874 h 3188222"/>
              <a:gd name="connsiteX129" fmla="*/ 2637945 w 3035056"/>
              <a:gd name="connsiteY129" fmla="*/ 652395 h 3188222"/>
              <a:gd name="connsiteX130" fmla="*/ 2459244 w 3035056"/>
              <a:gd name="connsiteY130" fmla="*/ 624026 h 3188222"/>
              <a:gd name="connsiteX131" fmla="*/ 2297563 w 3035056"/>
              <a:gd name="connsiteY131" fmla="*/ 595662 h 3188222"/>
              <a:gd name="connsiteX132" fmla="*/ 2286218 w 3035056"/>
              <a:gd name="connsiteY132" fmla="*/ 612681 h 3188222"/>
              <a:gd name="connsiteX133" fmla="*/ 2235159 w 3035056"/>
              <a:gd name="connsiteY133" fmla="*/ 646720 h 3188222"/>
              <a:gd name="connsiteX134" fmla="*/ 2229489 w 3035056"/>
              <a:gd name="connsiteY134" fmla="*/ 646720 h 3188222"/>
              <a:gd name="connsiteX135" fmla="*/ 2189776 w 3035056"/>
              <a:gd name="connsiteY135" fmla="*/ 612681 h 3188222"/>
              <a:gd name="connsiteX136" fmla="*/ 2127377 w 3035056"/>
              <a:gd name="connsiteY136" fmla="*/ 703449 h 3188222"/>
              <a:gd name="connsiteX137" fmla="*/ 2127377 w 3035056"/>
              <a:gd name="connsiteY137" fmla="*/ 828256 h 3188222"/>
              <a:gd name="connsiteX138" fmla="*/ 2150066 w 3035056"/>
              <a:gd name="connsiteY138" fmla="*/ 947389 h 3188222"/>
              <a:gd name="connsiteX139" fmla="*/ 2150066 w 3035056"/>
              <a:gd name="connsiteY139" fmla="*/ 1106235 h 3188222"/>
              <a:gd name="connsiteX140" fmla="*/ 2184105 w 3035056"/>
              <a:gd name="connsiteY140" fmla="*/ 1179983 h 3188222"/>
              <a:gd name="connsiteX141" fmla="*/ 2138722 w 3035056"/>
              <a:gd name="connsiteY141" fmla="*/ 1355844 h 3188222"/>
              <a:gd name="connsiteX142" fmla="*/ 2138722 w 3035056"/>
              <a:gd name="connsiteY142" fmla="*/ 1457957 h 3188222"/>
              <a:gd name="connsiteX143" fmla="*/ 2039444 w 3035056"/>
              <a:gd name="connsiteY143" fmla="*/ 1948671 h 3188222"/>
              <a:gd name="connsiteX144" fmla="*/ 1917472 w 3035056"/>
              <a:gd name="connsiteY144" fmla="*/ 2311742 h 3188222"/>
              <a:gd name="connsiteX145" fmla="*/ 1838053 w 3035056"/>
              <a:gd name="connsiteY145" fmla="*/ 2473424 h 3188222"/>
              <a:gd name="connsiteX146" fmla="*/ 1804014 w 3035056"/>
              <a:gd name="connsiteY146" fmla="*/ 2530152 h 3188222"/>
              <a:gd name="connsiteX147" fmla="*/ 1775650 w 3035056"/>
              <a:gd name="connsiteY147" fmla="*/ 2586886 h 3188222"/>
              <a:gd name="connsiteX148" fmla="*/ 1730266 w 3035056"/>
              <a:gd name="connsiteY148" fmla="*/ 2700343 h 3188222"/>
              <a:gd name="connsiteX149" fmla="*/ 1582769 w 3035056"/>
              <a:gd name="connsiteY149" fmla="*/ 2893224 h 3188222"/>
              <a:gd name="connsiteX150" fmla="*/ 1531710 w 3035056"/>
              <a:gd name="connsiteY150" fmla="*/ 2989667 h 3188222"/>
              <a:gd name="connsiteX151" fmla="*/ 1474982 w 3035056"/>
              <a:gd name="connsiteY151" fmla="*/ 3046395 h 3188222"/>
              <a:gd name="connsiteX152" fmla="*/ 1435268 w 3035056"/>
              <a:gd name="connsiteY152" fmla="*/ 3114474 h 3188222"/>
              <a:gd name="connsiteX153" fmla="*/ 1412578 w 3035056"/>
              <a:gd name="connsiteY153" fmla="*/ 3125819 h 3188222"/>
              <a:gd name="connsiteX154" fmla="*/ 1378539 w 3035056"/>
              <a:gd name="connsiteY154" fmla="*/ 3125819 h 3188222"/>
              <a:gd name="connsiteX155" fmla="*/ 1304791 w 3035056"/>
              <a:gd name="connsiteY155" fmla="*/ 3188222 h 3188222"/>
              <a:gd name="connsiteX156" fmla="*/ 1293446 w 3035056"/>
              <a:gd name="connsiteY156" fmla="*/ 3182547 h 3188222"/>
              <a:gd name="connsiteX157" fmla="*/ 1287771 w 3035056"/>
              <a:gd name="connsiteY157" fmla="*/ 3148513 h 3188222"/>
              <a:gd name="connsiteX158" fmla="*/ 1179983 w 3035056"/>
              <a:gd name="connsiteY158" fmla="*/ 3176877 h 3188222"/>
              <a:gd name="connsiteX159" fmla="*/ 1134599 w 3035056"/>
              <a:gd name="connsiteY159" fmla="*/ 3154183 h 3188222"/>
              <a:gd name="connsiteX160" fmla="*/ 1009792 w 3035056"/>
              <a:gd name="connsiteY160" fmla="*/ 3108799 h 3188222"/>
              <a:gd name="connsiteX161" fmla="*/ 924699 w 3035056"/>
              <a:gd name="connsiteY161" fmla="*/ 3086109 h 3188222"/>
              <a:gd name="connsiteX162" fmla="*/ 845276 w 3035056"/>
              <a:gd name="connsiteY162" fmla="*/ 3023706 h 3188222"/>
              <a:gd name="connsiteX163" fmla="*/ 748838 w 3035056"/>
              <a:gd name="connsiteY163" fmla="*/ 2998176 h 3188222"/>
              <a:gd name="connsiteX164" fmla="*/ 641051 w 3035056"/>
              <a:gd name="connsiteY164" fmla="*/ 2961302 h 3188222"/>
              <a:gd name="connsiteX165" fmla="*/ 641051 w 3035056"/>
              <a:gd name="connsiteY165" fmla="*/ 2932938 h 3188222"/>
              <a:gd name="connsiteX166" fmla="*/ 646725 w 3035056"/>
              <a:gd name="connsiteY166" fmla="*/ 2921593 h 3188222"/>
              <a:gd name="connsiteX167" fmla="*/ 646725 w 3035056"/>
              <a:gd name="connsiteY167" fmla="*/ 2915918 h 3188222"/>
              <a:gd name="connsiteX168" fmla="*/ 658070 w 3035056"/>
              <a:gd name="connsiteY168" fmla="*/ 2876209 h 3188222"/>
              <a:gd name="connsiteX169" fmla="*/ 646725 w 3035056"/>
              <a:gd name="connsiteY169" fmla="*/ 2864860 h 3188222"/>
              <a:gd name="connsiteX170" fmla="*/ 607011 w 3035056"/>
              <a:gd name="connsiteY170" fmla="*/ 2876209 h 3188222"/>
              <a:gd name="connsiteX171" fmla="*/ 561627 w 3035056"/>
              <a:gd name="connsiteY171" fmla="*/ 2847840 h 3188222"/>
              <a:gd name="connsiteX172" fmla="*/ 479369 w 3035056"/>
              <a:gd name="connsiteY172" fmla="*/ 2799621 h 3188222"/>
              <a:gd name="connsiteX173" fmla="*/ 442495 w 3035056"/>
              <a:gd name="connsiteY173" fmla="*/ 2757072 h 3188222"/>
              <a:gd name="connsiteX174" fmla="*/ 391436 w 3035056"/>
              <a:gd name="connsiteY174" fmla="*/ 2734383 h 3188222"/>
              <a:gd name="connsiteX175" fmla="*/ 380092 w 3035056"/>
              <a:gd name="connsiteY175" fmla="*/ 2711688 h 3188222"/>
              <a:gd name="connsiteX176" fmla="*/ 380092 w 3035056"/>
              <a:gd name="connsiteY176" fmla="*/ 2700343 h 3188222"/>
              <a:gd name="connsiteX177" fmla="*/ 374422 w 3035056"/>
              <a:gd name="connsiteY177" fmla="*/ 2688999 h 3188222"/>
              <a:gd name="connsiteX178" fmla="*/ 323363 w 3035056"/>
              <a:gd name="connsiteY178" fmla="*/ 2654959 h 3188222"/>
              <a:gd name="connsiteX179" fmla="*/ 283654 w 3035056"/>
              <a:gd name="connsiteY179" fmla="*/ 2586886 h 3188222"/>
              <a:gd name="connsiteX180" fmla="*/ 209900 w 3035056"/>
              <a:gd name="connsiteY180" fmla="*/ 2490443 h 3188222"/>
              <a:gd name="connsiteX181" fmla="*/ 192886 w 3035056"/>
              <a:gd name="connsiteY181" fmla="*/ 2484768 h 3188222"/>
              <a:gd name="connsiteX182" fmla="*/ 136152 w 3035056"/>
              <a:gd name="connsiteY182" fmla="*/ 2425205 h 3188222"/>
              <a:gd name="connsiteX183" fmla="*/ 121972 w 3035056"/>
              <a:gd name="connsiteY183" fmla="*/ 2337272 h 3188222"/>
              <a:gd name="connsiteX184" fmla="*/ 113462 w 3035056"/>
              <a:gd name="connsiteY184" fmla="*/ 2286218 h 3188222"/>
              <a:gd name="connsiteX185" fmla="*/ 147502 w 3035056"/>
              <a:gd name="connsiteY185" fmla="*/ 2286218 h 3188222"/>
              <a:gd name="connsiteX186" fmla="*/ 175866 w 3035056"/>
              <a:gd name="connsiteY186" fmla="*/ 2269198 h 3188222"/>
              <a:gd name="connsiteX187" fmla="*/ 170191 w 3035056"/>
              <a:gd name="connsiteY187" fmla="*/ 2189775 h 3188222"/>
              <a:gd name="connsiteX188" fmla="*/ 153172 w 3035056"/>
              <a:gd name="connsiteY188" fmla="*/ 2189775 h 3188222"/>
              <a:gd name="connsiteX189" fmla="*/ 113462 w 3035056"/>
              <a:gd name="connsiteY189" fmla="*/ 2280543 h 3188222"/>
              <a:gd name="connsiteX190" fmla="*/ 42549 w 3035056"/>
              <a:gd name="connsiteY190" fmla="*/ 2252179 h 3188222"/>
              <a:gd name="connsiteX191" fmla="*/ 34039 w 3035056"/>
              <a:gd name="connsiteY191" fmla="*/ 2223814 h 3188222"/>
              <a:gd name="connsiteX192" fmla="*/ 34039 w 3035056"/>
              <a:gd name="connsiteY192" fmla="*/ 2201120 h 3188222"/>
              <a:gd name="connsiteX193" fmla="*/ 0 w 3035056"/>
              <a:gd name="connsiteY193" fmla="*/ 2133046 h 3188222"/>
              <a:gd name="connsiteX194" fmla="*/ 25530 w 3035056"/>
              <a:gd name="connsiteY194" fmla="*/ 2084823 h 3188222"/>
              <a:gd name="connsiteX195" fmla="*/ 51059 w 3035056"/>
              <a:gd name="connsiteY195" fmla="*/ 2047948 h 3188222"/>
              <a:gd name="connsiteX196" fmla="*/ 28365 w 3035056"/>
              <a:gd name="connsiteY196" fmla="*/ 1957180 h 3188222"/>
              <a:gd name="connsiteX197" fmla="*/ 28365 w 3035056"/>
              <a:gd name="connsiteY197" fmla="*/ 1940161 h 3188222"/>
              <a:gd name="connsiteX198" fmla="*/ 73748 w 3035056"/>
              <a:gd name="connsiteY198" fmla="*/ 1894777 h 3188222"/>
              <a:gd name="connsiteX199" fmla="*/ 90768 w 3035056"/>
              <a:gd name="connsiteY199" fmla="*/ 1849393 h 3188222"/>
              <a:gd name="connsiteX200" fmla="*/ 79423 w 3035056"/>
              <a:gd name="connsiteY200" fmla="*/ 1821029 h 3188222"/>
              <a:gd name="connsiteX201" fmla="*/ 79423 w 3035056"/>
              <a:gd name="connsiteY201" fmla="*/ 1764300 h 3188222"/>
              <a:gd name="connsiteX202" fmla="*/ 102118 w 3035056"/>
              <a:gd name="connsiteY202" fmla="*/ 1747280 h 3188222"/>
              <a:gd name="connsiteX203" fmla="*/ 96443 w 3035056"/>
              <a:gd name="connsiteY203" fmla="*/ 1616803 h 3188222"/>
              <a:gd name="connsiteX204" fmla="*/ 113462 w 3035056"/>
              <a:gd name="connsiteY204" fmla="*/ 1616803 h 3188222"/>
              <a:gd name="connsiteX205" fmla="*/ 164516 w 3035056"/>
              <a:gd name="connsiteY205" fmla="*/ 1679207 h 3188222"/>
              <a:gd name="connsiteX206" fmla="*/ 192886 w 3035056"/>
              <a:gd name="connsiteY206" fmla="*/ 1645168 h 3188222"/>
              <a:gd name="connsiteX207" fmla="*/ 192886 w 3035056"/>
              <a:gd name="connsiteY207" fmla="*/ 1633823 h 3188222"/>
              <a:gd name="connsiteX208" fmla="*/ 147502 w 3035056"/>
              <a:gd name="connsiteY208" fmla="*/ 1562909 h 3188222"/>
              <a:gd name="connsiteX209" fmla="*/ 96443 w 3035056"/>
              <a:gd name="connsiteY209" fmla="*/ 1520360 h 3188222"/>
              <a:gd name="connsiteX210" fmla="*/ 113462 w 3035056"/>
              <a:gd name="connsiteY210" fmla="*/ 1469306 h 3188222"/>
              <a:gd name="connsiteX211" fmla="*/ 153172 w 3035056"/>
              <a:gd name="connsiteY211" fmla="*/ 1480651 h 3188222"/>
              <a:gd name="connsiteX212" fmla="*/ 153172 w 3035056"/>
              <a:gd name="connsiteY212" fmla="*/ 1452287 h 3188222"/>
              <a:gd name="connsiteX213" fmla="*/ 113462 w 3035056"/>
              <a:gd name="connsiteY213" fmla="*/ 1429593 h 3188222"/>
              <a:gd name="connsiteX214" fmla="*/ 130482 w 3035056"/>
              <a:gd name="connsiteY214" fmla="*/ 1361519 h 3188222"/>
              <a:gd name="connsiteX215" fmla="*/ 147502 w 3035056"/>
              <a:gd name="connsiteY215" fmla="*/ 1327480 h 3188222"/>
              <a:gd name="connsiteX216" fmla="*/ 153172 w 3035056"/>
              <a:gd name="connsiteY216" fmla="*/ 1293441 h 3188222"/>
              <a:gd name="connsiteX217" fmla="*/ 141827 w 3035056"/>
              <a:gd name="connsiteY217" fmla="*/ 1191328 h 3188222"/>
              <a:gd name="connsiteX218" fmla="*/ 221250 w 3035056"/>
              <a:gd name="connsiteY218" fmla="*/ 1100560 h 3188222"/>
              <a:gd name="connsiteX219" fmla="*/ 266634 w 3035056"/>
              <a:gd name="connsiteY219" fmla="*/ 992772 h 3188222"/>
              <a:gd name="connsiteX220" fmla="*/ 329037 w 3035056"/>
              <a:gd name="connsiteY220" fmla="*/ 992772 h 3188222"/>
              <a:gd name="connsiteX221" fmla="*/ 363072 w 3035056"/>
              <a:gd name="connsiteY221" fmla="*/ 907679 h 3188222"/>
              <a:gd name="connsiteX222" fmla="*/ 368747 w 3035056"/>
              <a:gd name="connsiteY222" fmla="*/ 890660 h 3188222"/>
              <a:gd name="connsiteX223" fmla="*/ 368747 w 3035056"/>
              <a:gd name="connsiteY223" fmla="*/ 873640 h 3188222"/>
              <a:gd name="connsiteX224" fmla="*/ 374422 w 3035056"/>
              <a:gd name="connsiteY224" fmla="*/ 822581 h 3188222"/>
              <a:gd name="connsiteX225" fmla="*/ 516243 w 3035056"/>
              <a:gd name="connsiteY225" fmla="*/ 686430 h 3188222"/>
              <a:gd name="connsiteX226" fmla="*/ 538938 w 3035056"/>
              <a:gd name="connsiteY226" fmla="*/ 686430 h 3188222"/>
              <a:gd name="connsiteX227" fmla="*/ 641051 w 3035056"/>
              <a:gd name="connsiteY227" fmla="*/ 658065 h 3188222"/>
              <a:gd name="connsiteX228" fmla="*/ 618356 w 3035056"/>
              <a:gd name="connsiteY228" fmla="*/ 578642 h 3188222"/>
              <a:gd name="connsiteX229" fmla="*/ 624031 w 3035056"/>
              <a:gd name="connsiteY229" fmla="*/ 561627 h 3188222"/>
              <a:gd name="connsiteX230" fmla="*/ 720474 w 3035056"/>
              <a:gd name="connsiteY230" fmla="*/ 476529 h 3188222"/>
              <a:gd name="connsiteX231" fmla="*/ 771528 w 3035056"/>
              <a:gd name="connsiteY231" fmla="*/ 419801 h 3188222"/>
              <a:gd name="connsiteX232" fmla="*/ 839606 w 3035056"/>
              <a:gd name="connsiteY232" fmla="*/ 385761 h 3188222"/>
              <a:gd name="connsiteX233" fmla="*/ 850951 w 3035056"/>
              <a:gd name="connsiteY233" fmla="*/ 385761 h 3188222"/>
              <a:gd name="connsiteX234" fmla="*/ 936044 w 3035056"/>
              <a:gd name="connsiteY234" fmla="*/ 294993 h 3188222"/>
              <a:gd name="connsiteX235" fmla="*/ 947394 w 3035056"/>
              <a:gd name="connsiteY235" fmla="*/ 266629 h 3188222"/>
              <a:gd name="connsiteX236" fmla="*/ 1021142 w 3035056"/>
              <a:gd name="connsiteY236" fmla="*/ 238265 h 3188222"/>
              <a:gd name="connsiteX237" fmla="*/ 1026812 w 3035056"/>
              <a:gd name="connsiteY237" fmla="*/ 226920 h 3188222"/>
              <a:gd name="connsiteX238" fmla="*/ 1066526 w 3035056"/>
              <a:gd name="connsiteY238" fmla="*/ 192881 h 3188222"/>
              <a:gd name="connsiteX239" fmla="*/ 1145949 w 3035056"/>
              <a:gd name="connsiteY239" fmla="*/ 153172 h 3188222"/>
              <a:gd name="connsiteX240" fmla="*/ 1191333 w 3035056"/>
              <a:gd name="connsiteY240" fmla="*/ 90768 h 3188222"/>
              <a:gd name="connsiteX241" fmla="*/ 1265081 w 3035056"/>
              <a:gd name="connsiteY241" fmla="*/ 45384 h 3188222"/>
              <a:gd name="connsiteX242" fmla="*/ 1333155 w 3035056"/>
              <a:gd name="connsiteY242" fmla="*/ 5670 h 318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3035056" h="3188222">
                <a:moveTo>
                  <a:pt x="283654" y="1962855"/>
                </a:moveTo>
                <a:cubicBezTo>
                  <a:pt x="276087" y="1974200"/>
                  <a:pt x="272304" y="1981766"/>
                  <a:pt x="272304" y="1985545"/>
                </a:cubicBezTo>
                <a:cubicBezTo>
                  <a:pt x="272304" y="1993111"/>
                  <a:pt x="274196" y="1998786"/>
                  <a:pt x="277979" y="2002564"/>
                </a:cubicBezTo>
                <a:lnTo>
                  <a:pt x="294998" y="1991220"/>
                </a:lnTo>
                <a:close/>
                <a:moveTo>
                  <a:pt x="351727" y="1945836"/>
                </a:moveTo>
                <a:cubicBezTo>
                  <a:pt x="347944" y="1953402"/>
                  <a:pt x="346052" y="1960964"/>
                  <a:pt x="346052" y="1968530"/>
                </a:cubicBezTo>
                <a:cubicBezTo>
                  <a:pt x="346052" y="1979875"/>
                  <a:pt x="347944" y="1993111"/>
                  <a:pt x="351727" y="2008239"/>
                </a:cubicBezTo>
                <a:lnTo>
                  <a:pt x="368747" y="2008239"/>
                </a:lnTo>
                <a:lnTo>
                  <a:pt x="385766" y="2002564"/>
                </a:lnTo>
                <a:lnTo>
                  <a:pt x="385766" y="1968530"/>
                </a:lnTo>
                <a:lnTo>
                  <a:pt x="357402" y="1945836"/>
                </a:lnTo>
                <a:close/>
                <a:moveTo>
                  <a:pt x="209900" y="1724591"/>
                </a:moveTo>
                <a:cubicBezTo>
                  <a:pt x="175866" y="1758625"/>
                  <a:pt x="158846" y="1800231"/>
                  <a:pt x="158846" y="1849393"/>
                </a:cubicBezTo>
                <a:cubicBezTo>
                  <a:pt x="158846" y="1898560"/>
                  <a:pt x="160738" y="1926925"/>
                  <a:pt x="164516" y="1934491"/>
                </a:cubicBezTo>
                <a:lnTo>
                  <a:pt x="198556" y="1934491"/>
                </a:lnTo>
                <a:cubicBezTo>
                  <a:pt x="240156" y="1908018"/>
                  <a:pt x="260959" y="1870196"/>
                  <a:pt x="260959" y="1821029"/>
                </a:cubicBezTo>
                <a:cubicBezTo>
                  <a:pt x="260959" y="1775645"/>
                  <a:pt x="255284" y="1745389"/>
                  <a:pt x="243940" y="1730261"/>
                </a:cubicBezTo>
                <a:close/>
                <a:moveTo>
                  <a:pt x="1043831" y="1701896"/>
                </a:moveTo>
                <a:cubicBezTo>
                  <a:pt x="1047615" y="1709463"/>
                  <a:pt x="1051398" y="1715133"/>
                  <a:pt x="1055176" y="1718916"/>
                </a:cubicBezTo>
                <a:lnTo>
                  <a:pt x="1066526" y="1718916"/>
                </a:lnTo>
                <a:cubicBezTo>
                  <a:pt x="1066526" y="1711354"/>
                  <a:pt x="1064634" y="1705679"/>
                  <a:pt x="1060851" y="1701896"/>
                </a:cubicBezTo>
                <a:close/>
                <a:moveTo>
                  <a:pt x="856626" y="1611128"/>
                </a:moveTo>
                <a:lnTo>
                  <a:pt x="856626" y="1633823"/>
                </a:lnTo>
                <a:lnTo>
                  <a:pt x="873640" y="1633823"/>
                </a:lnTo>
                <a:lnTo>
                  <a:pt x="873640" y="1622473"/>
                </a:lnTo>
                <a:lnTo>
                  <a:pt x="862296" y="1611128"/>
                </a:lnTo>
                <a:close/>
                <a:moveTo>
                  <a:pt x="266634" y="1588439"/>
                </a:moveTo>
                <a:lnTo>
                  <a:pt x="266634" y="1628148"/>
                </a:lnTo>
                <a:lnTo>
                  <a:pt x="283654" y="1628148"/>
                </a:lnTo>
                <a:lnTo>
                  <a:pt x="300668" y="1611128"/>
                </a:lnTo>
                <a:lnTo>
                  <a:pt x="294998" y="1594109"/>
                </a:lnTo>
                <a:close/>
                <a:moveTo>
                  <a:pt x="833931" y="1526035"/>
                </a:moveTo>
                <a:lnTo>
                  <a:pt x="816912" y="1531705"/>
                </a:lnTo>
                <a:lnTo>
                  <a:pt x="816912" y="1577089"/>
                </a:lnTo>
                <a:lnTo>
                  <a:pt x="833931" y="1582764"/>
                </a:lnTo>
                <a:lnTo>
                  <a:pt x="850951" y="1560074"/>
                </a:lnTo>
                <a:lnTo>
                  <a:pt x="850951" y="1526035"/>
                </a:lnTo>
                <a:close/>
                <a:moveTo>
                  <a:pt x="572972" y="890660"/>
                </a:moveTo>
                <a:lnTo>
                  <a:pt x="550283" y="913349"/>
                </a:lnTo>
                <a:lnTo>
                  <a:pt x="555957" y="936044"/>
                </a:lnTo>
                <a:lnTo>
                  <a:pt x="589992" y="947389"/>
                </a:lnTo>
                <a:lnTo>
                  <a:pt x="607011" y="924699"/>
                </a:lnTo>
                <a:lnTo>
                  <a:pt x="601341" y="896330"/>
                </a:lnTo>
                <a:lnTo>
                  <a:pt x="589992" y="890660"/>
                </a:lnTo>
                <a:close/>
                <a:moveTo>
                  <a:pt x="646725" y="686430"/>
                </a:moveTo>
                <a:lnTo>
                  <a:pt x="612686" y="737488"/>
                </a:lnTo>
                <a:cubicBezTo>
                  <a:pt x="612686" y="748833"/>
                  <a:pt x="624031" y="771527"/>
                  <a:pt x="646725" y="805562"/>
                </a:cubicBezTo>
                <a:cubicBezTo>
                  <a:pt x="669415" y="805562"/>
                  <a:pt x="688326" y="799892"/>
                  <a:pt x="703454" y="788547"/>
                </a:cubicBezTo>
                <a:cubicBezTo>
                  <a:pt x="703454" y="728035"/>
                  <a:pt x="684543" y="693996"/>
                  <a:pt x="646725" y="686430"/>
                </a:cubicBezTo>
                <a:close/>
                <a:moveTo>
                  <a:pt x="1758630" y="408456"/>
                </a:moveTo>
                <a:cubicBezTo>
                  <a:pt x="1739719" y="427362"/>
                  <a:pt x="1720808" y="461401"/>
                  <a:pt x="1701901" y="510568"/>
                </a:cubicBezTo>
                <a:cubicBezTo>
                  <a:pt x="1671645" y="571080"/>
                  <a:pt x="1645168" y="614573"/>
                  <a:pt x="1622478" y="641046"/>
                </a:cubicBezTo>
                <a:cubicBezTo>
                  <a:pt x="1580878" y="693996"/>
                  <a:pt x="1541164" y="763961"/>
                  <a:pt x="1503346" y="850946"/>
                </a:cubicBezTo>
                <a:lnTo>
                  <a:pt x="1435268" y="1004117"/>
                </a:lnTo>
                <a:lnTo>
                  <a:pt x="1372864" y="1072196"/>
                </a:lnTo>
                <a:lnTo>
                  <a:pt x="1372864" y="1123250"/>
                </a:lnTo>
                <a:cubicBezTo>
                  <a:pt x="1350174" y="1176200"/>
                  <a:pt x="1321810" y="1214018"/>
                  <a:pt x="1287771" y="1236712"/>
                </a:cubicBezTo>
                <a:cubicBezTo>
                  <a:pt x="1287771" y="1312352"/>
                  <a:pt x="1266973" y="1376647"/>
                  <a:pt x="1225367" y="1429593"/>
                </a:cubicBezTo>
                <a:lnTo>
                  <a:pt x="1168639" y="1486321"/>
                </a:lnTo>
                <a:lnTo>
                  <a:pt x="1174313" y="1560074"/>
                </a:lnTo>
                <a:lnTo>
                  <a:pt x="1134599" y="1611128"/>
                </a:lnTo>
                <a:cubicBezTo>
                  <a:pt x="1123255" y="1633823"/>
                  <a:pt x="1110962" y="1665970"/>
                  <a:pt x="1097725" y="1707571"/>
                </a:cubicBezTo>
                <a:cubicBezTo>
                  <a:pt x="1084489" y="1749172"/>
                  <a:pt x="1070309" y="1781319"/>
                  <a:pt x="1055176" y="1804009"/>
                </a:cubicBezTo>
                <a:cubicBezTo>
                  <a:pt x="1036270" y="1785103"/>
                  <a:pt x="1017359" y="1775645"/>
                  <a:pt x="998448" y="1775645"/>
                </a:cubicBezTo>
                <a:lnTo>
                  <a:pt x="936044" y="1849393"/>
                </a:lnTo>
                <a:lnTo>
                  <a:pt x="936044" y="1928816"/>
                </a:lnTo>
                <a:cubicBezTo>
                  <a:pt x="936044" y="1943944"/>
                  <a:pt x="926591" y="1962855"/>
                  <a:pt x="907680" y="1985545"/>
                </a:cubicBezTo>
                <a:cubicBezTo>
                  <a:pt x="888773" y="2008239"/>
                  <a:pt x="879315" y="2027150"/>
                  <a:pt x="879315" y="2042278"/>
                </a:cubicBezTo>
                <a:lnTo>
                  <a:pt x="879315" y="2053623"/>
                </a:lnTo>
                <a:cubicBezTo>
                  <a:pt x="886882" y="2061185"/>
                  <a:pt x="907680" y="2070643"/>
                  <a:pt x="941719" y="2081988"/>
                </a:cubicBezTo>
                <a:lnTo>
                  <a:pt x="941719" y="2099007"/>
                </a:lnTo>
                <a:cubicBezTo>
                  <a:pt x="941719" y="2121697"/>
                  <a:pt x="932266" y="2142499"/>
                  <a:pt x="913354" y="2161411"/>
                </a:cubicBezTo>
                <a:lnTo>
                  <a:pt x="862296" y="2167081"/>
                </a:lnTo>
                <a:cubicBezTo>
                  <a:pt x="858517" y="2182209"/>
                  <a:pt x="856626" y="2201120"/>
                  <a:pt x="856626" y="2223814"/>
                </a:cubicBezTo>
                <a:lnTo>
                  <a:pt x="856626" y="2257849"/>
                </a:lnTo>
                <a:cubicBezTo>
                  <a:pt x="856626" y="2299454"/>
                  <a:pt x="860404" y="2327818"/>
                  <a:pt x="867970" y="2342946"/>
                </a:cubicBezTo>
                <a:cubicBezTo>
                  <a:pt x="886882" y="2354291"/>
                  <a:pt x="902010" y="2384547"/>
                  <a:pt x="913354" y="2433714"/>
                </a:cubicBezTo>
                <a:lnTo>
                  <a:pt x="913354" y="2450734"/>
                </a:lnTo>
                <a:cubicBezTo>
                  <a:pt x="920916" y="2469640"/>
                  <a:pt x="928482" y="2484768"/>
                  <a:pt x="936044" y="2496118"/>
                </a:cubicBezTo>
                <a:cubicBezTo>
                  <a:pt x="947394" y="2515024"/>
                  <a:pt x="975758" y="2530152"/>
                  <a:pt x="1021142" y="2541502"/>
                </a:cubicBezTo>
                <a:cubicBezTo>
                  <a:pt x="1043831" y="2556630"/>
                  <a:pt x="1058959" y="2567975"/>
                  <a:pt x="1066526" y="2575536"/>
                </a:cubicBezTo>
                <a:cubicBezTo>
                  <a:pt x="1062743" y="2594447"/>
                  <a:pt x="1060851" y="2607684"/>
                  <a:pt x="1060851" y="2615250"/>
                </a:cubicBezTo>
                <a:cubicBezTo>
                  <a:pt x="1075979" y="2641723"/>
                  <a:pt x="1096782" y="2654959"/>
                  <a:pt x="1123255" y="2654959"/>
                </a:cubicBezTo>
                <a:lnTo>
                  <a:pt x="1140274" y="2649289"/>
                </a:lnTo>
                <a:lnTo>
                  <a:pt x="1157294" y="2649289"/>
                </a:lnTo>
                <a:cubicBezTo>
                  <a:pt x="1164855" y="2645506"/>
                  <a:pt x="1172422" y="2643615"/>
                  <a:pt x="1179983" y="2643615"/>
                </a:cubicBezTo>
                <a:cubicBezTo>
                  <a:pt x="1183767" y="2643615"/>
                  <a:pt x="1206461" y="2653068"/>
                  <a:pt x="1248062" y="2671979"/>
                </a:cubicBezTo>
                <a:lnTo>
                  <a:pt x="1310465" y="2632270"/>
                </a:lnTo>
                <a:lnTo>
                  <a:pt x="1338830" y="2643615"/>
                </a:lnTo>
                <a:lnTo>
                  <a:pt x="1372864" y="2643615"/>
                </a:lnTo>
                <a:cubicBezTo>
                  <a:pt x="1380430" y="2639831"/>
                  <a:pt x="1384214" y="2632270"/>
                  <a:pt x="1384214" y="2620920"/>
                </a:cubicBezTo>
                <a:lnTo>
                  <a:pt x="1384214" y="2603905"/>
                </a:lnTo>
                <a:cubicBezTo>
                  <a:pt x="1384214" y="2600122"/>
                  <a:pt x="1386105" y="2594447"/>
                  <a:pt x="1389884" y="2586886"/>
                </a:cubicBezTo>
                <a:lnTo>
                  <a:pt x="1588439" y="2411020"/>
                </a:lnTo>
                <a:lnTo>
                  <a:pt x="1639498" y="2325927"/>
                </a:lnTo>
                <a:lnTo>
                  <a:pt x="1690552" y="2314582"/>
                </a:lnTo>
                <a:cubicBezTo>
                  <a:pt x="1724591" y="2280543"/>
                  <a:pt x="1758630" y="2246504"/>
                  <a:pt x="1792669" y="2212465"/>
                </a:cubicBezTo>
                <a:cubicBezTo>
                  <a:pt x="1796448" y="2193558"/>
                  <a:pt x="1815359" y="2148174"/>
                  <a:pt x="1849398" y="2076313"/>
                </a:cubicBezTo>
                <a:lnTo>
                  <a:pt x="1894782" y="2025259"/>
                </a:lnTo>
                <a:lnTo>
                  <a:pt x="1911802" y="1934491"/>
                </a:lnTo>
                <a:cubicBezTo>
                  <a:pt x="1919363" y="1915580"/>
                  <a:pt x="1932600" y="1887215"/>
                  <a:pt x="1951511" y="1849393"/>
                </a:cubicBezTo>
                <a:cubicBezTo>
                  <a:pt x="2038496" y="1709463"/>
                  <a:pt x="2081993" y="1533597"/>
                  <a:pt x="2081993" y="1321805"/>
                </a:cubicBezTo>
                <a:cubicBezTo>
                  <a:pt x="2081993" y="1223476"/>
                  <a:pt x="2070643" y="1121363"/>
                  <a:pt x="2047954" y="1015467"/>
                </a:cubicBezTo>
                <a:lnTo>
                  <a:pt x="2047954" y="919024"/>
                </a:lnTo>
                <a:cubicBezTo>
                  <a:pt x="2055515" y="866079"/>
                  <a:pt x="2059298" y="826365"/>
                  <a:pt x="2059298" y="799892"/>
                </a:cubicBezTo>
                <a:cubicBezTo>
                  <a:pt x="2059298" y="777197"/>
                  <a:pt x="2049845" y="739380"/>
                  <a:pt x="2030934" y="686430"/>
                </a:cubicBezTo>
                <a:cubicBezTo>
                  <a:pt x="2012023" y="633484"/>
                  <a:pt x="1993112" y="592827"/>
                  <a:pt x="1974205" y="564462"/>
                </a:cubicBezTo>
                <a:cubicBezTo>
                  <a:pt x="1955294" y="536098"/>
                  <a:pt x="1927873" y="512460"/>
                  <a:pt x="1891947" y="493549"/>
                </a:cubicBezTo>
                <a:cubicBezTo>
                  <a:pt x="1856016" y="474638"/>
                  <a:pt x="1836162" y="461401"/>
                  <a:pt x="1832379" y="453840"/>
                </a:cubicBezTo>
                <a:cubicBezTo>
                  <a:pt x="1794561" y="427362"/>
                  <a:pt x="1769975" y="412239"/>
                  <a:pt x="1758630" y="408456"/>
                </a:cubicBezTo>
                <a:close/>
                <a:moveTo>
                  <a:pt x="1429598" y="0"/>
                </a:moveTo>
                <a:lnTo>
                  <a:pt x="1588439" y="0"/>
                </a:lnTo>
                <a:cubicBezTo>
                  <a:pt x="1614912" y="0"/>
                  <a:pt x="1634771" y="2835"/>
                  <a:pt x="1648008" y="8510"/>
                </a:cubicBezTo>
                <a:cubicBezTo>
                  <a:pt x="1661244" y="14180"/>
                  <a:pt x="1673537" y="32148"/>
                  <a:pt x="1684882" y="62404"/>
                </a:cubicBezTo>
                <a:lnTo>
                  <a:pt x="1696227" y="79419"/>
                </a:lnTo>
                <a:cubicBezTo>
                  <a:pt x="1707571" y="109675"/>
                  <a:pt x="1728374" y="128586"/>
                  <a:pt x="1758630" y="136152"/>
                </a:cubicBezTo>
                <a:cubicBezTo>
                  <a:pt x="1788886" y="143714"/>
                  <a:pt x="1807797" y="149388"/>
                  <a:pt x="1815359" y="153172"/>
                </a:cubicBezTo>
                <a:lnTo>
                  <a:pt x="1849398" y="209900"/>
                </a:lnTo>
                <a:cubicBezTo>
                  <a:pt x="2004461" y="323358"/>
                  <a:pt x="2163303" y="389545"/>
                  <a:pt x="2325927" y="408456"/>
                </a:cubicBezTo>
                <a:lnTo>
                  <a:pt x="2484774" y="453840"/>
                </a:lnTo>
                <a:lnTo>
                  <a:pt x="2615251" y="431145"/>
                </a:lnTo>
                <a:cubicBezTo>
                  <a:pt x="2709802" y="408456"/>
                  <a:pt x="2796787" y="359289"/>
                  <a:pt x="2876210" y="283649"/>
                </a:cubicBezTo>
                <a:lnTo>
                  <a:pt x="2944288" y="238265"/>
                </a:lnTo>
                <a:cubicBezTo>
                  <a:pt x="2959416" y="238265"/>
                  <a:pt x="2989672" y="249609"/>
                  <a:pt x="3035056" y="272304"/>
                </a:cubicBezTo>
                <a:lnTo>
                  <a:pt x="3035056" y="283649"/>
                </a:lnTo>
                <a:cubicBezTo>
                  <a:pt x="3019928" y="310121"/>
                  <a:pt x="2991559" y="336594"/>
                  <a:pt x="2949958" y="363072"/>
                </a:cubicBezTo>
                <a:cubicBezTo>
                  <a:pt x="2942397" y="374417"/>
                  <a:pt x="2934830" y="383870"/>
                  <a:pt x="2927269" y="391436"/>
                </a:cubicBezTo>
                <a:lnTo>
                  <a:pt x="2887555" y="442490"/>
                </a:lnTo>
                <a:lnTo>
                  <a:pt x="2847845" y="487874"/>
                </a:lnTo>
                <a:cubicBezTo>
                  <a:pt x="2760861" y="597553"/>
                  <a:pt x="2690891" y="652395"/>
                  <a:pt x="2637945" y="652395"/>
                </a:cubicBezTo>
                <a:cubicBezTo>
                  <a:pt x="2596344" y="652395"/>
                  <a:pt x="2536776" y="642937"/>
                  <a:pt x="2459244" y="624026"/>
                </a:cubicBezTo>
                <a:cubicBezTo>
                  <a:pt x="2381713" y="605120"/>
                  <a:pt x="2327819" y="595662"/>
                  <a:pt x="2297563" y="595662"/>
                </a:cubicBezTo>
                <a:cubicBezTo>
                  <a:pt x="2293785" y="599445"/>
                  <a:pt x="2290001" y="605120"/>
                  <a:pt x="2286218" y="612681"/>
                </a:cubicBezTo>
                <a:cubicBezTo>
                  <a:pt x="2263529" y="635376"/>
                  <a:pt x="2246509" y="646720"/>
                  <a:pt x="2235159" y="646720"/>
                </a:cubicBezTo>
                <a:lnTo>
                  <a:pt x="2229489" y="646720"/>
                </a:lnTo>
                <a:cubicBezTo>
                  <a:pt x="2210578" y="627809"/>
                  <a:pt x="2197342" y="616464"/>
                  <a:pt x="2189776" y="612681"/>
                </a:cubicBezTo>
                <a:lnTo>
                  <a:pt x="2127377" y="703449"/>
                </a:lnTo>
                <a:lnTo>
                  <a:pt x="2127377" y="828256"/>
                </a:lnTo>
                <a:cubicBezTo>
                  <a:pt x="2138722" y="884985"/>
                  <a:pt x="2146283" y="924699"/>
                  <a:pt x="2150066" y="947389"/>
                </a:cubicBezTo>
                <a:lnTo>
                  <a:pt x="2150066" y="1106235"/>
                </a:lnTo>
                <a:lnTo>
                  <a:pt x="2184105" y="1179983"/>
                </a:lnTo>
                <a:cubicBezTo>
                  <a:pt x="2157633" y="1214018"/>
                  <a:pt x="2142505" y="1272643"/>
                  <a:pt x="2138722" y="1355844"/>
                </a:cubicBezTo>
                <a:lnTo>
                  <a:pt x="2138722" y="1457957"/>
                </a:lnTo>
                <a:cubicBezTo>
                  <a:pt x="2123594" y="1605458"/>
                  <a:pt x="2090503" y="1769026"/>
                  <a:pt x="2039444" y="1948671"/>
                </a:cubicBezTo>
                <a:cubicBezTo>
                  <a:pt x="1988385" y="2128320"/>
                  <a:pt x="1947728" y="2249344"/>
                  <a:pt x="1917472" y="2311742"/>
                </a:cubicBezTo>
                <a:cubicBezTo>
                  <a:pt x="1887216" y="2374146"/>
                  <a:pt x="1860743" y="2428040"/>
                  <a:pt x="1838053" y="2473424"/>
                </a:cubicBezTo>
                <a:lnTo>
                  <a:pt x="1804014" y="2530152"/>
                </a:lnTo>
                <a:lnTo>
                  <a:pt x="1775650" y="2586886"/>
                </a:lnTo>
                <a:lnTo>
                  <a:pt x="1730266" y="2700343"/>
                </a:lnTo>
                <a:lnTo>
                  <a:pt x="1582769" y="2893224"/>
                </a:lnTo>
                <a:lnTo>
                  <a:pt x="1531710" y="2989667"/>
                </a:lnTo>
                <a:lnTo>
                  <a:pt x="1474982" y="3046395"/>
                </a:lnTo>
                <a:lnTo>
                  <a:pt x="1435268" y="3114474"/>
                </a:lnTo>
                <a:cubicBezTo>
                  <a:pt x="1427706" y="3118257"/>
                  <a:pt x="1420140" y="3122035"/>
                  <a:pt x="1412578" y="3125819"/>
                </a:cubicBezTo>
                <a:lnTo>
                  <a:pt x="1378539" y="3125819"/>
                </a:lnTo>
                <a:cubicBezTo>
                  <a:pt x="1355849" y="3140947"/>
                  <a:pt x="1331263" y="3161749"/>
                  <a:pt x="1304791" y="3188222"/>
                </a:cubicBezTo>
                <a:lnTo>
                  <a:pt x="1293446" y="3182547"/>
                </a:lnTo>
                <a:lnTo>
                  <a:pt x="1287771" y="3148513"/>
                </a:lnTo>
                <a:lnTo>
                  <a:pt x="1179983" y="3176877"/>
                </a:lnTo>
                <a:cubicBezTo>
                  <a:pt x="1176205" y="3176877"/>
                  <a:pt x="1161077" y="3169311"/>
                  <a:pt x="1134599" y="3154183"/>
                </a:cubicBezTo>
                <a:cubicBezTo>
                  <a:pt x="1092999" y="3131493"/>
                  <a:pt x="1051398" y="3116365"/>
                  <a:pt x="1009792" y="3108799"/>
                </a:cubicBezTo>
                <a:cubicBezTo>
                  <a:pt x="968192" y="3101237"/>
                  <a:pt x="939827" y="3093671"/>
                  <a:pt x="924699" y="3086109"/>
                </a:cubicBezTo>
                <a:lnTo>
                  <a:pt x="845276" y="3023706"/>
                </a:lnTo>
                <a:cubicBezTo>
                  <a:pt x="830148" y="3016139"/>
                  <a:pt x="798005" y="3007630"/>
                  <a:pt x="748838" y="2998176"/>
                </a:cubicBezTo>
                <a:cubicBezTo>
                  <a:pt x="699671" y="2988723"/>
                  <a:pt x="663740" y="2976430"/>
                  <a:pt x="641051" y="2961302"/>
                </a:cubicBezTo>
                <a:lnTo>
                  <a:pt x="641051" y="2932938"/>
                </a:lnTo>
                <a:lnTo>
                  <a:pt x="646725" y="2921593"/>
                </a:lnTo>
                <a:lnTo>
                  <a:pt x="646725" y="2915918"/>
                </a:lnTo>
                <a:cubicBezTo>
                  <a:pt x="654287" y="2900790"/>
                  <a:pt x="658070" y="2887554"/>
                  <a:pt x="658070" y="2876209"/>
                </a:cubicBezTo>
                <a:lnTo>
                  <a:pt x="646725" y="2864860"/>
                </a:lnTo>
                <a:lnTo>
                  <a:pt x="607011" y="2876209"/>
                </a:lnTo>
                <a:cubicBezTo>
                  <a:pt x="595666" y="2861081"/>
                  <a:pt x="580539" y="2851623"/>
                  <a:pt x="561627" y="2847840"/>
                </a:cubicBezTo>
                <a:cubicBezTo>
                  <a:pt x="523810" y="2840278"/>
                  <a:pt x="496389" y="2824207"/>
                  <a:pt x="479369" y="2799621"/>
                </a:cubicBezTo>
                <a:cubicBezTo>
                  <a:pt x="462350" y="2775040"/>
                  <a:pt x="450061" y="2760855"/>
                  <a:pt x="442495" y="2757072"/>
                </a:cubicBezTo>
                <a:lnTo>
                  <a:pt x="391436" y="2734383"/>
                </a:lnTo>
                <a:cubicBezTo>
                  <a:pt x="387658" y="2730599"/>
                  <a:pt x="383875" y="2723038"/>
                  <a:pt x="380092" y="2711688"/>
                </a:cubicBezTo>
                <a:lnTo>
                  <a:pt x="380092" y="2700343"/>
                </a:lnTo>
                <a:lnTo>
                  <a:pt x="374422" y="2688999"/>
                </a:lnTo>
                <a:lnTo>
                  <a:pt x="323363" y="2654959"/>
                </a:lnTo>
                <a:cubicBezTo>
                  <a:pt x="315796" y="2643615"/>
                  <a:pt x="302560" y="2620920"/>
                  <a:pt x="283654" y="2586886"/>
                </a:cubicBezTo>
                <a:cubicBezTo>
                  <a:pt x="257176" y="2526374"/>
                  <a:pt x="232595" y="2494226"/>
                  <a:pt x="209900" y="2490443"/>
                </a:cubicBezTo>
                <a:lnTo>
                  <a:pt x="192886" y="2484768"/>
                </a:lnTo>
                <a:cubicBezTo>
                  <a:pt x="162630" y="2484768"/>
                  <a:pt x="143718" y="2464914"/>
                  <a:pt x="136152" y="2425205"/>
                </a:cubicBezTo>
                <a:cubicBezTo>
                  <a:pt x="128590" y="2385495"/>
                  <a:pt x="123864" y="2356183"/>
                  <a:pt x="121972" y="2337272"/>
                </a:cubicBezTo>
                <a:cubicBezTo>
                  <a:pt x="120081" y="2318361"/>
                  <a:pt x="117246" y="2301346"/>
                  <a:pt x="113462" y="2286218"/>
                </a:cubicBezTo>
                <a:lnTo>
                  <a:pt x="147502" y="2286218"/>
                </a:lnTo>
                <a:cubicBezTo>
                  <a:pt x="162630" y="2282435"/>
                  <a:pt x="172083" y="2276760"/>
                  <a:pt x="175866" y="2269198"/>
                </a:cubicBezTo>
                <a:lnTo>
                  <a:pt x="170191" y="2189775"/>
                </a:lnTo>
                <a:lnTo>
                  <a:pt x="153172" y="2189775"/>
                </a:lnTo>
                <a:cubicBezTo>
                  <a:pt x="126699" y="2197337"/>
                  <a:pt x="113462" y="2227593"/>
                  <a:pt x="113462" y="2280543"/>
                </a:cubicBezTo>
                <a:cubicBezTo>
                  <a:pt x="68078" y="2269198"/>
                  <a:pt x="44441" y="2259740"/>
                  <a:pt x="42549" y="2252179"/>
                </a:cubicBezTo>
                <a:cubicBezTo>
                  <a:pt x="40657" y="2244612"/>
                  <a:pt x="37822" y="2235159"/>
                  <a:pt x="34039" y="2223814"/>
                </a:cubicBezTo>
                <a:lnTo>
                  <a:pt x="34039" y="2201120"/>
                </a:lnTo>
                <a:cubicBezTo>
                  <a:pt x="11350" y="2163302"/>
                  <a:pt x="0" y="2140608"/>
                  <a:pt x="0" y="2133046"/>
                </a:cubicBezTo>
                <a:cubicBezTo>
                  <a:pt x="0" y="2117918"/>
                  <a:pt x="8510" y="2101842"/>
                  <a:pt x="25530" y="2084823"/>
                </a:cubicBezTo>
                <a:cubicBezTo>
                  <a:pt x="42549" y="2067808"/>
                  <a:pt x="51059" y="2055515"/>
                  <a:pt x="51059" y="2047948"/>
                </a:cubicBezTo>
                <a:lnTo>
                  <a:pt x="28365" y="1957180"/>
                </a:lnTo>
                <a:lnTo>
                  <a:pt x="28365" y="1940161"/>
                </a:lnTo>
                <a:cubicBezTo>
                  <a:pt x="32148" y="1928816"/>
                  <a:pt x="47276" y="1913688"/>
                  <a:pt x="73748" y="1894777"/>
                </a:cubicBezTo>
                <a:cubicBezTo>
                  <a:pt x="85098" y="1872087"/>
                  <a:pt x="90768" y="1856959"/>
                  <a:pt x="90768" y="1849393"/>
                </a:cubicBezTo>
                <a:lnTo>
                  <a:pt x="79423" y="1821029"/>
                </a:lnTo>
                <a:lnTo>
                  <a:pt x="79423" y="1764300"/>
                </a:lnTo>
                <a:lnTo>
                  <a:pt x="102118" y="1747280"/>
                </a:lnTo>
                <a:lnTo>
                  <a:pt x="96443" y="1616803"/>
                </a:lnTo>
                <a:lnTo>
                  <a:pt x="113462" y="1616803"/>
                </a:lnTo>
                <a:lnTo>
                  <a:pt x="164516" y="1679207"/>
                </a:lnTo>
                <a:lnTo>
                  <a:pt x="192886" y="1645168"/>
                </a:lnTo>
                <a:lnTo>
                  <a:pt x="192886" y="1633823"/>
                </a:lnTo>
                <a:cubicBezTo>
                  <a:pt x="192886" y="1607345"/>
                  <a:pt x="177758" y="1583712"/>
                  <a:pt x="147502" y="1562909"/>
                </a:cubicBezTo>
                <a:cubicBezTo>
                  <a:pt x="117246" y="1542107"/>
                  <a:pt x="100226" y="1527927"/>
                  <a:pt x="96443" y="1520360"/>
                </a:cubicBezTo>
                <a:cubicBezTo>
                  <a:pt x="96443" y="1497671"/>
                  <a:pt x="102118" y="1480651"/>
                  <a:pt x="113462" y="1469306"/>
                </a:cubicBezTo>
                <a:lnTo>
                  <a:pt x="153172" y="1480651"/>
                </a:lnTo>
                <a:lnTo>
                  <a:pt x="153172" y="1452287"/>
                </a:lnTo>
                <a:lnTo>
                  <a:pt x="113462" y="1429593"/>
                </a:lnTo>
                <a:lnTo>
                  <a:pt x="130482" y="1361519"/>
                </a:lnTo>
                <a:lnTo>
                  <a:pt x="147502" y="1327480"/>
                </a:lnTo>
                <a:lnTo>
                  <a:pt x="153172" y="1293441"/>
                </a:lnTo>
                <a:lnTo>
                  <a:pt x="141827" y="1191328"/>
                </a:lnTo>
                <a:cubicBezTo>
                  <a:pt x="149388" y="1176200"/>
                  <a:pt x="175866" y="1145944"/>
                  <a:pt x="221250" y="1100560"/>
                </a:cubicBezTo>
                <a:lnTo>
                  <a:pt x="266634" y="992772"/>
                </a:lnTo>
                <a:lnTo>
                  <a:pt x="329037" y="992772"/>
                </a:lnTo>
                <a:cubicBezTo>
                  <a:pt x="351727" y="962517"/>
                  <a:pt x="363072" y="934152"/>
                  <a:pt x="363072" y="907679"/>
                </a:cubicBezTo>
                <a:lnTo>
                  <a:pt x="368747" y="890660"/>
                </a:lnTo>
                <a:lnTo>
                  <a:pt x="368747" y="873640"/>
                </a:lnTo>
                <a:cubicBezTo>
                  <a:pt x="368747" y="858512"/>
                  <a:pt x="370638" y="841493"/>
                  <a:pt x="374422" y="822581"/>
                </a:cubicBezTo>
                <a:cubicBezTo>
                  <a:pt x="423584" y="799892"/>
                  <a:pt x="470859" y="754508"/>
                  <a:pt x="516243" y="686430"/>
                </a:cubicBezTo>
                <a:lnTo>
                  <a:pt x="538938" y="686430"/>
                </a:lnTo>
                <a:cubicBezTo>
                  <a:pt x="584322" y="686430"/>
                  <a:pt x="618356" y="676976"/>
                  <a:pt x="641051" y="658065"/>
                </a:cubicBezTo>
                <a:lnTo>
                  <a:pt x="618356" y="578642"/>
                </a:lnTo>
                <a:cubicBezTo>
                  <a:pt x="618356" y="571080"/>
                  <a:pt x="620248" y="565406"/>
                  <a:pt x="624031" y="561627"/>
                </a:cubicBezTo>
                <a:cubicBezTo>
                  <a:pt x="654287" y="550278"/>
                  <a:pt x="686434" y="521913"/>
                  <a:pt x="720474" y="476529"/>
                </a:cubicBezTo>
                <a:lnTo>
                  <a:pt x="771528" y="419801"/>
                </a:lnTo>
                <a:cubicBezTo>
                  <a:pt x="779094" y="408456"/>
                  <a:pt x="801784" y="397106"/>
                  <a:pt x="839606" y="385761"/>
                </a:cubicBezTo>
                <a:lnTo>
                  <a:pt x="850951" y="385761"/>
                </a:lnTo>
                <a:cubicBezTo>
                  <a:pt x="888773" y="378200"/>
                  <a:pt x="917138" y="347944"/>
                  <a:pt x="936044" y="294993"/>
                </a:cubicBezTo>
                <a:cubicBezTo>
                  <a:pt x="939827" y="283649"/>
                  <a:pt x="943610" y="274195"/>
                  <a:pt x="947394" y="266629"/>
                </a:cubicBezTo>
                <a:cubicBezTo>
                  <a:pt x="977649" y="266629"/>
                  <a:pt x="1002231" y="257176"/>
                  <a:pt x="1021142" y="238265"/>
                </a:cubicBezTo>
                <a:lnTo>
                  <a:pt x="1026812" y="226920"/>
                </a:lnTo>
                <a:lnTo>
                  <a:pt x="1066526" y="192881"/>
                </a:lnTo>
                <a:lnTo>
                  <a:pt x="1145949" y="153172"/>
                </a:lnTo>
                <a:lnTo>
                  <a:pt x="1191333" y="90768"/>
                </a:lnTo>
                <a:lnTo>
                  <a:pt x="1265081" y="45384"/>
                </a:lnTo>
                <a:cubicBezTo>
                  <a:pt x="1295337" y="22690"/>
                  <a:pt x="1318027" y="9453"/>
                  <a:pt x="1333155" y="5670"/>
                </a:cubicBezTo>
                <a:close/>
              </a:path>
            </a:pathLst>
          </a:custGeom>
        </p:spPr>
        <p:txBody>
          <a:bodyPr wrap="square">
            <a:noAutofit/>
          </a:bodyPr>
          <a:lstStyle/>
          <a:p>
            <a:endParaRPr lang="ru-RU"/>
          </a:p>
        </p:txBody>
      </p:sp>
    </p:spTree>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9_Пользовательский макет">
    <p:spTree>
      <p:nvGrpSpPr>
        <p:cNvPr id="1" name=""/>
        <p:cNvGrpSpPr/>
        <p:nvPr/>
      </p:nvGrpSpPr>
      <p:grpSpPr>
        <a:xfrm>
          <a:off x="0" y="0"/>
          <a:ext cx="0" cy="0"/>
          <a:chOff x="0" y="0"/>
          <a:chExt cx="0" cy="0"/>
        </a:xfrm>
      </p:grpSpPr>
      <p:sp>
        <p:nvSpPr>
          <p:cNvPr id="6" name="Рисунок 5"/>
          <p:cNvSpPr>
            <a:spLocks noGrp="1"/>
          </p:cNvSpPr>
          <p:nvPr>
            <p:ph type="pic" sz="quarter" idx="10"/>
          </p:nvPr>
        </p:nvSpPr>
        <p:spPr>
          <a:xfrm>
            <a:off x="1340826" y="1678240"/>
            <a:ext cx="2151936" cy="3501520"/>
          </a:xfrm>
          <a:custGeom>
            <a:avLst/>
            <a:gdLst>
              <a:gd name="connsiteX0" fmla="*/ 316824 w 2151936"/>
              <a:gd name="connsiteY0" fmla="*/ 2983080 h 3501520"/>
              <a:gd name="connsiteX1" fmla="*/ 316824 w 2151936"/>
              <a:gd name="connsiteY1" fmla="*/ 2987196 h 3501520"/>
              <a:gd name="connsiteX2" fmla="*/ 320940 w 2151936"/>
              <a:gd name="connsiteY2" fmla="*/ 2983080 h 3501520"/>
              <a:gd name="connsiteX3" fmla="*/ 222186 w 2151936"/>
              <a:gd name="connsiteY3" fmla="*/ 2859642 h 3501520"/>
              <a:gd name="connsiteX4" fmla="*/ 193385 w 2151936"/>
              <a:gd name="connsiteY4" fmla="*/ 2876102 h 3501520"/>
              <a:gd name="connsiteX5" fmla="*/ 189273 w 2151936"/>
              <a:gd name="connsiteY5" fmla="*/ 2925475 h 3501520"/>
              <a:gd name="connsiteX6" fmla="*/ 197501 w 2151936"/>
              <a:gd name="connsiteY6" fmla="*/ 2970736 h 3501520"/>
              <a:gd name="connsiteX7" fmla="*/ 205729 w 2151936"/>
              <a:gd name="connsiteY7" fmla="*/ 2970736 h 3501520"/>
              <a:gd name="connsiteX8" fmla="*/ 222186 w 2151936"/>
              <a:gd name="connsiteY8" fmla="*/ 2958392 h 3501520"/>
              <a:gd name="connsiteX9" fmla="*/ 230418 w 2151936"/>
              <a:gd name="connsiteY9" fmla="*/ 2954280 h 3501520"/>
              <a:gd name="connsiteX10" fmla="*/ 259219 w 2151936"/>
              <a:gd name="connsiteY10" fmla="*/ 2909019 h 3501520"/>
              <a:gd name="connsiteX11" fmla="*/ 259219 w 2151936"/>
              <a:gd name="connsiteY11" fmla="*/ 2904903 h 3501520"/>
              <a:gd name="connsiteX12" fmla="*/ 255106 w 2151936"/>
              <a:gd name="connsiteY12" fmla="*/ 2900787 h 3501520"/>
              <a:gd name="connsiteX13" fmla="*/ 238646 w 2151936"/>
              <a:gd name="connsiteY13" fmla="*/ 2867870 h 3501520"/>
              <a:gd name="connsiteX14" fmla="*/ 950471 w 2151936"/>
              <a:gd name="connsiteY14" fmla="*/ 2575735 h 3501520"/>
              <a:gd name="connsiteX15" fmla="*/ 958700 w 2151936"/>
              <a:gd name="connsiteY15" fmla="*/ 2575735 h 3501520"/>
              <a:gd name="connsiteX16" fmla="*/ 958700 w 2151936"/>
              <a:gd name="connsiteY16" fmla="*/ 2592195 h 3501520"/>
              <a:gd name="connsiteX17" fmla="*/ 954587 w 2151936"/>
              <a:gd name="connsiteY17" fmla="*/ 2592195 h 3501520"/>
              <a:gd name="connsiteX18" fmla="*/ 950471 w 2151936"/>
              <a:gd name="connsiteY18" fmla="*/ 2588079 h 3501520"/>
              <a:gd name="connsiteX19" fmla="*/ 86406 w 2151936"/>
              <a:gd name="connsiteY19" fmla="*/ 2575735 h 3501520"/>
              <a:gd name="connsiteX20" fmla="*/ 78178 w 2151936"/>
              <a:gd name="connsiteY20" fmla="*/ 2583963 h 3501520"/>
              <a:gd name="connsiteX21" fmla="*/ 119323 w 2151936"/>
              <a:gd name="connsiteY21" fmla="*/ 2629224 h 3501520"/>
              <a:gd name="connsiteX22" fmla="*/ 135780 w 2151936"/>
              <a:gd name="connsiteY22" fmla="*/ 2620996 h 3501520"/>
              <a:gd name="connsiteX23" fmla="*/ 139896 w 2151936"/>
              <a:gd name="connsiteY23" fmla="*/ 2592195 h 3501520"/>
              <a:gd name="connsiteX24" fmla="*/ 86406 w 2151936"/>
              <a:gd name="connsiteY24" fmla="*/ 2575735 h 3501520"/>
              <a:gd name="connsiteX25" fmla="*/ 921670 w 2151936"/>
              <a:gd name="connsiteY25" fmla="*/ 2439952 h 3501520"/>
              <a:gd name="connsiteX26" fmla="*/ 921670 w 2151936"/>
              <a:gd name="connsiteY26" fmla="*/ 2464641 h 3501520"/>
              <a:gd name="connsiteX27" fmla="*/ 929899 w 2151936"/>
              <a:gd name="connsiteY27" fmla="*/ 2464641 h 3501520"/>
              <a:gd name="connsiteX28" fmla="*/ 942243 w 2151936"/>
              <a:gd name="connsiteY28" fmla="*/ 2460528 h 3501520"/>
              <a:gd name="connsiteX29" fmla="*/ 925783 w 2151936"/>
              <a:gd name="connsiteY29" fmla="*/ 2439952 h 3501520"/>
              <a:gd name="connsiteX30" fmla="*/ 810576 w 2151936"/>
              <a:gd name="connsiteY30" fmla="*/ 2382351 h 3501520"/>
              <a:gd name="connsiteX31" fmla="*/ 798232 w 2151936"/>
              <a:gd name="connsiteY31" fmla="*/ 2398807 h 3501520"/>
              <a:gd name="connsiteX32" fmla="*/ 798232 w 2151936"/>
              <a:gd name="connsiteY32" fmla="*/ 2402923 h 3501520"/>
              <a:gd name="connsiteX33" fmla="*/ 822920 w 2151936"/>
              <a:gd name="connsiteY33" fmla="*/ 2402923 h 3501520"/>
              <a:gd name="connsiteX34" fmla="*/ 822920 w 2151936"/>
              <a:gd name="connsiteY34" fmla="*/ 2382351 h 3501520"/>
              <a:gd name="connsiteX35" fmla="*/ 715941 w 2151936"/>
              <a:gd name="connsiteY35" fmla="*/ 2370006 h 3501520"/>
              <a:gd name="connsiteX36" fmla="*/ 703597 w 2151936"/>
              <a:gd name="connsiteY36" fmla="*/ 2382351 h 3501520"/>
              <a:gd name="connsiteX37" fmla="*/ 711825 w 2151936"/>
              <a:gd name="connsiteY37" fmla="*/ 2407036 h 3501520"/>
              <a:gd name="connsiteX38" fmla="*/ 715941 w 2151936"/>
              <a:gd name="connsiteY38" fmla="*/ 2407036 h 3501520"/>
              <a:gd name="connsiteX39" fmla="*/ 736514 w 2151936"/>
              <a:gd name="connsiteY39" fmla="*/ 2398807 h 3501520"/>
              <a:gd name="connsiteX40" fmla="*/ 744742 w 2151936"/>
              <a:gd name="connsiteY40" fmla="*/ 2386463 h 3501520"/>
              <a:gd name="connsiteX41" fmla="*/ 728282 w 2151936"/>
              <a:gd name="connsiteY41" fmla="*/ 2370006 h 3501520"/>
              <a:gd name="connsiteX42" fmla="*/ 691253 w 2151936"/>
              <a:gd name="connsiteY42" fmla="*/ 2263024 h 3501520"/>
              <a:gd name="connsiteX43" fmla="*/ 683024 w 2151936"/>
              <a:gd name="connsiteY43" fmla="*/ 2275368 h 3501520"/>
              <a:gd name="connsiteX44" fmla="*/ 691253 w 2151936"/>
              <a:gd name="connsiteY44" fmla="*/ 2300057 h 3501520"/>
              <a:gd name="connsiteX45" fmla="*/ 707709 w 2151936"/>
              <a:gd name="connsiteY45" fmla="*/ 2300057 h 3501520"/>
              <a:gd name="connsiteX46" fmla="*/ 715941 w 2151936"/>
              <a:gd name="connsiteY46" fmla="*/ 2279484 h 3501520"/>
              <a:gd name="connsiteX47" fmla="*/ 707709 w 2151936"/>
              <a:gd name="connsiteY47" fmla="*/ 2263024 h 3501520"/>
              <a:gd name="connsiteX48" fmla="*/ 74062 w 2151936"/>
              <a:gd name="connsiteY48" fmla="*/ 1909172 h 3501520"/>
              <a:gd name="connsiteX49" fmla="*/ 57605 w 2151936"/>
              <a:gd name="connsiteY49" fmla="*/ 1933857 h 3501520"/>
              <a:gd name="connsiteX50" fmla="*/ 57605 w 2151936"/>
              <a:gd name="connsiteY50" fmla="*/ 1962661 h 3501520"/>
              <a:gd name="connsiteX51" fmla="*/ 65834 w 2151936"/>
              <a:gd name="connsiteY51" fmla="*/ 1966774 h 3501520"/>
              <a:gd name="connsiteX52" fmla="*/ 69946 w 2151936"/>
              <a:gd name="connsiteY52" fmla="*/ 1966774 h 3501520"/>
              <a:gd name="connsiteX53" fmla="*/ 94635 w 2151936"/>
              <a:gd name="connsiteY53" fmla="*/ 1925628 h 3501520"/>
              <a:gd name="connsiteX54" fmla="*/ 90522 w 2151936"/>
              <a:gd name="connsiteY54" fmla="*/ 1913284 h 3501520"/>
              <a:gd name="connsiteX55" fmla="*/ 1102711 w 2151936"/>
              <a:gd name="connsiteY55" fmla="*/ 1896828 h 3501520"/>
              <a:gd name="connsiteX56" fmla="*/ 1106827 w 2151936"/>
              <a:gd name="connsiteY56" fmla="*/ 1896828 h 3501520"/>
              <a:gd name="connsiteX57" fmla="*/ 1106827 w 2151936"/>
              <a:gd name="connsiteY57" fmla="*/ 1905056 h 3501520"/>
              <a:gd name="connsiteX58" fmla="*/ 1102711 w 2151936"/>
              <a:gd name="connsiteY58" fmla="*/ 1917400 h 3501520"/>
              <a:gd name="connsiteX59" fmla="*/ 1094483 w 2151936"/>
              <a:gd name="connsiteY59" fmla="*/ 1917400 h 3501520"/>
              <a:gd name="connsiteX60" fmla="*/ 1094483 w 2151936"/>
              <a:gd name="connsiteY60" fmla="*/ 1909172 h 3501520"/>
              <a:gd name="connsiteX61" fmla="*/ 896982 w 2151936"/>
              <a:gd name="connsiteY61" fmla="*/ 1843338 h 3501520"/>
              <a:gd name="connsiteX62" fmla="*/ 892866 w 2151936"/>
              <a:gd name="connsiteY62" fmla="*/ 1863911 h 3501520"/>
              <a:gd name="connsiteX63" fmla="*/ 917555 w 2151936"/>
              <a:gd name="connsiteY63" fmla="*/ 1888599 h 3501520"/>
              <a:gd name="connsiteX64" fmla="*/ 921670 w 2151936"/>
              <a:gd name="connsiteY64" fmla="*/ 1896828 h 3501520"/>
              <a:gd name="connsiteX65" fmla="*/ 942243 w 2151936"/>
              <a:gd name="connsiteY65" fmla="*/ 1888599 h 3501520"/>
              <a:gd name="connsiteX66" fmla="*/ 942243 w 2151936"/>
              <a:gd name="connsiteY66" fmla="*/ 1876255 h 3501520"/>
              <a:gd name="connsiteX67" fmla="*/ 913442 w 2151936"/>
              <a:gd name="connsiteY67" fmla="*/ 1843338 h 3501520"/>
              <a:gd name="connsiteX68" fmla="*/ 1131515 w 2151936"/>
              <a:gd name="connsiteY68" fmla="*/ 1604689 h 3501520"/>
              <a:gd name="connsiteX69" fmla="*/ 1139744 w 2151936"/>
              <a:gd name="connsiteY69" fmla="*/ 1604689 h 3501520"/>
              <a:gd name="connsiteX70" fmla="*/ 1139744 w 2151936"/>
              <a:gd name="connsiteY70" fmla="*/ 1617034 h 3501520"/>
              <a:gd name="connsiteX71" fmla="*/ 1131515 w 2151936"/>
              <a:gd name="connsiteY71" fmla="*/ 1617034 h 3501520"/>
              <a:gd name="connsiteX72" fmla="*/ 707709 w 2151936"/>
              <a:gd name="connsiteY72" fmla="*/ 1592349 h 3501520"/>
              <a:gd name="connsiteX73" fmla="*/ 691253 w 2151936"/>
              <a:gd name="connsiteY73" fmla="*/ 1604689 h 3501520"/>
              <a:gd name="connsiteX74" fmla="*/ 691253 w 2151936"/>
              <a:gd name="connsiteY74" fmla="*/ 1625265 h 3501520"/>
              <a:gd name="connsiteX75" fmla="*/ 699481 w 2151936"/>
              <a:gd name="connsiteY75" fmla="*/ 1666410 h 3501520"/>
              <a:gd name="connsiteX76" fmla="*/ 711825 w 2151936"/>
              <a:gd name="connsiteY76" fmla="*/ 1662294 h 3501520"/>
              <a:gd name="connsiteX77" fmla="*/ 728282 w 2151936"/>
              <a:gd name="connsiteY77" fmla="*/ 1612921 h 3501520"/>
              <a:gd name="connsiteX78" fmla="*/ 711825 w 2151936"/>
              <a:gd name="connsiteY78" fmla="*/ 1592349 h 3501520"/>
              <a:gd name="connsiteX79" fmla="*/ 806460 w 2151936"/>
              <a:gd name="connsiteY79" fmla="*/ 1551200 h 3501520"/>
              <a:gd name="connsiteX80" fmla="*/ 794116 w 2151936"/>
              <a:gd name="connsiteY80" fmla="*/ 1580004 h 3501520"/>
              <a:gd name="connsiteX81" fmla="*/ 802348 w 2151936"/>
              <a:gd name="connsiteY81" fmla="*/ 1592349 h 3501520"/>
              <a:gd name="connsiteX82" fmla="*/ 822920 w 2151936"/>
              <a:gd name="connsiteY82" fmla="*/ 1588233 h 3501520"/>
              <a:gd name="connsiteX83" fmla="*/ 831148 w 2151936"/>
              <a:gd name="connsiteY83" fmla="*/ 1580004 h 3501520"/>
              <a:gd name="connsiteX84" fmla="*/ 827033 w 2151936"/>
              <a:gd name="connsiteY84" fmla="*/ 1555316 h 3501520"/>
              <a:gd name="connsiteX85" fmla="*/ 724170 w 2151936"/>
              <a:gd name="connsiteY85" fmla="*/ 1547088 h 3501520"/>
              <a:gd name="connsiteX86" fmla="*/ 711825 w 2151936"/>
              <a:gd name="connsiteY86" fmla="*/ 1563544 h 3501520"/>
              <a:gd name="connsiteX87" fmla="*/ 715941 w 2151936"/>
              <a:gd name="connsiteY87" fmla="*/ 1580004 h 3501520"/>
              <a:gd name="connsiteX88" fmla="*/ 728282 w 2151936"/>
              <a:gd name="connsiteY88" fmla="*/ 1580004 h 3501520"/>
              <a:gd name="connsiteX89" fmla="*/ 744742 w 2151936"/>
              <a:gd name="connsiteY89" fmla="*/ 1567660 h 3501520"/>
              <a:gd name="connsiteX90" fmla="*/ 740626 w 2151936"/>
              <a:gd name="connsiteY90" fmla="*/ 1547088 h 3501520"/>
              <a:gd name="connsiteX91" fmla="*/ 971044 w 2151936"/>
              <a:gd name="connsiteY91" fmla="*/ 1534743 h 3501520"/>
              <a:gd name="connsiteX92" fmla="*/ 971044 w 2151936"/>
              <a:gd name="connsiteY92" fmla="*/ 1542972 h 3501520"/>
              <a:gd name="connsiteX93" fmla="*/ 983388 w 2151936"/>
              <a:gd name="connsiteY93" fmla="*/ 1542972 h 3501520"/>
              <a:gd name="connsiteX94" fmla="*/ 987504 w 2151936"/>
              <a:gd name="connsiteY94" fmla="*/ 1538856 h 3501520"/>
              <a:gd name="connsiteX95" fmla="*/ 983388 w 2151936"/>
              <a:gd name="connsiteY95" fmla="*/ 1534743 h 3501520"/>
              <a:gd name="connsiteX96" fmla="*/ 1234378 w 2151936"/>
              <a:gd name="connsiteY96" fmla="*/ 1435993 h 3501520"/>
              <a:gd name="connsiteX97" fmla="*/ 1242610 w 2151936"/>
              <a:gd name="connsiteY97" fmla="*/ 1435993 h 3501520"/>
              <a:gd name="connsiteX98" fmla="*/ 1238494 w 2151936"/>
              <a:gd name="connsiteY98" fmla="*/ 1456566 h 3501520"/>
              <a:gd name="connsiteX99" fmla="*/ 1242610 w 2151936"/>
              <a:gd name="connsiteY99" fmla="*/ 1481254 h 3501520"/>
              <a:gd name="connsiteX100" fmla="*/ 1242610 w 2151936"/>
              <a:gd name="connsiteY100" fmla="*/ 1489482 h 3501520"/>
              <a:gd name="connsiteX101" fmla="*/ 1254951 w 2151936"/>
              <a:gd name="connsiteY101" fmla="*/ 1522399 h 3501520"/>
              <a:gd name="connsiteX102" fmla="*/ 1254951 w 2151936"/>
              <a:gd name="connsiteY102" fmla="*/ 1526515 h 3501520"/>
              <a:gd name="connsiteX103" fmla="*/ 1242610 w 2151936"/>
              <a:gd name="connsiteY103" fmla="*/ 1526515 h 3501520"/>
              <a:gd name="connsiteX104" fmla="*/ 1222034 w 2151936"/>
              <a:gd name="connsiteY104" fmla="*/ 1514171 h 3501520"/>
              <a:gd name="connsiteX105" fmla="*/ 1205577 w 2151936"/>
              <a:gd name="connsiteY105" fmla="*/ 1530627 h 3501520"/>
              <a:gd name="connsiteX106" fmla="*/ 1201462 w 2151936"/>
              <a:gd name="connsiteY106" fmla="*/ 1526515 h 3501520"/>
              <a:gd name="connsiteX107" fmla="*/ 1209690 w 2151936"/>
              <a:gd name="connsiteY107" fmla="*/ 1501827 h 3501520"/>
              <a:gd name="connsiteX108" fmla="*/ 1230266 w 2151936"/>
              <a:gd name="connsiteY108" fmla="*/ 1493598 h 3501520"/>
              <a:gd name="connsiteX109" fmla="*/ 1217922 w 2151936"/>
              <a:gd name="connsiteY109" fmla="*/ 1464794 h 3501520"/>
              <a:gd name="connsiteX110" fmla="*/ 794116 w 2151936"/>
              <a:gd name="connsiteY110" fmla="*/ 1341355 h 3501520"/>
              <a:gd name="connsiteX111" fmla="*/ 761199 w 2151936"/>
              <a:gd name="connsiteY111" fmla="*/ 1390732 h 3501520"/>
              <a:gd name="connsiteX112" fmla="*/ 773543 w 2151936"/>
              <a:gd name="connsiteY112" fmla="*/ 1431877 h 3501520"/>
              <a:gd name="connsiteX113" fmla="*/ 827033 w 2151936"/>
              <a:gd name="connsiteY113" fmla="*/ 1394848 h 3501520"/>
              <a:gd name="connsiteX114" fmla="*/ 814688 w 2151936"/>
              <a:gd name="connsiteY114" fmla="*/ 1341355 h 3501520"/>
              <a:gd name="connsiteX115" fmla="*/ 1073910 w 2151936"/>
              <a:gd name="connsiteY115" fmla="*/ 1296098 h 3501520"/>
              <a:gd name="connsiteX116" fmla="*/ 1057450 w 2151936"/>
              <a:gd name="connsiteY116" fmla="*/ 1308439 h 3501520"/>
              <a:gd name="connsiteX117" fmla="*/ 1057450 w 2151936"/>
              <a:gd name="connsiteY117" fmla="*/ 1353699 h 3501520"/>
              <a:gd name="connsiteX118" fmla="*/ 1082139 w 2151936"/>
              <a:gd name="connsiteY118" fmla="*/ 1374272 h 3501520"/>
              <a:gd name="connsiteX119" fmla="*/ 1090367 w 2151936"/>
              <a:gd name="connsiteY119" fmla="*/ 1366044 h 3501520"/>
              <a:gd name="connsiteX120" fmla="*/ 1098599 w 2151936"/>
              <a:gd name="connsiteY120" fmla="*/ 1341355 h 3501520"/>
              <a:gd name="connsiteX121" fmla="*/ 1098599 w 2151936"/>
              <a:gd name="connsiteY121" fmla="*/ 1329015 h 3501520"/>
              <a:gd name="connsiteX122" fmla="*/ 1086254 w 2151936"/>
              <a:gd name="connsiteY122" fmla="*/ 1300210 h 3501520"/>
              <a:gd name="connsiteX123" fmla="*/ 1222034 w 2151936"/>
              <a:gd name="connsiteY123" fmla="*/ 1226148 h 3501520"/>
              <a:gd name="connsiteX124" fmla="*/ 1230266 w 2151936"/>
              <a:gd name="connsiteY124" fmla="*/ 1226148 h 3501520"/>
              <a:gd name="connsiteX125" fmla="*/ 1296099 w 2151936"/>
              <a:gd name="connsiteY125" fmla="*/ 1312554 h 3501520"/>
              <a:gd name="connsiteX126" fmla="*/ 1283755 w 2151936"/>
              <a:gd name="connsiteY126" fmla="*/ 1320783 h 3501520"/>
              <a:gd name="connsiteX127" fmla="*/ 1271411 w 2151936"/>
              <a:gd name="connsiteY127" fmla="*/ 1320783 h 3501520"/>
              <a:gd name="connsiteX128" fmla="*/ 1234378 w 2151936"/>
              <a:gd name="connsiteY128" fmla="*/ 1345471 h 3501520"/>
              <a:gd name="connsiteX129" fmla="*/ 1193233 w 2151936"/>
              <a:gd name="connsiteY129" fmla="*/ 1308439 h 3501520"/>
              <a:gd name="connsiteX130" fmla="*/ 1185005 w 2151936"/>
              <a:gd name="connsiteY130" fmla="*/ 1291982 h 3501520"/>
              <a:gd name="connsiteX131" fmla="*/ 855837 w 2151936"/>
              <a:gd name="connsiteY131" fmla="*/ 1205576 h 3501520"/>
              <a:gd name="connsiteX132" fmla="*/ 851721 w 2151936"/>
              <a:gd name="connsiteY132" fmla="*/ 1217920 h 3501520"/>
              <a:gd name="connsiteX133" fmla="*/ 851721 w 2151936"/>
              <a:gd name="connsiteY133" fmla="*/ 1230264 h 3501520"/>
              <a:gd name="connsiteX134" fmla="*/ 868181 w 2151936"/>
              <a:gd name="connsiteY134" fmla="*/ 1217920 h 3501520"/>
              <a:gd name="connsiteX135" fmla="*/ 859949 w 2151936"/>
              <a:gd name="connsiteY135" fmla="*/ 1209688 h 3501520"/>
              <a:gd name="connsiteX136" fmla="*/ 1242610 w 2151936"/>
              <a:gd name="connsiteY136" fmla="*/ 1168543 h 3501520"/>
              <a:gd name="connsiteX137" fmla="*/ 1254951 w 2151936"/>
              <a:gd name="connsiteY137" fmla="*/ 1168543 h 3501520"/>
              <a:gd name="connsiteX138" fmla="*/ 1259067 w 2151936"/>
              <a:gd name="connsiteY138" fmla="*/ 1172659 h 3501520"/>
              <a:gd name="connsiteX139" fmla="*/ 1242610 w 2151936"/>
              <a:gd name="connsiteY139" fmla="*/ 1193232 h 3501520"/>
              <a:gd name="connsiteX140" fmla="*/ 1238494 w 2151936"/>
              <a:gd name="connsiteY140" fmla="*/ 1193232 h 3501520"/>
              <a:gd name="connsiteX141" fmla="*/ 1242610 w 2151936"/>
              <a:gd name="connsiteY141" fmla="*/ 1168543 h 3501520"/>
              <a:gd name="connsiteX142" fmla="*/ 983388 w 2151936"/>
              <a:gd name="connsiteY142" fmla="*/ 1090365 h 3501520"/>
              <a:gd name="connsiteX143" fmla="*/ 975160 w 2151936"/>
              <a:gd name="connsiteY143" fmla="*/ 1098597 h 3501520"/>
              <a:gd name="connsiteX144" fmla="*/ 979276 w 2151936"/>
              <a:gd name="connsiteY144" fmla="*/ 1119170 h 3501520"/>
              <a:gd name="connsiteX145" fmla="*/ 987504 w 2151936"/>
              <a:gd name="connsiteY145" fmla="*/ 1127398 h 3501520"/>
              <a:gd name="connsiteX146" fmla="*/ 991616 w 2151936"/>
              <a:gd name="connsiteY146" fmla="*/ 1127398 h 3501520"/>
              <a:gd name="connsiteX147" fmla="*/ 999848 w 2151936"/>
              <a:gd name="connsiteY147" fmla="*/ 1119170 h 3501520"/>
              <a:gd name="connsiteX148" fmla="*/ 991616 w 2151936"/>
              <a:gd name="connsiteY148" fmla="*/ 1090365 h 3501520"/>
              <a:gd name="connsiteX149" fmla="*/ 1090367 w 2151936"/>
              <a:gd name="connsiteY149" fmla="*/ 1073909 h 3501520"/>
              <a:gd name="connsiteX150" fmla="*/ 1069794 w 2151936"/>
              <a:gd name="connsiteY150" fmla="*/ 1090365 h 3501520"/>
              <a:gd name="connsiteX151" fmla="*/ 1094483 w 2151936"/>
              <a:gd name="connsiteY151" fmla="*/ 1164431 h 3501520"/>
              <a:gd name="connsiteX152" fmla="*/ 1082139 w 2151936"/>
              <a:gd name="connsiteY152" fmla="*/ 1168543 h 3501520"/>
              <a:gd name="connsiteX153" fmla="*/ 1086254 w 2151936"/>
              <a:gd name="connsiteY153" fmla="*/ 1185003 h 3501520"/>
              <a:gd name="connsiteX154" fmla="*/ 1065682 w 2151936"/>
              <a:gd name="connsiteY154" fmla="*/ 1201460 h 3501520"/>
              <a:gd name="connsiteX155" fmla="*/ 1065682 w 2151936"/>
              <a:gd name="connsiteY155" fmla="*/ 1217920 h 3501520"/>
              <a:gd name="connsiteX156" fmla="*/ 1078023 w 2151936"/>
              <a:gd name="connsiteY156" fmla="*/ 1226148 h 3501520"/>
              <a:gd name="connsiteX157" fmla="*/ 1102711 w 2151936"/>
              <a:gd name="connsiteY157" fmla="*/ 1226148 h 3501520"/>
              <a:gd name="connsiteX158" fmla="*/ 1102711 w 2151936"/>
              <a:gd name="connsiteY158" fmla="*/ 1217920 h 3501520"/>
              <a:gd name="connsiteX159" fmla="*/ 1090367 w 2151936"/>
              <a:gd name="connsiteY159" fmla="*/ 1176772 h 3501520"/>
              <a:gd name="connsiteX160" fmla="*/ 1102711 w 2151936"/>
              <a:gd name="connsiteY160" fmla="*/ 1168543 h 3501520"/>
              <a:gd name="connsiteX161" fmla="*/ 1131515 w 2151936"/>
              <a:gd name="connsiteY161" fmla="*/ 1131514 h 3501520"/>
              <a:gd name="connsiteX162" fmla="*/ 1131515 w 2151936"/>
              <a:gd name="connsiteY162" fmla="*/ 1123282 h 3501520"/>
              <a:gd name="connsiteX163" fmla="*/ 1127400 w 2151936"/>
              <a:gd name="connsiteY163" fmla="*/ 1110938 h 3501520"/>
              <a:gd name="connsiteX164" fmla="*/ 1090367 w 2151936"/>
              <a:gd name="connsiteY164" fmla="*/ 1073909 h 3501520"/>
              <a:gd name="connsiteX165" fmla="*/ 357969 w 2151936"/>
              <a:gd name="connsiteY165" fmla="*/ 1061565 h 3501520"/>
              <a:gd name="connsiteX166" fmla="*/ 349741 w 2151936"/>
              <a:gd name="connsiteY166" fmla="*/ 1073909 h 3501520"/>
              <a:gd name="connsiteX167" fmla="*/ 349741 w 2151936"/>
              <a:gd name="connsiteY167" fmla="*/ 1090365 h 3501520"/>
              <a:gd name="connsiteX168" fmla="*/ 386773 w 2151936"/>
              <a:gd name="connsiteY168" fmla="*/ 1110938 h 3501520"/>
              <a:gd name="connsiteX169" fmla="*/ 415574 w 2151936"/>
              <a:gd name="connsiteY169" fmla="*/ 1098597 h 3501520"/>
              <a:gd name="connsiteX170" fmla="*/ 415574 w 2151936"/>
              <a:gd name="connsiteY170" fmla="*/ 1090365 h 3501520"/>
              <a:gd name="connsiteX171" fmla="*/ 407346 w 2151936"/>
              <a:gd name="connsiteY171" fmla="*/ 1069793 h 3501520"/>
              <a:gd name="connsiteX172" fmla="*/ 395002 w 2151936"/>
              <a:gd name="connsiteY172" fmla="*/ 1069793 h 3501520"/>
              <a:gd name="connsiteX173" fmla="*/ 357969 w 2151936"/>
              <a:gd name="connsiteY173" fmla="*/ 1061565 h 3501520"/>
              <a:gd name="connsiteX174" fmla="*/ 913442 w 2151936"/>
              <a:gd name="connsiteY174" fmla="*/ 1036876 h 3501520"/>
              <a:gd name="connsiteX175" fmla="*/ 905210 w 2151936"/>
              <a:gd name="connsiteY175" fmla="*/ 1057449 h 3501520"/>
              <a:gd name="connsiteX176" fmla="*/ 921670 w 2151936"/>
              <a:gd name="connsiteY176" fmla="*/ 1086253 h 3501520"/>
              <a:gd name="connsiteX177" fmla="*/ 946355 w 2151936"/>
              <a:gd name="connsiteY177" fmla="*/ 1078021 h 3501520"/>
              <a:gd name="connsiteX178" fmla="*/ 946355 w 2151936"/>
              <a:gd name="connsiteY178" fmla="*/ 1065680 h 3501520"/>
              <a:gd name="connsiteX179" fmla="*/ 929899 w 2151936"/>
              <a:gd name="connsiteY179" fmla="*/ 1036876 h 3501520"/>
              <a:gd name="connsiteX180" fmla="*/ 1106827 w 2151936"/>
              <a:gd name="connsiteY180" fmla="*/ 1012188 h 3501520"/>
              <a:gd name="connsiteX181" fmla="*/ 1102711 w 2151936"/>
              <a:gd name="connsiteY181" fmla="*/ 1028648 h 3501520"/>
              <a:gd name="connsiteX182" fmla="*/ 1110943 w 2151936"/>
              <a:gd name="connsiteY182" fmla="*/ 1032764 h 3501520"/>
              <a:gd name="connsiteX183" fmla="*/ 1119171 w 2151936"/>
              <a:gd name="connsiteY183" fmla="*/ 1032764 h 3501520"/>
              <a:gd name="connsiteX184" fmla="*/ 1123284 w 2151936"/>
              <a:gd name="connsiteY184" fmla="*/ 1024532 h 3501520"/>
              <a:gd name="connsiteX185" fmla="*/ 1119171 w 2151936"/>
              <a:gd name="connsiteY185" fmla="*/ 1016304 h 3501520"/>
              <a:gd name="connsiteX186" fmla="*/ 460835 w 2151936"/>
              <a:gd name="connsiteY186" fmla="*/ 995731 h 3501520"/>
              <a:gd name="connsiteX187" fmla="*/ 452607 w 2151936"/>
              <a:gd name="connsiteY187" fmla="*/ 1028648 h 3501520"/>
              <a:gd name="connsiteX188" fmla="*/ 411458 w 2151936"/>
              <a:gd name="connsiteY188" fmla="*/ 1016304 h 3501520"/>
              <a:gd name="connsiteX189" fmla="*/ 399114 w 2151936"/>
              <a:gd name="connsiteY189" fmla="*/ 1028648 h 3501520"/>
              <a:gd name="connsiteX190" fmla="*/ 399114 w 2151936"/>
              <a:gd name="connsiteY190" fmla="*/ 1036876 h 3501520"/>
              <a:gd name="connsiteX191" fmla="*/ 419687 w 2151936"/>
              <a:gd name="connsiteY191" fmla="*/ 1057449 h 3501520"/>
              <a:gd name="connsiteX192" fmla="*/ 440263 w 2151936"/>
              <a:gd name="connsiteY192" fmla="*/ 1049220 h 3501520"/>
              <a:gd name="connsiteX193" fmla="*/ 444375 w 2151936"/>
              <a:gd name="connsiteY193" fmla="*/ 1049220 h 3501520"/>
              <a:gd name="connsiteX194" fmla="*/ 456719 w 2151936"/>
              <a:gd name="connsiteY194" fmla="*/ 1040992 h 3501520"/>
              <a:gd name="connsiteX195" fmla="*/ 485520 w 2151936"/>
              <a:gd name="connsiteY195" fmla="*/ 1045104 h 3501520"/>
              <a:gd name="connsiteX196" fmla="*/ 501980 w 2151936"/>
              <a:gd name="connsiteY196" fmla="*/ 1036876 h 3501520"/>
              <a:gd name="connsiteX197" fmla="*/ 460835 w 2151936"/>
              <a:gd name="connsiteY197" fmla="*/ 995731 h 3501520"/>
              <a:gd name="connsiteX198" fmla="*/ 1230266 w 2151936"/>
              <a:gd name="connsiteY198" fmla="*/ 938126 h 3501520"/>
              <a:gd name="connsiteX199" fmla="*/ 1226150 w 2151936"/>
              <a:gd name="connsiteY199" fmla="*/ 946354 h 3501520"/>
              <a:gd name="connsiteX200" fmla="*/ 1230266 w 2151936"/>
              <a:gd name="connsiteY200" fmla="*/ 962814 h 3501520"/>
              <a:gd name="connsiteX201" fmla="*/ 1250838 w 2151936"/>
              <a:gd name="connsiteY201" fmla="*/ 946354 h 3501520"/>
              <a:gd name="connsiteX202" fmla="*/ 1230266 w 2151936"/>
              <a:gd name="connsiteY202" fmla="*/ 938126 h 3501520"/>
              <a:gd name="connsiteX203" fmla="*/ 1045109 w 2151936"/>
              <a:gd name="connsiteY203" fmla="*/ 934013 h 3501520"/>
              <a:gd name="connsiteX204" fmla="*/ 1028649 w 2151936"/>
              <a:gd name="connsiteY204" fmla="*/ 938126 h 3501520"/>
              <a:gd name="connsiteX205" fmla="*/ 1032765 w 2151936"/>
              <a:gd name="connsiteY205" fmla="*/ 975159 h 3501520"/>
              <a:gd name="connsiteX206" fmla="*/ 1040993 w 2151936"/>
              <a:gd name="connsiteY206" fmla="*/ 975159 h 3501520"/>
              <a:gd name="connsiteX207" fmla="*/ 1057450 w 2151936"/>
              <a:gd name="connsiteY207" fmla="*/ 938126 h 3501520"/>
              <a:gd name="connsiteX208" fmla="*/ 427919 w 2151936"/>
              <a:gd name="connsiteY208" fmla="*/ 872292 h 3501520"/>
              <a:gd name="connsiteX209" fmla="*/ 395002 w 2151936"/>
              <a:gd name="connsiteY209" fmla="*/ 888752 h 3501520"/>
              <a:gd name="connsiteX210" fmla="*/ 415574 w 2151936"/>
              <a:gd name="connsiteY210" fmla="*/ 917553 h 3501520"/>
              <a:gd name="connsiteX211" fmla="*/ 440263 w 2151936"/>
              <a:gd name="connsiteY211" fmla="*/ 909325 h 3501520"/>
              <a:gd name="connsiteX212" fmla="*/ 444375 w 2151936"/>
              <a:gd name="connsiteY212" fmla="*/ 888752 h 3501520"/>
              <a:gd name="connsiteX213" fmla="*/ 1378390 w 2151936"/>
              <a:gd name="connsiteY213" fmla="*/ 868180 h 3501520"/>
              <a:gd name="connsiteX214" fmla="*/ 1390734 w 2151936"/>
              <a:gd name="connsiteY214" fmla="*/ 880521 h 3501520"/>
              <a:gd name="connsiteX215" fmla="*/ 1378390 w 2151936"/>
              <a:gd name="connsiteY215" fmla="*/ 909325 h 3501520"/>
              <a:gd name="connsiteX216" fmla="*/ 1374277 w 2151936"/>
              <a:gd name="connsiteY216" fmla="*/ 909325 h 3501520"/>
              <a:gd name="connsiteX217" fmla="*/ 1366046 w 2151936"/>
              <a:gd name="connsiteY217" fmla="*/ 884637 h 3501520"/>
              <a:gd name="connsiteX218" fmla="*/ 1028649 w 2151936"/>
              <a:gd name="connsiteY218" fmla="*/ 543125 h 3501520"/>
              <a:gd name="connsiteX219" fmla="*/ 1016305 w 2151936"/>
              <a:gd name="connsiteY219" fmla="*/ 563697 h 3501520"/>
              <a:gd name="connsiteX220" fmla="*/ 1020421 w 2151936"/>
              <a:gd name="connsiteY220" fmla="*/ 588386 h 3501520"/>
              <a:gd name="connsiteX221" fmla="*/ 1040993 w 2151936"/>
              <a:gd name="connsiteY221" fmla="*/ 588386 h 3501520"/>
              <a:gd name="connsiteX222" fmla="*/ 1057450 w 2151936"/>
              <a:gd name="connsiteY222" fmla="*/ 571929 h 3501520"/>
              <a:gd name="connsiteX223" fmla="*/ 1053338 w 2151936"/>
              <a:gd name="connsiteY223" fmla="*/ 543125 h 3501520"/>
              <a:gd name="connsiteX224" fmla="*/ 847609 w 2151936"/>
              <a:gd name="connsiteY224" fmla="*/ 374429 h 3501520"/>
              <a:gd name="connsiteX225" fmla="*/ 827033 w 2151936"/>
              <a:gd name="connsiteY225" fmla="*/ 386769 h 3501520"/>
              <a:gd name="connsiteX226" fmla="*/ 827033 w 2151936"/>
              <a:gd name="connsiteY226" fmla="*/ 395001 h 3501520"/>
              <a:gd name="connsiteX227" fmla="*/ 839377 w 2151936"/>
              <a:gd name="connsiteY227" fmla="*/ 407345 h 3501520"/>
              <a:gd name="connsiteX228" fmla="*/ 859949 w 2151936"/>
              <a:gd name="connsiteY228" fmla="*/ 407345 h 3501520"/>
              <a:gd name="connsiteX229" fmla="*/ 872294 w 2151936"/>
              <a:gd name="connsiteY229" fmla="*/ 382657 h 3501520"/>
              <a:gd name="connsiteX230" fmla="*/ 1283755 w 2151936"/>
              <a:gd name="connsiteY230" fmla="*/ 308595 h 3501520"/>
              <a:gd name="connsiteX231" fmla="*/ 1250838 w 2151936"/>
              <a:gd name="connsiteY231" fmla="*/ 366197 h 3501520"/>
              <a:gd name="connsiteX232" fmla="*/ 1259067 w 2151936"/>
              <a:gd name="connsiteY232" fmla="*/ 378541 h 3501520"/>
              <a:gd name="connsiteX233" fmla="*/ 1267295 w 2151936"/>
              <a:gd name="connsiteY233" fmla="*/ 378541 h 3501520"/>
              <a:gd name="connsiteX234" fmla="*/ 1275523 w 2151936"/>
              <a:gd name="connsiteY234" fmla="*/ 374429 h 3501520"/>
              <a:gd name="connsiteX235" fmla="*/ 1291984 w 2151936"/>
              <a:gd name="connsiteY235" fmla="*/ 374429 h 3501520"/>
              <a:gd name="connsiteX236" fmla="*/ 1304328 w 2151936"/>
              <a:gd name="connsiteY236" fmla="*/ 378541 h 3501520"/>
              <a:gd name="connsiteX237" fmla="*/ 1312556 w 2151936"/>
              <a:gd name="connsiteY237" fmla="*/ 378541 h 3501520"/>
              <a:gd name="connsiteX238" fmla="*/ 1329016 w 2151936"/>
              <a:gd name="connsiteY238" fmla="*/ 386769 h 3501520"/>
              <a:gd name="connsiteX239" fmla="*/ 1353701 w 2151936"/>
              <a:gd name="connsiteY239" fmla="*/ 353853 h 3501520"/>
              <a:gd name="connsiteX240" fmla="*/ 1345473 w 2151936"/>
              <a:gd name="connsiteY240" fmla="*/ 329168 h 3501520"/>
              <a:gd name="connsiteX241" fmla="*/ 1333129 w 2151936"/>
              <a:gd name="connsiteY241" fmla="*/ 320936 h 3501520"/>
              <a:gd name="connsiteX242" fmla="*/ 1106827 w 2151936"/>
              <a:gd name="connsiteY242" fmla="*/ 255102 h 3501520"/>
              <a:gd name="connsiteX243" fmla="*/ 1098599 w 2151936"/>
              <a:gd name="connsiteY243" fmla="*/ 267447 h 3501520"/>
              <a:gd name="connsiteX244" fmla="*/ 1102711 w 2151936"/>
              <a:gd name="connsiteY244" fmla="*/ 279791 h 3501520"/>
              <a:gd name="connsiteX245" fmla="*/ 1110943 w 2151936"/>
              <a:gd name="connsiteY245" fmla="*/ 279791 h 3501520"/>
              <a:gd name="connsiteX246" fmla="*/ 1127400 w 2151936"/>
              <a:gd name="connsiteY246" fmla="*/ 275678 h 3501520"/>
              <a:gd name="connsiteX247" fmla="*/ 1127400 w 2151936"/>
              <a:gd name="connsiteY247" fmla="*/ 271563 h 3501520"/>
              <a:gd name="connsiteX248" fmla="*/ 1106827 w 2151936"/>
              <a:gd name="connsiteY248" fmla="*/ 255102 h 3501520"/>
              <a:gd name="connsiteX249" fmla="*/ 1514173 w 2151936"/>
              <a:gd name="connsiteY249" fmla="*/ 222186 h 3501520"/>
              <a:gd name="connsiteX250" fmla="*/ 1522401 w 2151936"/>
              <a:gd name="connsiteY250" fmla="*/ 226301 h 3501520"/>
              <a:gd name="connsiteX251" fmla="*/ 1526517 w 2151936"/>
              <a:gd name="connsiteY251" fmla="*/ 250990 h 3501520"/>
              <a:gd name="connsiteX252" fmla="*/ 1522401 w 2151936"/>
              <a:gd name="connsiteY252" fmla="*/ 259218 h 3501520"/>
              <a:gd name="connsiteX253" fmla="*/ 1514173 w 2151936"/>
              <a:gd name="connsiteY253" fmla="*/ 255102 h 3501520"/>
              <a:gd name="connsiteX254" fmla="*/ 1510057 w 2151936"/>
              <a:gd name="connsiteY254" fmla="*/ 234530 h 3501520"/>
              <a:gd name="connsiteX255" fmla="*/ 1312556 w 2151936"/>
              <a:gd name="connsiteY255" fmla="*/ 189269 h 3501520"/>
              <a:gd name="connsiteX256" fmla="*/ 1287868 w 2151936"/>
              <a:gd name="connsiteY256" fmla="*/ 213957 h 3501520"/>
              <a:gd name="connsiteX257" fmla="*/ 1304328 w 2151936"/>
              <a:gd name="connsiteY257" fmla="*/ 296251 h 3501520"/>
              <a:gd name="connsiteX258" fmla="*/ 1308444 w 2151936"/>
              <a:gd name="connsiteY258" fmla="*/ 296251 h 3501520"/>
              <a:gd name="connsiteX259" fmla="*/ 1337245 w 2151936"/>
              <a:gd name="connsiteY259" fmla="*/ 271563 h 3501520"/>
              <a:gd name="connsiteX260" fmla="*/ 1316672 w 2151936"/>
              <a:gd name="connsiteY260" fmla="*/ 234530 h 3501520"/>
              <a:gd name="connsiteX261" fmla="*/ 1324900 w 2151936"/>
              <a:gd name="connsiteY261" fmla="*/ 209845 h 3501520"/>
              <a:gd name="connsiteX262" fmla="*/ 1312556 w 2151936"/>
              <a:gd name="connsiteY262" fmla="*/ 189269 h 3501520"/>
              <a:gd name="connsiteX263" fmla="*/ 1526517 w 2151936"/>
              <a:gd name="connsiteY263" fmla="*/ 94635 h 3501520"/>
              <a:gd name="connsiteX264" fmla="*/ 1522401 w 2151936"/>
              <a:gd name="connsiteY264" fmla="*/ 102863 h 3501520"/>
              <a:gd name="connsiteX265" fmla="*/ 1522401 w 2151936"/>
              <a:gd name="connsiteY265" fmla="*/ 111095 h 3501520"/>
              <a:gd name="connsiteX266" fmla="*/ 1526517 w 2151936"/>
              <a:gd name="connsiteY266" fmla="*/ 115207 h 3501520"/>
              <a:gd name="connsiteX267" fmla="*/ 1538858 w 2151936"/>
              <a:gd name="connsiteY267" fmla="*/ 106979 h 3501520"/>
              <a:gd name="connsiteX268" fmla="*/ 1538858 w 2151936"/>
              <a:gd name="connsiteY268" fmla="*/ 94635 h 3501520"/>
              <a:gd name="connsiteX269" fmla="*/ 1357817 w 2151936"/>
              <a:gd name="connsiteY269" fmla="*/ 0 h 3501520"/>
              <a:gd name="connsiteX270" fmla="*/ 1444223 w 2151936"/>
              <a:gd name="connsiteY270" fmla="*/ 37029 h 3501520"/>
              <a:gd name="connsiteX271" fmla="*/ 1489484 w 2151936"/>
              <a:gd name="connsiteY271" fmla="*/ 37029 h 3501520"/>
              <a:gd name="connsiteX272" fmla="*/ 1497713 w 2151936"/>
              <a:gd name="connsiteY272" fmla="*/ 57602 h 3501520"/>
              <a:gd name="connsiteX273" fmla="*/ 1477140 w 2151936"/>
              <a:gd name="connsiteY273" fmla="*/ 74062 h 3501520"/>
              <a:gd name="connsiteX274" fmla="*/ 1477140 w 2151936"/>
              <a:gd name="connsiteY274" fmla="*/ 78178 h 3501520"/>
              <a:gd name="connsiteX275" fmla="*/ 1485368 w 2151936"/>
              <a:gd name="connsiteY275" fmla="*/ 94635 h 3501520"/>
              <a:gd name="connsiteX276" fmla="*/ 1501829 w 2151936"/>
              <a:gd name="connsiteY276" fmla="*/ 94635 h 3501520"/>
              <a:gd name="connsiteX277" fmla="*/ 1518285 w 2151936"/>
              <a:gd name="connsiteY277" fmla="*/ 78178 h 3501520"/>
              <a:gd name="connsiteX278" fmla="*/ 1514173 w 2151936"/>
              <a:gd name="connsiteY278" fmla="*/ 61718 h 3501520"/>
              <a:gd name="connsiteX279" fmla="*/ 1575891 w 2151936"/>
              <a:gd name="connsiteY279" fmla="*/ 119323 h 3501520"/>
              <a:gd name="connsiteX280" fmla="*/ 1555318 w 2151936"/>
              <a:gd name="connsiteY280" fmla="*/ 144011 h 3501520"/>
              <a:gd name="connsiteX281" fmla="*/ 1547090 w 2151936"/>
              <a:gd name="connsiteY281" fmla="*/ 148124 h 3501520"/>
              <a:gd name="connsiteX282" fmla="*/ 1538858 w 2151936"/>
              <a:gd name="connsiteY282" fmla="*/ 156352 h 3501520"/>
              <a:gd name="connsiteX283" fmla="*/ 1526517 w 2151936"/>
              <a:gd name="connsiteY283" fmla="*/ 213957 h 3501520"/>
              <a:gd name="connsiteX284" fmla="*/ 1497713 w 2151936"/>
              <a:gd name="connsiteY284" fmla="*/ 213957 h 3501520"/>
              <a:gd name="connsiteX285" fmla="*/ 1473024 w 2151936"/>
              <a:gd name="connsiteY285" fmla="*/ 164584 h 3501520"/>
              <a:gd name="connsiteX286" fmla="*/ 1464796 w 2151936"/>
              <a:gd name="connsiteY286" fmla="*/ 160468 h 3501520"/>
              <a:gd name="connsiteX287" fmla="*/ 1456568 w 2151936"/>
              <a:gd name="connsiteY287" fmla="*/ 139896 h 3501520"/>
              <a:gd name="connsiteX288" fmla="*/ 1440111 w 2151936"/>
              <a:gd name="connsiteY288" fmla="*/ 156352 h 3501520"/>
              <a:gd name="connsiteX289" fmla="*/ 1452452 w 2151936"/>
              <a:gd name="connsiteY289" fmla="*/ 197501 h 3501520"/>
              <a:gd name="connsiteX290" fmla="*/ 1444223 w 2151936"/>
              <a:gd name="connsiteY290" fmla="*/ 205729 h 3501520"/>
              <a:gd name="connsiteX291" fmla="*/ 1444223 w 2151936"/>
              <a:gd name="connsiteY291" fmla="*/ 213957 h 3501520"/>
              <a:gd name="connsiteX292" fmla="*/ 1485368 w 2151936"/>
              <a:gd name="connsiteY292" fmla="*/ 292135 h 3501520"/>
              <a:gd name="connsiteX293" fmla="*/ 1481256 w 2151936"/>
              <a:gd name="connsiteY293" fmla="*/ 300363 h 3501520"/>
              <a:gd name="connsiteX294" fmla="*/ 1456568 w 2151936"/>
              <a:gd name="connsiteY294" fmla="*/ 320936 h 3501520"/>
              <a:gd name="connsiteX295" fmla="*/ 1423651 w 2151936"/>
              <a:gd name="connsiteY295" fmla="*/ 349740 h 3501520"/>
              <a:gd name="connsiteX296" fmla="*/ 1419535 w 2151936"/>
              <a:gd name="connsiteY296" fmla="*/ 349740 h 3501520"/>
              <a:gd name="connsiteX297" fmla="*/ 1407191 w 2151936"/>
              <a:gd name="connsiteY297" fmla="*/ 333280 h 3501520"/>
              <a:gd name="connsiteX298" fmla="*/ 1390734 w 2151936"/>
              <a:gd name="connsiteY298" fmla="*/ 345624 h 3501520"/>
              <a:gd name="connsiteX299" fmla="*/ 1390734 w 2151936"/>
              <a:gd name="connsiteY299" fmla="*/ 357969 h 3501520"/>
              <a:gd name="connsiteX300" fmla="*/ 1419535 w 2151936"/>
              <a:gd name="connsiteY300" fmla="*/ 366197 h 3501520"/>
              <a:gd name="connsiteX301" fmla="*/ 1419535 w 2151936"/>
              <a:gd name="connsiteY301" fmla="*/ 374429 h 3501520"/>
              <a:gd name="connsiteX302" fmla="*/ 1374277 w 2151936"/>
              <a:gd name="connsiteY302" fmla="*/ 395001 h 3501520"/>
              <a:gd name="connsiteX303" fmla="*/ 1394850 w 2151936"/>
              <a:gd name="connsiteY303" fmla="*/ 444375 h 3501520"/>
              <a:gd name="connsiteX304" fmla="*/ 1411307 w 2151936"/>
              <a:gd name="connsiteY304" fmla="*/ 436146 h 3501520"/>
              <a:gd name="connsiteX305" fmla="*/ 1427767 w 2151936"/>
              <a:gd name="connsiteY305" fmla="*/ 395001 h 3501520"/>
              <a:gd name="connsiteX306" fmla="*/ 1435995 w 2151936"/>
              <a:gd name="connsiteY306" fmla="*/ 378541 h 3501520"/>
              <a:gd name="connsiteX307" fmla="*/ 1477140 w 2151936"/>
              <a:gd name="connsiteY307" fmla="*/ 362084 h 3501520"/>
              <a:gd name="connsiteX308" fmla="*/ 1493600 w 2151936"/>
              <a:gd name="connsiteY308" fmla="*/ 341512 h 3501520"/>
              <a:gd name="connsiteX309" fmla="*/ 1514173 w 2151936"/>
              <a:gd name="connsiteY309" fmla="*/ 357969 h 3501520"/>
              <a:gd name="connsiteX310" fmla="*/ 1489484 w 2151936"/>
              <a:gd name="connsiteY310" fmla="*/ 427918 h 3501520"/>
              <a:gd name="connsiteX311" fmla="*/ 1477140 w 2151936"/>
              <a:gd name="connsiteY311" fmla="*/ 423802 h 3501520"/>
              <a:gd name="connsiteX312" fmla="*/ 1448339 w 2151936"/>
              <a:gd name="connsiteY312" fmla="*/ 423802 h 3501520"/>
              <a:gd name="connsiteX313" fmla="*/ 1431879 w 2151936"/>
              <a:gd name="connsiteY313" fmla="*/ 432030 h 3501520"/>
              <a:gd name="connsiteX314" fmla="*/ 1431879 w 2151936"/>
              <a:gd name="connsiteY314" fmla="*/ 444375 h 3501520"/>
              <a:gd name="connsiteX315" fmla="*/ 1440111 w 2151936"/>
              <a:gd name="connsiteY315" fmla="*/ 469063 h 3501520"/>
              <a:gd name="connsiteX316" fmla="*/ 1440111 w 2151936"/>
              <a:gd name="connsiteY316" fmla="*/ 477291 h 3501520"/>
              <a:gd name="connsiteX317" fmla="*/ 1425707 w 2151936"/>
              <a:gd name="connsiteY317" fmla="*/ 501980 h 3501520"/>
              <a:gd name="connsiteX318" fmla="*/ 1407191 w 2151936"/>
              <a:gd name="connsiteY318" fmla="*/ 522552 h 3501520"/>
              <a:gd name="connsiteX319" fmla="*/ 1407191 w 2151936"/>
              <a:gd name="connsiteY319" fmla="*/ 543125 h 3501520"/>
              <a:gd name="connsiteX320" fmla="*/ 1366046 w 2151936"/>
              <a:gd name="connsiteY320" fmla="*/ 563697 h 3501520"/>
              <a:gd name="connsiteX321" fmla="*/ 1378390 w 2151936"/>
              <a:gd name="connsiteY321" fmla="*/ 600730 h 3501520"/>
              <a:gd name="connsiteX322" fmla="*/ 1394850 w 2151936"/>
              <a:gd name="connsiteY322" fmla="*/ 604846 h 3501520"/>
              <a:gd name="connsiteX323" fmla="*/ 1440111 w 2151936"/>
              <a:gd name="connsiteY323" fmla="*/ 604846 h 3501520"/>
              <a:gd name="connsiteX324" fmla="*/ 1477140 w 2151936"/>
              <a:gd name="connsiteY324" fmla="*/ 588386 h 3501520"/>
              <a:gd name="connsiteX325" fmla="*/ 1497713 w 2151936"/>
              <a:gd name="connsiteY325" fmla="*/ 596614 h 3501520"/>
              <a:gd name="connsiteX326" fmla="*/ 1510057 w 2151936"/>
              <a:gd name="connsiteY326" fmla="*/ 596614 h 3501520"/>
              <a:gd name="connsiteX327" fmla="*/ 1518285 w 2151936"/>
              <a:gd name="connsiteY327" fmla="*/ 600730 h 3501520"/>
              <a:gd name="connsiteX328" fmla="*/ 1571778 w 2151936"/>
              <a:gd name="connsiteY328" fmla="*/ 600730 h 3501520"/>
              <a:gd name="connsiteX329" fmla="*/ 1590291 w 2151936"/>
              <a:gd name="connsiteY329" fmla="*/ 588386 h 3501520"/>
              <a:gd name="connsiteX330" fmla="*/ 1612923 w 2151936"/>
              <a:gd name="connsiteY330" fmla="*/ 576042 h 3501520"/>
              <a:gd name="connsiteX331" fmla="*/ 1678757 w 2151936"/>
              <a:gd name="connsiteY331" fmla="*/ 604846 h 3501520"/>
              <a:gd name="connsiteX332" fmla="*/ 1711674 w 2151936"/>
              <a:gd name="connsiteY332" fmla="*/ 604846 h 3501520"/>
              <a:gd name="connsiteX333" fmla="*/ 1789851 w 2151936"/>
              <a:gd name="connsiteY333" fmla="*/ 645991 h 3501520"/>
              <a:gd name="connsiteX334" fmla="*/ 1830997 w 2151936"/>
              <a:gd name="connsiteY334" fmla="*/ 666564 h 3501520"/>
              <a:gd name="connsiteX335" fmla="*/ 1868026 w 2151936"/>
              <a:gd name="connsiteY335" fmla="*/ 687136 h 3501520"/>
              <a:gd name="connsiteX336" fmla="*/ 1880370 w 2151936"/>
              <a:gd name="connsiteY336" fmla="*/ 691252 h 3501520"/>
              <a:gd name="connsiteX337" fmla="*/ 1888602 w 2151936"/>
              <a:gd name="connsiteY337" fmla="*/ 691252 h 3501520"/>
              <a:gd name="connsiteX338" fmla="*/ 1913287 w 2151936"/>
              <a:gd name="connsiteY338" fmla="*/ 728281 h 3501520"/>
              <a:gd name="connsiteX339" fmla="*/ 1909174 w 2151936"/>
              <a:gd name="connsiteY339" fmla="*/ 740625 h 3501520"/>
              <a:gd name="connsiteX340" fmla="*/ 1937975 w 2151936"/>
              <a:gd name="connsiteY340" fmla="*/ 798231 h 3501520"/>
              <a:gd name="connsiteX341" fmla="*/ 1937975 w 2151936"/>
              <a:gd name="connsiteY341" fmla="*/ 802346 h 3501520"/>
              <a:gd name="connsiteX342" fmla="*/ 1929747 w 2151936"/>
              <a:gd name="connsiteY342" fmla="*/ 810575 h 3501520"/>
              <a:gd name="connsiteX343" fmla="*/ 1719902 w 2151936"/>
              <a:gd name="connsiteY343" fmla="*/ 777658 h 3501520"/>
              <a:gd name="connsiteX344" fmla="*/ 1567662 w 2151936"/>
              <a:gd name="connsiteY344" fmla="*/ 790002 h 3501520"/>
              <a:gd name="connsiteX345" fmla="*/ 1423651 w 2151936"/>
              <a:gd name="connsiteY345" fmla="*/ 790002 h 3501520"/>
              <a:gd name="connsiteX346" fmla="*/ 1394850 w 2151936"/>
              <a:gd name="connsiteY346" fmla="*/ 818803 h 3501520"/>
              <a:gd name="connsiteX347" fmla="*/ 1329016 w 2151936"/>
              <a:gd name="connsiteY347" fmla="*/ 785886 h 3501520"/>
              <a:gd name="connsiteX348" fmla="*/ 1271411 w 2151936"/>
              <a:gd name="connsiteY348" fmla="*/ 806459 h 3501520"/>
              <a:gd name="connsiteX349" fmla="*/ 1304328 w 2151936"/>
              <a:gd name="connsiteY349" fmla="*/ 884637 h 3501520"/>
              <a:gd name="connsiteX350" fmla="*/ 1312556 w 2151936"/>
              <a:gd name="connsiteY350" fmla="*/ 888752 h 3501520"/>
              <a:gd name="connsiteX351" fmla="*/ 1316672 w 2151936"/>
              <a:gd name="connsiteY351" fmla="*/ 888752 h 3501520"/>
              <a:gd name="connsiteX352" fmla="*/ 1324900 w 2151936"/>
              <a:gd name="connsiteY352" fmla="*/ 884637 h 3501520"/>
              <a:gd name="connsiteX353" fmla="*/ 1333129 w 2151936"/>
              <a:gd name="connsiteY353" fmla="*/ 888752 h 3501520"/>
              <a:gd name="connsiteX354" fmla="*/ 1316672 w 2151936"/>
              <a:gd name="connsiteY354" fmla="*/ 909325 h 3501520"/>
              <a:gd name="connsiteX355" fmla="*/ 1287868 w 2151936"/>
              <a:gd name="connsiteY355" fmla="*/ 913437 h 3501520"/>
              <a:gd name="connsiteX356" fmla="*/ 1287868 w 2151936"/>
              <a:gd name="connsiteY356" fmla="*/ 929898 h 3501520"/>
              <a:gd name="connsiteX357" fmla="*/ 1296099 w 2151936"/>
              <a:gd name="connsiteY357" fmla="*/ 942242 h 3501520"/>
              <a:gd name="connsiteX358" fmla="*/ 1324900 w 2151936"/>
              <a:gd name="connsiteY358" fmla="*/ 987503 h 3501520"/>
              <a:gd name="connsiteX359" fmla="*/ 1337245 w 2151936"/>
              <a:gd name="connsiteY359" fmla="*/ 987503 h 3501520"/>
              <a:gd name="connsiteX360" fmla="*/ 1361933 w 2151936"/>
              <a:gd name="connsiteY360" fmla="*/ 995731 h 3501520"/>
              <a:gd name="connsiteX361" fmla="*/ 1349589 w 2151936"/>
              <a:gd name="connsiteY361" fmla="*/ 1008075 h 3501520"/>
              <a:gd name="connsiteX362" fmla="*/ 1324900 w 2151936"/>
              <a:gd name="connsiteY362" fmla="*/ 1003959 h 3501520"/>
              <a:gd name="connsiteX363" fmla="*/ 1271411 w 2151936"/>
              <a:gd name="connsiteY363" fmla="*/ 1049220 h 3501520"/>
              <a:gd name="connsiteX364" fmla="*/ 1222034 w 2151936"/>
              <a:gd name="connsiteY364" fmla="*/ 1065680 h 3501520"/>
              <a:gd name="connsiteX365" fmla="*/ 1217922 w 2151936"/>
              <a:gd name="connsiteY365" fmla="*/ 1086253 h 3501520"/>
              <a:gd name="connsiteX366" fmla="*/ 1242610 w 2151936"/>
              <a:gd name="connsiteY366" fmla="*/ 1110938 h 3501520"/>
              <a:gd name="connsiteX367" fmla="*/ 1242610 w 2151936"/>
              <a:gd name="connsiteY367" fmla="*/ 1131514 h 3501520"/>
              <a:gd name="connsiteX368" fmla="*/ 1193233 w 2151936"/>
              <a:gd name="connsiteY368" fmla="*/ 1119170 h 3501520"/>
              <a:gd name="connsiteX369" fmla="*/ 1176777 w 2151936"/>
              <a:gd name="connsiteY369" fmla="*/ 1139742 h 3501520"/>
              <a:gd name="connsiteX370" fmla="*/ 1176777 w 2151936"/>
              <a:gd name="connsiteY370" fmla="*/ 1160315 h 3501520"/>
              <a:gd name="connsiteX371" fmla="*/ 1180889 w 2151936"/>
              <a:gd name="connsiteY371" fmla="*/ 1168543 h 3501520"/>
              <a:gd name="connsiteX372" fmla="*/ 1185005 w 2151936"/>
              <a:gd name="connsiteY372" fmla="*/ 1176772 h 3501520"/>
              <a:gd name="connsiteX373" fmla="*/ 1160316 w 2151936"/>
              <a:gd name="connsiteY373" fmla="*/ 1197347 h 3501520"/>
              <a:gd name="connsiteX374" fmla="*/ 1172661 w 2151936"/>
              <a:gd name="connsiteY374" fmla="*/ 1250837 h 3501520"/>
              <a:gd name="connsiteX375" fmla="*/ 1152088 w 2151936"/>
              <a:gd name="connsiteY375" fmla="*/ 1279638 h 3501520"/>
              <a:gd name="connsiteX376" fmla="*/ 1172661 w 2151936"/>
              <a:gd name="connsiteY376" fmla="*/ 1349587 h 3501520"/>
              <a:gd name="connsiteX377" fmla="*/ 1205577 w 2151936"/>
              <a:gd name="connsiteY377" fmla="*/ 1403076 h 3501520"/>
              <a:gd name="connsiteX378" fmla="*/ 1197349 w 2151936"/>
              <a:gd name="connsiteY378" fmla="*/ 1403076 h 3501520"/>
              <a:gd name="connsiteX379" fmla="*/ 1176777 w 2151936"/>
              <a:gd name="connsiteY379" fmla="*/ 1382504 h 3501520"/>
              <a:gd name="connsiteX380" fmla="*/ 1168545 w 2151936"/>
              <a:gd name="connsiteY380" fmla="*/ 1390732 h 3501520"/>
              <a:gd name="connsiteX381" fmla="*/ 1168545 w 2151936"/>
              <a:gd name="connsiteY381" fmla="*/ 1403076 h 3501520"/>
              <a:gd name="connsiteX382" fmla="*/ 1201462 w 2151936"/>
              <a:gd name="connsiteY382" fmla="*/ 1411305 h 3501520"/>
              <a:gd name="connsiteX383" fmla="*/ 1201462 w 2151936"/>
              <a:gd name="connsiteY383" fmla="*/ 1427765 h 3501520"/>
              <a:gd name="connsiteX384" fmla="*/ 1164432 w 2151936"/>
              <a:gd name="connsiteY384" fmla="*/ 1452450 h 3501520"/>
              <a:gd name="connsiteX385" fmla="*/ 1176777 w 2151936"/>
              <a:gd name="connsiteY385" fmla="*/ 1485366 h 3501520"/>
              <a:gd name="connsiteX386" fmla="*/ 1147972 w 2151936"/>
              <a:gd name="connsiteY386" fmla="*/ 1473022 h 3501520"/>
              <a:gd name="connsiteX387" fmla="*/ 1143856 w 2151936"/>
              <a:gd name="connsiteY387" fmla="*/ 1477138 h 3501520"/>
              <a:gd name="connsiteX388" fmla="*/ 1082139 w 2151936"/>
              <a:gd name="connsiteY388" fmla="*/ 1559432 h 3501520"/>
              <a:gd name="connsiteX389" fmla="*/ 1102711 w 2151936"/>
              <a:gd name="connsiteY389" fmla="*/ 1641722 h 3501520"/>
              <a:gd name="connsiteX390" fmla="*/ 1131515 w 2151936"/>
              <a:gd name="connsiteY390" fmla="*/ 1625265 h 3501520"/>
              <a:gd name="connsiteX391" fmla="*/ 1131515 w 2151936"/>
              <a:gd name="connsiteY391" fmla="*/ 1633494 h 3501520"/>
              <a:gd name="connsiteX392" fmla="*/ 1115055 w 2151936"/>
              <a:gd name="connsiteY392" fmla="*/ 1670523 h 3501520"/>
              <a:gd name="connsiteX393" fmla="*/ 1119171 w 2151936"/>
              <a:gd name="connsiteY393" fmla="*/ 1715784 h 3501520"/>
              <a:gd name="connsiteX394" fmla="*/ 1082139 w 2151936"/>
              <a:gd name="connsiteY394" fmla="*/ 1802190 h 3501520"/>
              <a:gd name="connsiteX395" fmla="*/ 1053338 w 2151936"/>
              <a:gd name="connsiteY395" fmla="*/ 1913284 h 3501520"/>
              <a:gd name="connsiteX396" fmla="*/ 1057450 w 2151936"/>
              <a:gd name="connsiteY396" fmla="*/ 1966774 h 3501520"/>
              <a:gd name="connsiteX397" fmla="*/ 1024533 w 2151936"/>
              <a:gd name="connsiteY397" fmla="*/ 2016150 h 3501520"/>
              <a:gd name="connsiteX398" fmla="*/ 1024533 w 2151936"/>
              <a:gd name="connsiteY398" fmla="*/ 2032607 h 3501520"/>
              <a:gd name="connsiteX399" fmla="*/ 1010133 w 2151936"/>
              <a:gd name="connsiteY399" fmla="*/ 2077868 h 3501520"/>
              <a:gd name="connsiteX400" fmla="*/ 987504 w 2151936"/>
              <a:gd name="connsiteY400" fmla="*/ 2139589 h 3501520"/>
              <a:gd name="connsiteX401" fmla="*/ 946355 w 2151936"/>
              <a:gd name="connsiteY401" fmla="*/ 2341202 h 3501520"/>
              <a:gd name="connsiteX402" fmla="*/ 946355 w 2151936"/>
              <a:gd name="connsiteY402" fmla="*/ 2365890 h 3501520"/>
              <a:gd name="connsiteX403" fmla="*/ 950471 w 2151936"/>
              <a:gd name="connsiteY403" fmla="*/ 2370006 h 3501520"/>
              <a:gd name="connsiteX404" fmla="*/ 1016305 w 2151936"/>
              <a:gd name="connsiteY404" fmla="*/ 2312401 h 3501520"/>
              <a:gd name="connsiteX405" fmla="*/ 1024533 w 2151936"/>
              <a:gd name="connsiteY405" fmla="*/ 2328858 h 3501520"/>
              <a:gd name="connsiteX406" fmla="*/ 1024533 w 2151936"/>
              <a:gd name="connsiteY406" fmla="*/ 2337090 h 3501520"/>
              <a:gd name="connsiteX407" fmla="*/ 999848 w 2151936"/>
              <a:gd name="connsiteY407" fmla="*/ 2357662 h 3501520"/>
              <a:gd name="connsiteX408" fmla="*/ 999848 w 2151936"/>
              <a:gd name="connsiteY408" fmla="*/ 2374119 h 3501520"/>
              <a:gd name="connsiteX409" fmla="*/ 991616 w 2151936"/>
              <a:gd name="connsiteY409" fmla="*/ 2394695 h 3501520"/>
              <a:gd name="connsiteX410" fmla="*/ 958700 w 2151936"/>
              <a:gd name="connsiteY410" fmla="*/ 2431724 h 3501520"/>
              <a:gd name="connsiteX411" fmla="*/ 966931 w 2151936"/>
              <a:gd name="connsiteY411" fmla="*/ 2460528 h 3501520"/>
              <a:gd name="connsiteX412" fmla="*/ 966931 w 2151936"/>
              <a:gd name="connsiteY412" fmla="*/ 2476985 h 3501520"/>
              <a:gd name="connsiteX413" fmla="*/ 962816 w 2151936"/>
              <a:gd name="connsiteY413" fmla="*/ 2497557 h 3501520"/>
              <a:gd name="connsiteX414" fmla="*/ 938127 w 2151936"/>
              <a:gd name="connsiteY414" fmla="*/ 2514018 h 3501520"/>
              <a:gd name="connsiteX415" fmla="*/ 934015 w 2151936"/>
              <a:gd name="connsiteY415" fmla="*/ 2538703 h 3501520"/>
              <a:gd name="connsiteX416" fmla="*/ 934015 w 2151936"/>
              <a:gd name="connsiteY416" fmla="*/ 2559279 h 3501520"/>
              <a:gd name="connsiteX417" fmla="*/ 913442 w 2151936"/>
              <a:gd name="connsiteY417" fmla="*/ 2588079 h 3501520"/>
              <a:gd name="connsiteX418" fmla="*/ 896982 w 2151936"/>
              <a:gd name="connsiteY418" fmla="*/ 2596308 h 3501520"/>
              <a:gd name="connsiteX419" fmla="*/ 888754 w 2151936"/>
              <a:gd name="connsiteY419" fmla="*/ 2608652 h 3501520"/>
              <a:gd name="connsiteX420" fmla="*/ 901098 w 2151936"/>
              <a:gd name="connsiteY420" fmla="*/ 2637453 h 3501520"/>
              <a:gd name="connsiteX421" fmla="*/ 864065 w 2151936"/>
              <a:gd name="connsiteY421" fmla="*/ 2682714 h 3501520"/>
              <a:gd name="connsiteX422" fmla="*/ 868181 w 2151936"/>
              <a:gd name="connsiteY422" fmla="*/ 2719746 h 3501520"/>
              <a:gd name="connsiteX423" fmla="*/ 884638 w 2151936"/>
              <a:gd name="connsiteY423" fmla="*/ 2834953 h 3501520"/>
              <a:gd name="connsiteX424" fmla="*/ 880525 w 2151936"/>
              <a:gd name="connsiteY424" fmla="*/ 2851413 h 3501520"/>
              <a:gd name="connsiteX425" fmla="*/ 880525 w 2151936"/>
              <a:gd name="connsiteY425" fmla="*/ 2876102 h 3501520"/>
              <a:gd name="connsiteX426" fmla="*/ 876409 w 2151936"/>
              <a:gd name="connsiteY426" fmla="*/ 2896674 h 3501520"/>
              <a:gd name="connsiteX427" fmla="*/ 896982 w 2151936"/>
              <a:gd name="connsiteY427" fmla="*/ 2925475 h 3501520"/>
              <a:gd name="connsiteX428" fmla="*/ 909326 w 2151936"/>
              <a:gd name="connsiteY428" fmla="*/ 2925475 h 3501520"/>
              <a:gd name="connsiteX429" fmla="*/ 929899 w 2151936"/>
              <a:gd name="connsiteY429" fmla="*/ 2954280 h 3501520"/>
              <a:gd name="connsiteX430" fmla="*/ 929899 w 2151936"/>
              <a:gd name="connsiteY430" fmla="*/ 2970736 h 3501520"/>
              <a:gd name="connsiteX431" fmla="*/ 950471 w 2151936"/>
              <a:gd name="connsiteY431" fmla="*/ 2978965 h 3501520"/>
              <a:gd name="connsiteX432" fmla="*/ 1003961 w 2151936"/>
              <a:gd name="connsiteY432" fmla="*/ 2978965 h 3501520"/>
              <a:gd name="connsiteX433" fmla="*/ 1222034 w 2151936"/>
              <a:gd name="connsiteY433" fmla="*/ 2744435 h 3501520"/>
              <a:gd name="connsiteX434" fmla="*/ 1275523 w 2151936"/>
              <a:gd name="connsiteY434" fmla="*/ 2658029 h 3501520"/>
              <a:gd name="connsiteX435" fmla="*/ 1345473 w 2151936"/>
              <a:gd name="connsiteY435" fmla="*/ 2588079 h 3501520"/>
              <a:gd name="connsiteX436" fmla="*/ 1411307 w 2151936"/>
              <a:gd name="connsiteY436" fmla="*/ 2497557 h 3501520"/>
              <a:gd name="connsiteX437" fmla="*/ 1423651 w 2151936"/>
              <a:gd name="connsiteY437" fmla="*/ 2489329 h 3501520"/>
              <a:gd name="connsiteX438" fmla="*/ 1431879 w 2151936"/>
              <a:gd name="connsiteY438" fmla="*/ 2489329 h 3501520"/>
              <a:gd name="connsiteX439" fmla="*/ 1464796 w 2151936"/>
              <a:gd name="connsiteY439" fmla="*/ 2466697 h 3501520"/>
              <a:gd name="connsiteX440" fmla="*/ 1473024 w 2151936"/>
              <a:gd name="connsiteY440" fmla="*/ 2444068 h 3501520"/>
              <a:gd name="connsiteX441" fmla="*/ 1473024 w 2151936"/>
              <a:gd name="connsiteY441" fmla="*/ 2431724 h 3501520"/>
              <a:gd name="connsiteX442" fmla="*/ 1477140 w 2151936"/>
              <a:gd name="connsiteY442" fmla="*/ 2419380 h 3501520"/>
              <a:gd name="connsiteX443" fmla="*/ 1493600 w 2151936"/>
              <a:gd name="connsiteY443" fmla="*/ 2361775 h 3501520"/>
              <a:gd name="connsiteX444" fmla="*/ 1551202 w 2151936"/>
              <a:gd name="connsiteY444" fmla="*/ 2283600 h 3501520"/>
              <a:gd name="connsiteX445" fmla="*/ 1588235 w 2151936"/>
              <a:gd name="connsiteY445" fmla="*/ 2242452 h 3501520"/>
              <a:gd name="connsiteX446" fmla="*/ 1621152 w 2151936"/>
              <a:gd name="connsiteY446" fmla="*/ 2201307 h 3501520"/>
              <a:gd name="connsiteX447" fmla="*/ 1686985 w 2151936"/>
              <a:gd name="connsiteY447" fmla="*/ 2139589 h 3501520"/>
              <a:gd name="connsiteX448" fmla="*/ 1756935 w 2151936"/>
              <a:gd name="connsiteY448" fmla="*/ 2012035 h 3501520"/>
              <a:gd name="connsiteX449" fmla="*/ 1802192 w 2151936"/>
              <a:gd name="connsiteY449" fmla="*/ 1946201 h 3501520"/>
              <a:gd name="connsiteX450" fmla="*/ 1826881 w 2151936"/>
              <a:gd name="connsiteY450" fmla="*/ 1909172 h 3501520"/>
              <a:gd name="connsiteX451" fmla="*/ 1830997 w 2151936"/>
              <a:gd name="connsiteY451" fmla="*/ 1905056 h 3501520"/>
              <a:gd name="connsiteX452" fmla="*/ 1839225 w 2151936"/>
              <a:gd name="connsiteY452" fmla="*/ 1905056 h 3501520"/>
              <a:gd name="connsiteX453" fmla="*/ 1880370 w 2151936"/>
              <a:gd name="connsiteY453" fmla="*/ 1847451 h 3501520"/>
              <a:gd name="connsiteX454" fmla="*/ 1884486 w 2151936"/>
              <a:gd name="connsiteY454" fmla="*/ 1818650 h 3501520"/>
              <a:gd name="connsiteX455" fmla="*/ 1896830 w 2151936"/>
              <a:gd name="connsiteY455" fmla="*/ 1802190 h 3501520"/>
              <a:gd name="connsiteX456" fmla="*/ 1946204 w 2151936"/>
              <a:gd name="connsiteY456" fmla="*/ 1719900 h 3501520"/>
              <a:gd name="connsiteX457" fmla="*/ 1991465 w 2151936"/>
              <a:gd name="connsiteY457" fmla="*/ 1682867 h 3501520"/>
              <a:gd name="connsiteX458" fmla="*/ 2036726 w 2151936"/>
              <a:gd name="connsiteY458" fmla="*/ 1600577 h 3501520"/>
              <a:gd name="connsiteX459" fmla="*/ 2090215 w 2151936"/>
              <a:gd name="connsiteY459" fmla="*/ 1547088 h 3501520"/>
              <a:gd name="connsiteX460" fmla="*/ 2119019 w 2151936"/>
              <a:gd name="connsiteY460" fmla="*/ 1530627 h 3501520"/>
              <a:gd name="connsiteX461" fmla="*/ 2139592 w 2151936"/>
              <a:gd name="connsiteY461" fmla="*/ 1534743 h 3501520"/>
              <a:gd name="connsiteX462" fmla="*/ 2151936 w 2151936"/>
              <a:gd name="connsiteY462" fmla="*/ 1547088 h 3501520"/>
              <a:gd name="connsiteX463" fmla="*/ 2119019 w 2151936"/>
              <a:gd name="connsiteY463" fmla="*/ 1596461 h 3501520"/>
              <a:gd name="connsiteX464" fmla="*/ 2081987 w 2151936"/>
              <a:gd name="connsiteY464" fmla="*/ 1686983 h 3501520"/>
              <a:gd name="connsiteX465" fmla="*/ 2040842 w 2151936"/>
              <a:gd name="connsiteY465" fmla="*/ 1744588 h 3501520"/>
              <a:gd name="connsiteX466" fmla="*/ 2036726 w 2151936"/>
              <a:gd name="connsiteY466" fmla="*/ 1761045 h 3501520"/>
              <a:gd name="connsiteX467" fmla="*/ 2032613 w 2151936"/>
              <a:gd name="connsiteY467" fmla="*/ 1773389 h 3501520"/>
              <a:gd name="connsiteX468" fmla="*/ 2024381 w 2151936"/>
              <a:gd name="connsiteY468" fmla="*/ 1798077 h 3501520"/>
              <a:gd name="connsiteX469" fmla="*/ 2003809 w 2151936"/>
              <a:gd name="connsiteY469" fmla="*/ 1835107 h 3501520"/>
              <a:gd name="connsiteX470" fmla="*/ 1987352 w 2151936"/>
              <a:gd name="connsiteY470" fmla="*/ 1868023 h 3501520"/>
              <a:gd name="connsiteX471" fmla="*/ 1966780 w 2151936"/>
              <a:gd name="connsiteY471" fmla="*/ 1913284 h 3501520"/>
              <a:gd name="connsiteX472" fmla="*/ 1950320 w 2151936"/>
              <a:gd name="connsiteY472" fmla="*/ 1937973 h 3501520"/>
              <a:gd name="connsiteX473" fmla="*/ 1909174 w 2151936"/>
              <a:gd name="connsiteY473" fmla="*/ 2040839 h 3501520"/>
              <a:gd name="connsiteX474" fmla="*/ 1851569 w 2151936"/>
              <a:gd name="connsiteY474" fmla="*/ 2127245 h 3501520"/>
              <a:gd name="connsiteX475" fmla="*/ 1843341 w 2151936"/>
              <a:gd name="connsiteY475" fmla="*/ 2127245 h 3501520"/>
              <a:gd name="connsiteX476" fmla="*/ 1826881 w 2151936"/>
              <a:gd name="connsiteY476" fmla="*/ 2135473 h 3501520"/>
              <a:gd name="connsiteX477" fmla="*/ 1826881 w 2151936"/>
              <a:gd name="connsiteY477" fmla="*/ 2139589 h 3501520"/>
              <a:gd name="connsiteX478" fmla="*/ 1843341 w 2151936"/>
              <a:gd name="connsiteY478" fmla="*/ 2164274 h 3501520"/>
              <a:gd name="connsiteX479" fmla="*/ 1818652 w 2151936"/>
              <a:gd name="connsiteY479" fmla="*/ 2209535 h 3501520"/>
              <a:gd name="connsiteX480" fmla="*/ 1783679 w 2151936"/>
              <a:gd name="connsiteY480" fmla="*/ 2275368 h 3501520"/>
              <a:gd name="connsiteX481" fmla="*/ 1756935 w 2151936"/>
              <a:gd name="connsiteY481" fmla="*/ 2332974 h 3501520"/>
              <a:gd name="connsiteX482" fmla="*/ 1695213 w 2151936"/>
              <a:gd name="connsiteY482" fmla="*/ 2427612 h 3501520"/>
              <a:gd name="connsiteX483" fmla="*/ 1658184 w 2151936"/>
              <a:gd name="connsiteY483" fmla="*/ 2518130 h 3501520"/>
              <a:gd name="connsiteX484" fmla="*/ 1575891 w 2151936"/>
              <a:gd name="connsiteY484" fmla="*/ 2653913 h 3501520"/>
              <a:gd name="connsiteX485" fmla="*/ 1538858 w 2151936"/>
              <a:gd name="connsiteY485" fmla="*/ 2723862 h 3501520"/>
              <a:gd name="connsiteX486" fmla="*/ 1497713 w 2151936"/>
              <a:gd name="connsiteY486" fmla="*/ 2789696 h 3501520"/>
              <a:gd name="connsiteX487" fmla="*/ 1324900 w 2151936"/>
              <a:gd name="connsiteY487" fmla="*/ 3053030 h 3501520"/>
              <a:gd name="connsiteX488" fmla="*/ 1238494 w 2151936"/>
              <a:gd name="connsiteY488" fmla="*/ 3209382 h 3501520"/>
              <a:gd name="connsiteX489" fmla="*/ 1164432 w 2151936"/>
              <a:gd name="connsiteY489" fmla="*/ 3279331 h 3501520"/>
              <a:gd name="connsiteX490" fmla="*/ 1143856 w 2151936"/>
              <a:gd name="connsiteY490" fmla="*/ 3301960 h 3501520"/>
              <a:gd name="connsiteX491" fmla="*/ 1135628 w 2151936"/>
              <a:gd name="connsiteY491" fmla="*/ 3312248 h 3501520"/>
              <a:gd name="connsiteX492" fmla="*/ 1135628 w 2151936"/>
              <a:gd name="connsiteY492" fmla="*/ 3320476 h 3501520"/>
              <a:gd name="connsiteX493" fmla="*/ 917555 w 2151936"/>
              <a:gd name="connsiteY493" fmla="*/ 3460372 h 3501520"/>
              <a:gd name="connsiteX494" fmla="*/ 880525 w 2151936"/>
              <a:gd name="connsiteY494" fmla="*/ 3489176 h 3501520"/>
              <a:gd name="connsiteX495" fmla="*/ 843493 w 2151936"/>
              <a:gd name="connsiteY495" fmla="*/ 3489176 h 3501520"/>
              <a:gd name="connsiteX496" fmla="*/ 835264 w 2151936"/>
              <a:gd name="connsiteY496" fmla="*/ 3485060 h 3501520"/>
              <a:gd name="connsiteX497" fmla="*/ 827033 w 2151936"/>
              <a:gd name="connsiteY497" fmla="*/ 3485060 h 3501520"/>
              <a:gd name="connsiteX498" fmla="*/ 818804 w 2151936"/>
              <a:gd name="connsiteY498" fmla="*/ 3480948 h 3501520"/>
              <a:gd name="connsiteX499" fmla="*/ 798232 w 2151936"/>
              <a:gd name="connsiteY499" fmla="*/ 3489176 h 3501520"/>
              <a:gd name="connsiteX500" fmla="*/ 794116 w 2151936"/>
              <a:gd name="connsiteY500" fmla="*/ 3493288 h 3501520"/>
              <a:gd name="connsiteX501" fmla="*/ 752971 w 2151936"/>
              <a:gd name="connsiteY501" fmla="*/ 3501520 h 3501520"/>
              <a:gd name="connsiteX502" fmla="*/ 703597 w 2151936"/>
              <a:gd name="connsiteY502" fmla="*/ 3480948 h 3501520"/>
              <a:gd name="connsiteX503" fmla="*/ 687137 w 2151936"/>
              <a:gd name="connsiteY503" fmla="*/ 3485060 h 3501520"/>
              <a:gd name="connsiteX504" fmla="*/ 592502 w 2151936"/>
              <a:gd name="connsiteY504" fmla="*/ 3439799 h 3501520"/>
              <a:gd name="connsiteX505" fmla="*/ 547241 w 2151936"/>
              <a:gd name="connsiteY505" fmla="*/ 3423342 h 3501520"/>
              <a:gd name="connsiteX506" fmla="*/ 501980 w 2151936"/>
              <a:gd name="connsiteY506" fmla="*/ 3402770 h 3501520"/>
              <a:gd name="connsiteX507" fmla="*/ 469064 w 2151936"/>
              <a:gd name="connsiteY507" fmla="*/ 3369853 h 3501520"/>
              <a:gd name="connsiteX508" fmla="*/ 452607 w 2151936"/>
              <a:gd name="connsiteY508" fmla="*/ 3361621 h 3501520"/>
              <a:gd name="connsiteX509" fmla="*/ 390886 w 2151936"/>
              <a:gd name="connsiteY509" fmla="*/ 3336936 h 3501520"/>
              <a:gd name="connsiteX510" fmla="*/ 325052 w 2151936"/>
              <a:gd name="connsiteY510" fmla="*/ 3271103 h 3501520"/>
              <a:gd name="connsiteX511" fmla="*/ 304480 w 2151936"/>
              <a:gd name="connsiteY511" fmla="*/ 3225842 h 3501520"/>
              <a:gd name="connsiteX512" fmla="*/ 283907 w 2151936"/>
              <a:gd name="connsiteY512" fmla="*/ 3209382 h 3501520"/>
              <a:gd name="connsiteX513" fmla="*/ 279791 w 2151936"/>
              <a:gd name="connsiteY513" fmla="*/ 3176465 h 3501520"/>
              <a:gd name="connsiteX514" fmla="*/ 263334 w 2151936"/>
              <a:gd name="connsiteY514" fmla="*/ 3164121 h 3501520"/>
              <a:gd name="connsiteX515" fmla="*/ 242762 w 2151936"/>
              <a:gd name="connsiteY515" fmla="*/ 3147664 h 3501520"/>
              <a:gd name="connsiteX516" fmla="*/ 242762 w 2151936"/>
              <a:gd name="connsiteY516" fmla="*/ 3139436 h 3501520"/>
              <a:gd name="connsiteX517" fmla="*/ 279791 w 2151936"/>
              <a:gd name="connsiteY517" fmla="*/ 3118863 h 3501520"/>
              <a:gd name="connsiteX518" fmla="*/ 230418 w 2151936"/>
              <a:gd name="connsiteY518" fmla="*/ 3075659 h 3501520"/>
              <a:gd name="connsiteX519" fmla="*/ 160468 w 2151936"/>
              <a:gd name="connsiteY519" fmla="*/ 3044798 h 3501520"/>
              <a:gd name="connsiteX520" fmla="*/ 123439 w 2151936"/>
              <a:gd name="connsiteY520" fmla="*/ 2958392 h 3501520"/>
              <a:gd name="connsiteX521" fmla="*/ 131667 w 2151936"/>
              <a:gd name="connsiteY521" fmla="*/ 2909019 h 3501520"/>
              <a:gd name="connsiteX522" fmla="*/ 131667 w 2151936"/>
              <a:gd name="connsiteY522" fmla="*/ 2880214 h 3501520"/>
              <a:gd name="connsiteX523" fmla="*/ 123439 w 2151936"/>
              <a:gd name="connsiteY523" fmla="*/ 2834953 h 3501520"/>
              <a:gd name="connsiteX524" fmla="*/ 102863 w 2151936"/>
              <a:gd name="connsiteY524" fmla="*/ 2830841 h 3501520"/>
              <a:gd name="connsiteX525" fmla="*/ 82290 w 2151936"/>
              <a:gd name="connsiteY525" fmla="*/ 2839069 h 3501520"/>
              <a:gd name="connsiteX526" fmla="*/ 28801 w 2151936"/>
              <a:gd name="connsiteY526" fmla="*/ 2810268 h 3501520"/>
              <a:gd name="connsiteX527" fmla="*/ 12344 w 2151936"/>
              <a:gd name="connsiteY527" fmla="*/ 2765007 h 3501520"/>
              <a:gd name="connsiteX528" fmla="*/ 24685 w 2151936"/>
              <a:gd name="connsiteY528" fmla="*/ 2752663 h 3501520"/>
              <a:gd name="connsiteX529" fmla="*/ 65834 w 2151936"/>
              <a:gd name="connsiteY529" fmla="*/ 2744435 h 3501520"/>
              <a:gd name="connsiteX530" fmla="*/ 34973 w 2151936"/>
              <a:gd name="connsiteY530" fmla="*/ 2723862 h 3501520"/>
              <a:gd name="connsiteX531" fmla="*/ 6172 w 2151936"/>
              <a:gd name="connsiteY531" fmla="*/ 2703286 h 3501520"/>
              <a:gd name="connsiteX532" fmla="*/ 0 w 2151936"/>
              <a:gd name="connsiteY532" fmla="*/ 2653913 h 3501520"/>
              <a:gd name="connsiteX533" fmla="*/ 0 w 2151936"/>
              <a:gd name="connsiteY533" fmla="*/ 2604536 h 3501520"/>
              <a:gd name="connsiteX534" fmla="*/ 4113 w 2151936"/>
              <a:gd name="connsiteY534" fmla="*/ 2604536 h 3501520"/>
              <a:gd name="connsiteX535" fmla="*/ 32917 w 2151936"/>
              <a:gd name="connsiteY535" fmla="*/ 2633340 h 3501520"/>
              <a:gd name="connsiteX536" fmla="*/ 41145 w 2151936"/>
              <a:gd name="connsiteY536" fmla="*/ 2633340 h 3501520"/>
              <a:gd name="connsiteX537" fmla="*/ 65834 w 2151936"/>
              <a:gd name="connsiteY537" fmla="*/ 2579851 h 3501520"/>
              <a:gd name="connsiteX538" fmla="*/ 12344 w 2151936"/>
              <a:gd name="connsiteY538" fmla="*/ 2493445 h 3501520"/>
              <a:gd name="connsiteX539" fmla="*/ 53489 w 2151936"/>
              <a:gd name="connsiteY539" fmla="*/ 2415267 h 3501520"/>
              <a:gd name="connsiteX540" fmla="*/ 65834 w 2151936"/>
              <a:gd name="connsiteY540" fmla="*/ 2415267 h 3501520"/>
              <a:gd name="connsiteX541" fmla="*/ 86406 w 2151936"/>
              <a:gd name="connsiteY541" fmla="*/ 2402923 h 3501520"/>
              <a:gd name="connsiteX542" fmla="*/ 78178 w 2151936"/>
              <a:gd name="connsiteY542" fmla="*/ 2370006 h 3501520"/>
              <a:gd name="connsiteX543" fmla="*/ 78178 w 2151936"/>
              <a:gd name="connsiteY543" fmla="*/ 2365890 h 3501520"/>
              <a:gd name="connsiteX544" fmla="*/ 37029 w 2151936"/>
              <a:gd name="connsiteY544" fmla="*/ 2370006 h 3501520"/>
              <a:gd name="connsiteX545" fmla="*/ 24685 w 2151936"/>
              <a:gd name="connsiteY545" fmla="*/ 2324745 h 3501520"/>
              <a:gd name="connsiteX546" fmla="*/ 32917 w 2151936"/>
              <a:gd name="connsiteY546" fmla="*/ 2291829 h 3501520"/>
              <a:gd name="connsiteX547" fmla="*/ 8228 w 2151936"/>
              <a:gd name="connsiteY547" fmla="*/ 2267140 h 3501520"/>
              <a:gd name="connsiteX548" fmla="*/ 24685 w 2151936"/>
              <a:gd name="connsiteY548" fmla="*/ 2217767 h 3501520"/>
              <a:gd name="connsiteX549" fmla="*/ 65834 w 2151936"/>
              <a:gd name="connsiteY549" fmla="*/ 2217767 h 3501520"/>
              <a:gd name="connsiteX550" fmla="*/ 78178 w 2151936"/>
              <a:gd name="connsiteY550" fmla="*/ 2205423 h 3501520"/>
              <a:gd name="connsiteX551" fmla="*/ 78178 w 2151936"/>
              <a:gd name="connsiteY551" fmla="*/ 2180734 h 3501520"/>
              <a:gd name="connsiteX552" fmla="*/ 37029 w 2151936"/>
              <a:gd name="connsiteY552" fmla="*/ 2156046 h 3501520"/>
              <a:gd name="connsiteX553" fmla="*/ 53489 w 2151936"/>
              <a:gd name="connsiteY553" fmla="*/ 2065524 h 3501520"/>
              <a:gd name="connsiteX554" fmla="*/ 49374 w 2151936"/>
              <a:gd name="connsiteY554" fmla="*/ 2012035 h 3501520"/>
              <a:gd name="connsiteX555" fmla="*/ 53489 w 2151936"/>
              <a:gd name="connsiteY555" fmla="*/ 2007922 h 3501520"/>
              <a:gd name="connsiteX556" fmla="*/ 53489 w 2151936"/>
              <a:gd name="connsiteY556" fmla="*/ 2003806 h 3501520"/>
              <a:gd name="connsiteX557" fmla="*/ 57605 w 2151936"/>
              <a:gd name="connsiteY557" fmla="*/ 1995578 h 3501520"/>
              <a:gd name="connsiteX558" fmla="*/ 53489 w 2151936"/>
              <a:gd name="connsiteY558" fmla="*/ 1983234 h 3501520"/>
              <a:gd name="connsiteX559" fmla="*/ 41145 w 2151936"/>
              <a:gd name="connsiteY559" fmla="*/ 1983234 h 3501520"/>
              <a:gd name="connsiteX560" fmla="*/ 32917 w 2151936"/>
              <a:gd name="connsiteY560" fmla="*/ 1987350 h 3501520"/>
              <a:gd name="connsiteX561" fmla="*/ 16457 w 2151936"/>
              <a:gd name="connsiteY561" fmla="*/ 1987350 h 3501520"/>
              <a:gd name="connsiteX562" fmla="*/ 20573 w 2151936"/>
              <a:gd name="connsiteY562" fmla="*/ 1970889 h 3501520"/>
              <a:gd name="connsiteX563" fmla="*/ 45261 w 2151936"/>
              <a:gd name="connsiteY563" fmla="*/ 1925628 h 3501520"/>
              <a:gd name="connsiteX564" fmla="*/ 49374 w 2151936"/>
              <a:gd name="connsiteY564" fmla="*/ 1917400 h 3501520"/>
              <a:gd name="connsiteX565" fmla="*/ 57605 w 2151936"/>
              <a:gd name="connsiteY565" fmla="*/ 1913284 h 3501520"/>
              <a:gd name="connsiteX566" fmla="*/ 69946 w 2151936"/>
              <a:gd name="connsiteY566" fmla="*/ 1892712 h 3501520"/>
              <a:gd name="connsiteX567" fmla="*/ 69946 w 2151936"/>
              <a:gd name="connsiteY567" fmla="*/ 1884483 h 3501520"/>
              <a:gd name="connsiteX568" fmla="*/ 53489 w 2151936"/>
              <a:gd name="connsiteY568" fmla="*/ 1830994 h 3501520"/>
              <a:gd name="connsiteX569" fmla="*/ 37029 w 2151936"/>
              <a:gd name="connsiteY569" fmla="*/ 1798077 h 3501520"/>
              <a:gd name="connsiteX570" fmla="*/ 49374 w 2151936"/>
              <a:gd name="connsiteY570" fmla="*/ 1748701 h 3501520"/>
              <a:gd name="connsiteX571" fmla="*/ 49374 w 2151936"/>
              <a:gd name="connsiteY571" fmla="*/ 1719900 h 3501520"/>
              <a:gd name="connsiteX572" fmla="*/ 94635 w 2151936"/>
              <a:gd name="connsiteY572" fmla="*/ 1641722 h 3501520"/>
              <a:gd name="connsiteX573" fmla="*/ 102863 w 2151936"/>
              <a:gd name="connsiteY573" fmla="*/ 1637606 h 3501520"/>
              <a:gd name="connsiteX574" fmla="*/ 115207 w 2151936"/>
              <a:gd name="connsiteY574" fmla="*/ 1617034 h 3501520"/>
              <a:gd name="connsiteX575" fmla="*/ 131667 w 2151936"/>
              <a:gd name="connsiteY575" fmla="*/ 1534743 h 3501520"/>
              <a:gd name="connsiteX576" fmla="*/ 135780 w 2151936"/>
              <a:gd name="connsiteY576" fmla="*/ 1501827 h 3501520"/>
              <a:gd name="connsiteX577" fmla="*/ 172812 w 2151936"/>
              <a:gd name="connsiteY577" fmla="*/ 1464794 h 3501520"/>
              <a:gd name="connsiteX578" fmla="*/ 168696 w 2151936"/>
              <a:gd name="connsiteY578" fmla="*/ 1452450 h 3501520"/>
              <a:gd name="connsiteX579" fmla="*/ 168696 w 2151936"/>
              <a:gd name="connsiteY579" fmla="*/ 1419533 h 3501520"/>
              <a:gd name="connsiteX580" fmla="*/ 183101 w 2151936"/>
              <a:gd name="connsiteY580" fmla="*/ 1407189 h 3501520"/>
              <a:gd name="connsiteX581" fmla="*/ 193385 w 2151936"/>
              <a:gd name="connsiteY581" fmla="*/ 1398960 h 3501520"/>
              <a:gd name="connsiteX582" fmla="*/ 209845 w 2151936"/>
              <a:gd name="connsiteY582" fmla="*/ 1341355 h 3501520"/>
              <a:gd name="connsiteX583" fmla="*/ 238646 w 2151936"/>
              <a:gd name="connsiteY583" fmla="*/ 1287866 h 3501520"/>
              <a:gd name="connsiteX584" fmla="*/ 238646 w 2151936"/>
              <a:gd name="connsiteY584" fmla="*/ 1275522 h 3501520"/>
              <a:gd name="connsiteX585" fmla="*/ 234530 w 2151936"/>
              <a:gd name="connsiteY585" fmla="*/ 1250837 h 3501520"/>
              <a:gd name="connsiteX586" fmla="*/ 230418 w 2151936"/>
              <a:gd name="connsiteY586" fmla="*/ 1230264 h 3501520"/>
              <a:gd name="connsiteX587" fmla="*/ 271563 w 2151936"/>
              <a:gd name="connsiteY587" fmla="*/ 1147971 h 3501520"/>
              <a:gd name="connsiteX588" fmla="*/ 271563 w 2151936"/>
              <a:gd name="connsiteY588" fmla="*/ 1139742 h 3501520"/>
              <a:gd name="connsiteX589" fmla="*/ 259219 w 2151936"/>
              <a:gd name="connsiteY589" fmla="*/ 1098597 h 3501520"/>
              <a:gd name="connsiteX590" fmla="*/ 259219 w 2151936"/>
              <a:gd name="connsiteY590" fmla="*/ 1090365 h 3501520"/>
              <a:gd name="connsiteX591" fmla="*/ 283907 w 2151936"/>
              <a:gd name="connsiteY591" fmla="*/ 1061565 h 3501520"/>
              <a:gd name="connsiteX592" fmla="*/ 283907 w 2151936"/>
              <a:gd name="connsiteY592" fmla="*/ 1053336 h 3501520"/>
              <a:gd name="connsiteX593" fmla="*/ 279791 w 2151936"/>
              <a:gd name="connsiteY593" fmla="*/ 1028648 h 3501520"/>
              <a:gd name="connsiteX594" fmla="*/ 279791 w 2151936"/>
              <a:gd name="connsiteY594" fmla="*/ 1020419 h 3501520"/>
              <a:gd name="connsiteX595" fmla="*/ 275679 w 2151936"/>
              <a:gd name="connsiteY595" fmla="*/ 1012188 h 3501520"/>
              <a:gd name="connsiteX596" fmla="*/ 279791 w 2151936"/>
              <a:gd name="connsiteY596" fmla="*/ 995731 h 3501520"/>
              <a:gd name="connsiteX597" fmla="*/ 308595 w 2151936"/>
              <a:gd name="connsiteY597" fmla="*/ 954586 h 3501520"/>
              <a:gd name="connsiteX598" fmla="*/ 320940 w 2151936"/>
              <a:gd name="connsiteY598" fmla="*/ 905209 h 3501520"/>
              <a:gd name="connsiteX599" fmla="*/ 329168 w 2151936"/>
              <a:gd name="connsiteY599" fmla="*/ 892865 h 3501520"/>
              <a:gd name="connsiteX600" fmla="*/ 337396 w 2151936"/>
              <a:gd name="connsiteY600" fmla="*/ 884637 h 3501520"/>
              <a:gd name="connsiteX601" fmla="*/ 353857 w 2151936"/>
              <a:gd name="connsiteY601" fmla="*/ 847604 h 3501520"/>
              <a:gd name="connsiteX602" fmla="*/ 304480 w 2151936"/>
              <a:gd name="connsiteY602" fmla="*/ 818803 h 3501520"/>
              <a:gd name="connsiteX603" fmla="*/ 275679 w 2151936"/>
              <a:gd name="connsiteY603" fmla="*/ 818803 h 3501520"/>
              <a:gd name="connsiteX604" fmla="*/ 240702 w 2151936"/>
              <a:gd name="connsiteY604" fmla="*/ 810575 h 3501520"/>
              <a:gd name="connsiteX605" fmla="*/ 197501 w 2151936"/>
              <a:gd name="connsiteY605" fmla="*/ 757085 h 3501520"/>
              <a:gd name="connsiteX606" fmla="*/ 205729 w 2151936"/>
              <a:gd name="connsiteY606" fmla="*/ 701537 h 3501520"/>
              <a:gd name="connsiteX607" fmla="*/ 213958 w 2151936"/>
              <a:gd name="connsiteY607" fmla="*/ 674792 h 3501520"/>
              <a:gd name="connsiteX608" fmla="*/ 213958 w 2151936"/>
              <a:gd name="connsiteY608" fmla="*/ 666564 h 3501520"/>
              <a:gd name="connsiteX609" fmla="*/ 209845 w 2151936"/>
              <a:gd name="connsiteY609" fmla="*/ 654219 h 3501520"/>
              <a:gd name="connsiteX610" fmla="*/ 209845 w 2151936"/>
              <a:gd name="connsiteY610" fmla="*/ 650103 h 3501520"/>
              <a:gd name="connsiteX611" fmla="*/ 205729 w 2151936"/>
              <a:gd name="connsiteY611" fmla="*/ 645991 h 3501520"/>
              <a:gd name="connsiteX612" fmla="*/ 205729 w 2151936"/>
              <a:gd name="connsiteY612" fmla="*/ 637763 h 3501520"/>
              <a:gd name="connsiteX613" fmla="*/ 209845 w 2151936"/>
              <a:gd name="connsiteY613" fmla="*/ 629531 h 3501520"/>
              <a:gd name="connsiteX614" fmla="*/ 288023 w 2151936"/>
              <a:gd name="connsiteY614" fmla="*/ 629531 h 3501520"/>
              <a:gd name="connsiteX615" fmla="*/ 333280 w 2151936"/>
              <a:gd name="connsiteY615" fmla="*/ 625418 h 3501520"/>
              <a:gd name="connsiteX616" fmla="*/ 456719 w 2151936"/>
              <a:gd name="connsiteY616" fmla="*/ 588386 h 3501520"/>
              <a:gd name="connsiteX617" fmla="*/ 460835 w 2151936"/>
              <a:gd name="connsiteY617" fmla="*/ 576042 h 3501520"/>
              <a:gd name="connsiteX618" fmla="*/ 460835 w 2151936"/>
              <a:gd name="connsiteY618" fmla="*/ 563697 h 3501520"/>
              <a:gd name="connsiteX619" fmla="*/ 469064 w 2151936"/>
              <a:gd name="connsiteY619" fmla="*/ 539012 h 3501520"/>
              <a:gd name="connsiteX620" fmla="*/ 497865 w 2151936"/>
              <a:gd name="connsiteY620" fmla="*/ 518436 h 3501520"/>
              <a:gd name="connsiteX621" fmla="*/ 501980 w 2151936"/>
              <a:gd name="connsiteY621" fmla="*/ 473179 h 3501520"/>
              <a:gd name="connsiteX622" fmla="*/ 567814 w 2151936"/>
              <a:gd name="connsiteY622" fmla="*/ 436146 h 3501520"/>
              <a:gd name="connsiteX623" fmla="*/ 571930 w 2151936"/>
              <a:gd name="connsiteY623" fmla="*/ 444375 h 3501520"/>
              <a:gd name="connsiteX624" fmla="*/ 567814 w 2151936"/>
              <a:gd name="connsiteY624" fmla="*/ 464947 h 3501520"/>
              <a:gd name="connsiteX625" fmla="*/ 592502 w 2151936"/>
              <a:gd name="connsiteY625" fmla="*/ 497864 h 3501520"/>
              <a:gd name="connsiteX626" fmla="*/ 617187 w 2151936"/>
              <a:gd name="connsiteY626" fmla="*/ 464947 h 3501520"/>
              <a:gd name="connsiteX627" fmla="*/ 596615 w 2151936"/>
              <a:gd name="connsiteY627" fmla="*/ 423802 h 3501520"/>
              <a:gd name="connsiteX628" fmla="*/ 576042 w 2151936"/>
              <a:gd name="connsiteY628" fmla="*/ 423802 h 3501520"/>
              <a:gd name="connsiteX629" fmla="*/ 571930 w 2151936"/>
              <a:gd name="connsiteY629" fmla="*/ 419686 h 3501520"/>
              <a:gd name="connsiteX630" fmla="*/ 571930 w 2151936"/>
              <a:gd name="connsiteY630" fmla="*/ 415574 h 3501520"/>
              <a:gd name="connsiteX631" fmla="*/ 625419 w 2151936"/>
              <a:gd name="connsiteY631" fmla="*/ 349740 h 3501520"/>
              <a:gd name="connsiteX632" fmla="*/ 674793 w 2151936"/>
              <a:gd name="connsiteY632" fmla="*/ 343568 h 3501520"/>
              <a:gd name="connsiteX633" fmla="*/ 683024 w 2151936"/>
              <a:gd name="connsiteY633" fmla="*/ 329168 h 3501520"/>
              <a:gd name="connsiteX634" fmla="*/ 691253 w 2151936"/>
              <a:gd name="connsiteY634" fmla="*/ 300363 h 3501520"/>
              <a:gd name="connsiteX635" fmla="*/ 720054 w 2151936"/>
              <a:gd name="connsiteY635" fmla="*/ 275678 h 3501520"/>
              <a:gd name="connsiteX636" fmla="*/ 724170 w 2151936"/>
              <a:gd name="connsiteY636" fmla="*/ 263334 h 3501520"/>
              <a:gd name="connsiteX637" fmla="*/ 728282 w 2151936"/>
              <a:gd name="connsiteY637" fmla="*/ 255102 h 3501520"/>
              <a:gd name="connsiteX638" fmla="*/ 736514 w 2151936"/>
              <a:gd name="connsiteY638" fmla="*/ 238646 h 3501520"/>
              <a:gd name="connsiteX639" fmla="*/ 761199 w 2151936"/>
              <a:gd name="connsiteY639" fmla="*/ 238646 h 3501520"/>
              <a:gd name="connsiteX640" fmla="*/ 790003 w 2151936"/>
              <a:gd name="connsiteY640" fmla="*/ 224245 h 3501520"/>
              <a:gd name="connsiteX641" fmla="*/ 814688 w 2151936"/>
              <a:gd name="connsiteY641" fmla="*/ 201613 h 3501520"/>
              <a:gd name="connsiteX642" fmla="*/ 818804 w 2151936"/>
              <a:gd name="connsiteY642" fmla="*/ 189269 h 3501520"/>
              <a:gd name="connsiteX643" fmla="*/ 818804 w 2151936"/>
              <a:gd name="connsiteY643" fmla="*/ 172812 h 3501520"/>
              <a:gd name="connsiteX644" fmla="*/ 847609 w 2151936"/>
              <a:gd name="connsiteY644" fmla="*/ 127551 h 3501520"/>
              <a:gd name="connsiteX645" fmla="*/ 855837 w 2151936"/>
              <a:gd name="connsiteY645" fmla="*/ 127551 h 3501520"/>
              <a:gd name="connsiteX646" fmla="*/ 876409 w 2151936"/>
              <a:gd name="connsiteY646" fmla="*/ 69946 h 3501520"/>
              <a:gd name="connsiteX647" fmla="*/ 913442 w 2151936"/>
              <a:gd name="connsiteY647" fmla="*/ 49373 h 3501520"/>
              <a:gd name="connsiteX648" fmla="*/ 950471 w 2151936"/>
              <a:gd name="connsiteY648" fmla="*/ 61718 h 3501520"/>
              <a:gd name="connsiteX649" fmla="*/ 999848 w 2151936"/>
              <a:gd name="connsiteY649" fmla="*/ 28801 h 3501520"/>
              <a:gd name="connsiteX650" fmla="*/ 1036878 w 2151936"/>
              <a:gd name="connsiteY650" fmla="*/ 32917 h 3501520"/>
              <a:gd name="connsiteX651" fmla="*/ 1086254 w 2151936"/>
              <a:gd name="connsiteY651" fmla="*/ 20573 h 3501520"/>
              <a:gd name="connsiteX652" fmla="*/ 1131515 w 2151936"/>
              <a:gd name="connsiteY652" fmla="*/ 28801 h 3501520"/>
              <a:gd name="connsiteX653" fmla="*/ 1275523 w 2151936"/>
              <a:gd name="connsiteY653" fmla="*/ 8228 h 350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Lst>
            <a:rect l="l" t="t" r="r" b="b"/>
            <a:pathLst>
              <a:path w="2151936" h="3501520">
                <a:moveTo>
                  <a:pt x="316824" y="2983080"/>
                </a:moveTo>
                <a:lnTo>
                  <a:pt x="316824" y="2987196"/>
                </a:lnTo>
                <a:lnTo>
                  <a:pt x="320940" y="2983080"/>
                </a:lnTo>
                <a:close/>
                <a:moveTo>
                  <a:pt x="222186" y="2859642"/>
                </a:moveTo>
                <a:lnTo>
                  <a:pt x="193385" y="2876102"/>
                </a:lnTo>
                <a:cubicBezTo>
                  <a:pt x="190641" y="2892558"/>
                  <a:pt x="189273" y="2909019"/>
                  <a:pt x="189273" y="2925475"/>
                </a:cubicBezTo>
                <a:cubicBezTo>
                  <a:pt x="189273" y="2944676"/>
                  <a:pt x="192013" y="2959764"/>
                  <a:pt x="197501" y="2970736"/>
                </a:cubicBezTo>
                <a:lnTo>
                  <a:pt x="205729" y="2970736"/>
                </a:lnTo>
                <a:cubicBezTo>
                  <a:pt x="211217" y="2967992"/>
                  <a:pt x="216702" y="2963880"/>
                  <a:pt x="222186" y="2958392"/>
                </a:cubicBezTo>
                <a:lnTo>
                  <a:pt x="230418" y="2954280"/>
                </a:lnTo>
                <a:cubicBezTo>
                  <a:pt x="249618" y="2935076"/>
                  <a:pt x="259219" y="2919991"/>
                  <a:pt x="259219" y="2909019"/>
                </a:cubicBezTo>
                <a:lnTo>
                  <a:pt x="259219" y="2904903"/>
                </a:lnTo>
                <a:lnTo>
                  <a:pt x="255106" y="2900787"/>
                </a:lnTo>
                <a:cubicBezTo>
                  <a:pt x="249618" y="2881586"/>
                  <a:pt x="244130" y="2870614"/>
                  <a:pt x="238646" y="2867870"/>
                </a:cubicBezTo>
                <a:close/>
                <a:moveTo>
                  <a:pt x="950471" y="2575735"/>
                </a:moveTo>
                <a:lnTo>
                  <a:pt x="958700" y="2575735"/>
                </a:lnTo>
                <a:lnTo>
                  <a:pt x="958700" y="2592195"/>
                </a:lnTo>
                <a:lnTo>
                  <a:pt x="954587" y="2592195"/>
                </a:lnTo>
                <a:lnTo>
                  <a:pt x="950471" y="2588079"/>
                </a:lnTo>
                <a:close/>
                <a:moveTo>
                  <a:pt x="86406" y="2575735"/>
                </a:moveTo>
                <a:lnTo>
                  <a:pt x="78178" y="2583963"/>
                </a:lnTo>
                <a:cubicBezTo>
                  <a:pt x="80918" y="2603168"/>
                  <a:pt x="94635" y="2618252"/>
                  <a:pt x="119323" y="2629224"/>
                </a:cubicBezTo>
                <a:lnTo>
                  <a:pt x="135780" y="2620996"/>
                </a:lnTo>
                <a:lnTo>
                  <a:pt x="139896" y="2592195"/>
                </a:lnTo>
                <a:cubicBezTo>
                  <a:pt x="128923" y="2581223"/>
                  <a:pt x="111095" y="2575735"/>
                  <a:pt x="86406" y="2575735"/>
                </a:cubicBezTo>
                <a:close/>
                <a:moveTo>
                  <a:pt x="921670" y="2439952"/>
                </a:moveTo>
                <a:lnTo>
                  <a:pt x="921670" y="2464641"/>
                </a:lnTo>
                <a:lnTo>
                  <a:pt x="929899" y="2464641"/>
                </a:lnTo>
                <a:cubicBezTo>
                  <a:pt x="935387" y="2464641"/>
                  <a:pt x="939499" y="2463269"/>
                  <a:pt x="942243" y="2460528"/>
                </a:cubicBezTo>
                <a:lnTo>
                  <a:pt x="925783" y="2439952"/>
                </a:lnTo>
                <a:close/>
                <a:moveTo>
                  <a:pt x="810576" y="2382351"/>
                </a:moveTo>
                <a:lnTo>
                  <a:pt x="798232" y="2398807"/>
                </a:lnTo>
                <a:lnTo>
                  <a:pt x="798232" y="2402923"/>
                </a:lnTo>
                <a:lnTo>
                  <a:pt x="822920" y="2402923"/>
                </a:lnTo>
                <a:lnTo>
                  <a:pt x="822920" y="2382351"/>
                </a:lnTo>
                <a:close/>
                <a:moveTo>
                  <a:pt x="715941" y="2370006"/>
                </a:moveTo>
                <a:lnTo>
                  <a:pt x="703597" y="2382351"/>
                </a:lnTo>
                <a:cubicBezTo>
                  <a:pt x="703597" y="2390579"/>
                  <a:pt x="706338" y="2398807"/>
                  <a:pt x="711825" y="2407036"/>
                </a:cubicBezTo>
                <a:lnTo>
                  <a:pt x="715941" y="2407036"/>
                </a:lnTo>
                <a:lnTo>
                  <a:pt x="736514" y="2398807"/>
                </a:lnTo>
                <a:lnTo>
                  <a:pt x="744742" y="2386463"/>
                </a:lnTo>
                <a:lnTo>
                  <a:pt x="728282" y="2370006"/>
                </a:lnTo>
                <a:close/>
                <a:moveTo>
                  <a:pt x="691253" y="2263024"/>
                </a:moveTo>
                <a:lnTo>
                  <a:pt x="683024" y="2275368"/>
                </a:lnTo>
                <a:cubicBezTo>
                  <a:pt x="683024" y="2283600"/>
                  <a:pt x="685765" y="2291829"/>
                  <a:pt x="691253" y="2300057"/>
                </a:cubicBezTo>
                <a:lnTo>
                  <a:pt x="707709" y="2300057"/>
                </a:lnTo>
                <a:lnTo>
                  <a:pt x="715941" y="2279484"/>
                </a:lnTo>
                <a:lnTo>
                  <a:pt x="707709" y="2263024"/>
                </a:lnTo>
                <a:close/>
                <a:moveTo>
                  <a:pt x="74062" y="1909172"/>
                </a:moveTo>
                <a:lnTo>
                  <a:pt x="57605" y="1933857"/>
                </a:lnTo>
                <a:lnTo>
                  <a:pt x="57605" y="1962661"/>
                </a:lnTo>
                <a:cubicBezTo>
                  <a:pt x="60346" y="1965405"/>
                  <a:pt x="63090" y="1966774"/>
                  <a:pt x="65834" y="1966774"/>
                </a:cubicBezTo>
                <a:lnTo>
                  <a:pt x="69946" y="1966774"/>
                </a:lnTo>
                <a:cubicBezTo>
                  <a:pt x="86406" y="1955801"/>
                  <a:pt x="94635" y="1942089"/>
                  <a:pt x="94635" y="1925628"/>
                </a:cubicBezTo>
                <a:cubicBezTo>
                  <a:pt x="94635" y="1920144"/>
                  <a:pt x="93263" y="1916028"/>
                  <a:pt x="90522" y="1913284"/>
                </a:cubicBezTo>
                <a:close/>
                <a:moveTo>
                  <a:pt x="1102711" y="1896828"/>
                </a:moveTo>
                <a:lnTo>
                  <a:pt x="1106827" y="1896828"/>
                </a:lnTo>
                <a:lnTo>
                  <a:pt x="1106827" y="1905056"/>
                </a:lnTo>
                <a:lnTo>
                  <a:pt x="1102711" y="1917400"/>
                </a:lnTo>
                <a:lnTo>
                  <a:pt x="1094483" y="1917400"/>
                </a:lnTo>
                <a:lnTo>
                  <a:pt x="1094483" y="1909172"/>
                </a:lnTo>
                <a:close/>
                <a:moveTo>
                  <a:pt x="896982" y="1843338"/>
                </a:moveTo>
                <a:lnTo>
                  <a:pt x="892866" y="1863911"/>
                </a:lnTo>
                <a:lnTo>
                  <a:pt x="917555" y="1888599"/>
                </a:lnTo>
                <a:cubicBezTo>
                  <a:pt x="917555" y="1891340"/>
                  <a:pt x="918927" y="1894084"/>
                  <a:pt x="921670" y="1896828"/>
                </a:cubicBezTo>
                <a:lnTo>
                  <a:pt x="942243" y="1888599"/>
                </a:lnTo>
                <a:lnTo>
                  <a:pt x="942243" y="1876255"/>
                </a:lnTo>
                <a:lnTo>
                  <a:pt x="913442" y="1843338"/>
                </a:lnTo>
                <a:close/>
                <a:moveTo>
                  <a:pt x="1131515" y="1604689"/>
                </a:moveTo>
                <a:lnTo>
                  <a:pt x="1139744" y="1604689"/>
                </a:lnTo>
                <a:lnTo>
                  <a:pt x="1139744" y="1617034"/>
                </a:lnTo>
                <a:lnTo>
                  <a:pt x="1131515" y="1617034"/>
                </a:lnTo>
                <a:close/>
                <a:moveTo>
                  <a:pt x="707709" y="1592349"/>
                </a:moveTo>
                <a:lnTo>
                  <a:pt x="691253" y="1604689"/>
                </a:lnTo>
                <a:lnTo>
                  <a:pt x="691253" y="1625265"/>
                </a:lnTo>
                <a:cubicBezTo>
                  <a:pt x="691253" y="1641722"/>
                  <a:pt x="693997" y="1655438"/>
                  <a:pt x="699481" y="1666410"/>
                </a:cubicBezTo>
                <a:lnTo>
                  <a:pt x="711825" y="1662294"/>
                </a:lnTo>
                <a:lnTo>
                  <a:pt x="728282" y="1612921"/>
                </a:lnTo>
                <a:lnTo>
                  <a:pt x="711825" y="1592349"/>
                </a:lnTo>
                <a:close/>
                <a:moveTo>
                  <a:pt x="806460" y="1551200"/>
                </a:moveTo>
                <a:cubicBezTo>
                  <a:pt x="798232" y="1562172"/>
                  <a:pt x="794116" y="1571773"/>
                  <a:pt x="794116" y="1580004"/>
                </a:cubicBezTo>
                <a:lnTo>
                  <a:pt x="802348" y="1592349"/>
                </a:lnTo>
                <a:lnTo>
                  <a:pt x="822920" y="1588233"/>
                </a:lnTo>
                <a:lnTo>
                  <a:pt x="831148" y="1580004"/>
                </a:lnTo>
                <a:cubicBezTo>
                  <a:pt x="831148" y="1569032"/>
                  <a:pt x="829776" y="1560804"/>
                  <a:pt x="827033" y="1555316"/>
                </a:cubicBezTo>
                <a:close/>
                <a:moveTo>
                  <a:pt x="724170" y="1547088"/>
                </a:moveTo>
                <a:lnTo>
                  <a:pt x="711825" y="1563544"/>
                </a:lnTo>
                <a:lnTo>
                  <a:pt x="715941" y="1580004"/>
                </a:lnTo>
                <a:lnTo>
                  <a:pt x="728282" y="1580004"/>
                </a:lnTo>
                <a:cubicBezTo>
                  <a:pt x="739254" y="1580004"/>
                  <a:pt x="744742" y="1575888"/>
                  <a:pt x="744742" y="1567660"/>
                </a:cubicBezTo>
                <a:cubicBezTo>
                  <a:pt x="744742" y="1559432"/>
                  <a:pt x="743370" y="1552572"/>
                  <a:pt x="740626" y="1547088"/>
                </a:cubicBezTo>
                <a:close/>
                <a:moveTo>
                  <a:pt x="971044" y="1534743"/>
                </a:moveTo>
                <a:lnTo>
                  <a:pt x="971044" y="1542972"/>
                </a:lnTo>
                <a:lnTo>
                  <a:pt x="983388" y="1542972"/>
                </a:lnTo>
                <a:lnTo>
                  <a:pt x="987504" y="1538856"/>
                </a:lnTo>
                <a:lnTo>
                  <a:pt x="983388" y="1534743"/>
                </a:lnTo>
                <a:close/>
                <a:moveTo>
                  <a:pt x="1234378" y="1435993"/>
                </a:moveTo>
                <a:lnTo>
                  <a:pt x="1242610" y="1435993"/>
                </a:lnTo>
                <a:cubicBezTo>
                  <a:pt x="1239866" y="1444221"/>
                  <a:pt x="1238494" y="1451078"/>
                  <a:pt x="1238494" y="1456566"/>
                </a:cubicBezTo>
                <a:cubicBezTo>
                  <a:pt x="1238494" y="1464794"/>
                  <a:pt x="1239866" y="1473022"/>
                  <a:pt x="1242610" y="1481254"/>
                </a:cubicBezTo>
                <a:lnTo>
                  <a:pt x="1242610" y="1489482"/>
                </a:lnTo>
                <a:cubicBezTo>
                  <a:pt x="1245351" y="1494967"/>
                  <a:pt x="1249466" y="1505939"/>
                  <a:pt x="1254951" y="1522399"/>
                </a:cubicBezTo>
                <a:lnTo>
                  <a:pt x="1254951" y="1526515"/>
                </a:lnTo>
                <a:lnTo>
                  <a:pt x="1242610" y="1526515"/>
                </a:lnTo>
                <a:lnTo>
                  <a:pt x="1222034" y="1514171"/>
                </a:lnTo>
                <a:lnTo>
                  <a:pt x="1205577" y="1530627"/>
                </a:lnTo>
                <a:lnTo>
                  <a:pt x="1201462" y="1526515"/>
                </a:lnTo>
                <a:cubicBezTo>
                  <a:pt x="1201462" y="1518283"/>
                  <a:pt x="1204205" y="1510055"/>
                  <a:pt x="1209690" y="1501827"/>
                </a:cubicBezTo>
                <a:cubicBezTo>
                  <a:pt x="1217922" y="1501827"/>
                  <a:pt x="1224778" y="1499083"/>
                  <a:pt x="1230266" y="1493598"/>
                </a:cubicBezTo>
                <a:lnTo>
                  <a:pt x="1217922" y="1464794"/>
                </a:lnTo>
                <a:close/>
                <a:moveTo>
                  <a:pt x="794116" y="1341355"/>
                </a:moveTo>
                <a:cubicBezTo>
                  <a:pt x="772171" y="1357815"/>
                  <a:pt x="761199" y="1374272"/>
                  <a:pt x="761199" y="1390732"/>
                </a:cubicBezTo>
                <a:cubicBezTo>
                  <a:pt x="761199" y="1407189"/>
                  <a:pt x="765315" y="1420905"/>
                  <a:pt x="773543" y="1431877"/>
                </a:cubicBezTo>
                <a:cubicBezTo>
                  <a:pt x="792747" y="1426393"/>
                  <a:pt x="810576" y="1414049"/>
                  <a:pt x="827033" y="1394848"/>
                </a:cubicBezTo>
                <a:cubicBezTo>
                  <a:pt x="824292" y="1370160"/>
                  <a:pt x="820176" y="1352328"/>
                  <a:pt x="814688" y="1341355"/>
                </a:cubicBezTo>
                <a:close/>
                <a:moveTo>
                  <a:pt x="1073910" y="1296098"/>
                </a:moveTo>
                <a:lnTo>
                  <a:pt x="1057450" y="1308439"/>
                </a:lnTo>
                <a:lnTo>
                  <a:pt x="1057450" y="1353699"/>
                </a:lnTo>
                <a:lnTo>
                  <a:pt x="1082139" y="1374272"/>
                </a:lnTo>
                <a:cubicBezTo>
                  <a:pt x="1087626" y="1374272"/>
                  <a:pt x="1090367" y="1371532"/>
                  <a:pt x="1090367" y="1366044"/>
                </a:cubicBezTo>
                <a:cubicBezTo>
                  <a:pt x="1095855" y="1360559"/>
                  <a:pt x="1098599" y="1352328"/>
                  <a:pt x="1098599" y="1341355"/>
                </a:cubicBezTo>
                <a:lnTo>
                  <a:pt x="1098599" y="1329015"/>
                </a:lnTo>
                <a:cubicBezTo>
                  <a:pt x="1095855" y="1315298"/>
                  <a:pt x="1091739" y="1305698"/>
                  <a:pt x="1086254" y="1300210"/>
                </a:cubicBezTo>
                <a:close/>
                <a:moveTo>
                  <a:pt x="1222034" y="1226148"/>
                </a:moveTo>
                <a:lnTo>
                  <a:pt x="1230266" y="1226148"/>
                </a:lnTo>
                <a:lnTo>
                  <a:pt x="1296099" y="1312554"/>
                </a:lnTo>
                <a:cubicBezTo>
                  <a:pt x="1293356" y="1318042"/>
                  <a:pt x="1289240" y="1320783"/>
                  <a:pt x="1283755" y="1320783"/>
                </a:cubicBezTo>
                <a:lnTo>
                  <a:pt x="1271411" y="1320783"/>
                </a:lnTo>
                <a:cubicBezTo>
                  <a:pt x="1263183" y="1320783"/>
                  <a:pt x="1250838" y="1329015"/>
                  <a:pt x="1234378" y="1345471"/>
                </a:cubicBezTo>
                <a:cubicBezTo>
                  <a:pt x="1215178" y="1345471"/>
                  <a:pt x="1201462" y="1333127"/>
                  <a:pt x="1193233" y="1308439"/>
                </a:cubicBezTo>
                <a:lnTo>
                  <a:pt x="1185005" y="1291982"/>
                </a:lnTo>
                <a:close/>
                <a:moveTo>
                  <a:pt x="855837" y="1205576"/>
                </a:moveTo>
                <a:cubicBezTo>
                  <a:pt x="853093" y="1208320"/>
                  <a:pt x="851721" y="1212432"/>
                  <a:pt x="851721" y="1217920"/>
                </a:cubicBezTo>
                <a:lnTo>
                  <a:pt x="851721" y="1230264"/>
                </a:lnTo>
                <a:lnTo>
                  <a:pt x="868181" y="1217920"/>
                </a:lnTo>
                <a:cubicBezTo>
                  <a:pt x="865437" y="1212432"/>
                  <a:pt x="862693" y="1209688"/>
                  <a:pt x="859949" y="1209688"/>
                </a:cubicBezTo>
                <a:close/>
                <a:moveTo>
                  <a:pt x="1242610" y="1168543"/>
                </a:moveTo>
                <a:lnTo>
                  <a:pt x="1254951" y="1168543"/>
                </a:lnTo>
                <a:lnTo>
                  <a:pt x="1259067" y="1172659"/>
                </a:lnTo>
                <a:cubicBezTo>
                  <a:pt x="1256323" y="1183631"/>
                  <a:pt x="1250838" y="1190488"/>
                  <a:pt x="1242610" y="1193232"/>
                </a:cubicBezTo>
                <a:lnTo>
                  <a:pt x="1238494" y="1193232"/>
                </a:lnTo>
                <a:cubicBezTo>
                  <a:pt x="1238494" y="1185003"/>
                  <a:pt x="1239866" y="1176772"/>
                  <a:pt x="1242610" y="1168543"/>
                </a:cubicBezTo>
                <a:close/>
                <a:moveTo>
                  <a:pt x="983388" y="1090365"/>
                </a:moveTo>
                <a:lnTo>
                  <a:pt x="975160" y="1098597"/>
                </a:lnTo>
                <a:lnTo>
                  <a:pt x="979276" y="1119170"/>
                </a:lnTo>
                <a:lnTo>
                  <a:pt x="987504" y="1127398"/>
                </a:lnTo>
                <a:lnTo>
                  <a:pt x="991616" y="1127398"/>
                </a:lnTo>
                <a:lnTo>
                  <a:pt x="999848" y="1119170"/>
                </a:lnTo>
                <a:cubicBezTo>
                  <a:pt x="999848" y="1102710"/>
                  <a:pt x="997104" y="1093109"/>
                  <a:pt x="991616" y="1090365"/>
                </a:cubicBezTo>
                <a:close/>
                <a:moveTo>
                  <a:pt x="1090367" y="1073909"/>
                </a:moveTo>
                <a:lnTo>
                  <a:pt x="1069794" y="1090365"/>
                </a:lnTo>
                <a:lnTo>
                  <a:pt x="1094483" y="1164431"/>
                </a:lnTo>
                <a:lnTo>
                  <a:pt x="1082139" y="1168543"/>
                </a:lnTo>
                <a:lnTo>
                  <a:pt x="1086254" y="1185003"/>
                </a:lnTo>
                <a:cubicBezTo>
                  <a:pt x="1080767" y="1187744"/>
                  <a:pt x="1073910" y="1193232"/>
                  <a:pt x="1065682" y="1201460"/>
                </a:cubicBezTo>
                <a:lnTo>
                  <a:pt x="1065682" y="1217920"/>
                </a:lnTo>
                <a:lnTo>
                  <a:pt x="1078023" y="1226148"/>
                </a:lnTo>
                <a:lnTo>
                  <a:pt x="1102711" y="1226148"/>
                </a:lnTo>
                <a:lnTo>
                  <a:pt x="1102711" y="1217920"/>
                </a:lnTo>
                <a:cubicBezTo>
                  <a:pt x="1102711" y="1198716"/>
                  <a:pt x="1098599" y="1185003"/>
                  <a:pt x="1090367" y="1176772"/>
                </a:cubicBezTo>
                <a:cubicBezTo>
                  <a:pt x="1093111" y="1174031"/>
                  <a:pt x="1097227" y="1171287"/>
                  <a:pt x="1102711" y="1168543"/>
                </a:cubicBezTo>
                <a:cubicBezTo>
                  <a:pt x="1116427" y="1146599"/>
                  <a:pt x="1126028" y="1134254"/>
                  <a:pt x="1131515" y="1131514"/>
                </a:cubicBezTo>
                <a:lnTo>
                  <a:pt x="1131515" y="1123282"/>
                </a:lnTo>
                <a:lnTo>
                  <a:pt x="1127400" y="1110938"/>
                </a:lnTo>
                <a:cubicBezTo>
                  <a:pt x="1116427" y="1097225"/>
                  <a:pt x="1104083" y="1084881"/>
                  <a:pt x="1090367" y="1073909"/>
                </a:cubicBezTo>
                <a:close/>
                <a:moveTo>
                  <a:pt x="357969" y="1061565"/>
                </a:moveTo>
                <a:cubicBezTo>
                  <a:pt x="352485" y="1064309"/>
                  <a:pt x="349741" y="1068421"/>
                  <a:pt x="349741" y="1073909"/>
                </a:cubicBezTo>
                <a:lnTo>
                  <a:pt x="349741" y="1090365"/>
                </a:lnTo>
                <a:cubicBezTo>
                  <a:pt x="360713" y="1104082"/>
                  <a:pt x="373057" y="1110938"/>
                  <a:pt x="386773" y="1110938"/>
                </a:cubicBezTo>
                <a:cubicBezTo>
                  <a:pt x="397746" y="1110938"/>
                  <a:pt x="407346" y="1106826"/>
                  <a:pt x="415574" y="1098597"/>
                </a:cubicBezTo>
                <a:lnTo>
                  <a:pt x="415574" y="1090365"/>
                </a:lnTo>
                <a:lnTo>
                  <a:pt x="407346" y="1069793"/>
                </a:lnTo>
                <a:lnTo>
                  <a:pt x="395002" y="1069793"/>
                </a:lnTo>
                <a:cubicBezTo>
                  <a:pt x="378542" y="1064309"/>
                  <a:pt x="366197" y="1061565"/>
                  <a:pt x="357969" y="1061565"/>
                </a:cubicBezTo>
                <a:close/>
                <a:moveTo>
                  <a:pt x="913442" y="1036876"/>
                </a:moveTo>
                <a:cubicBezTo>
                  <a:pt x="907954" y="1042364"/>
                  <a:pt x="905210" y="1049220"/>
                  <a:pt x="905210" y="1057449"/>
                </a:cubicBezTo>
                <a:cubicBezTo>
                  <a:pt x="905210" y="1065680"/>
                  <a:pt x="910698" y="1075281"/>
                  <a:pt x="921670" y="1086253"/>
                </a:cubicBezTo>
                <a:cubicBezTo>
                  <a:pt x="929899" y="1086253"/>
                  <a:pt x="938127" y="1083509"/>
                  <a:pt x="946355" y="1078021"/>
                </a:cubicBezTo>
                <a:lnTo>
                  <a:pt x="946355" y="1065680"/>
                </a:lnTo>
                <a:cubicBezTo>
                  <a:pt x="946355" y="1057449"/>
                  <a:pt x="940871" y="1047848"/>
                  <a:pt x="929899" y="1036876"/>
                </a:cubicBezTo>
                <a:close/>
                <a:moveTo>
                  <a:pt x="1106827" y="1012188"/>
                </a:moveTo>
                <a:lnTo>
                  <a:pt x="1102711" y="1028648"/>
                </a:lnTo>
                <a:lnTo>
                  <a:pt x="1110943" y="1032764"/>
                </a:lnTo>
                <a:lnTo>
                  <a:pt x="1119171" y="1032764"/>
                </a:lnTo>
                <a:lnTo>
                  <a:pt x="1123284" y="1024532"/>
                </a:lnTo>
                <a:lnTo>
                  <a:pt x="1119171" y="1016304"/>
                </a:lnTo>
                <a:close/>
                <a:moveTo>
                  <a:pt x="460835" y="995731"/>
                </a:moveTo>
                <a:cubicBezTo>
                  <a:pt x="455347" y="1003959"/>
                  <a:pt x="452607" y="1014932"/>
                  <a:pt x="452607" y="1028648"/>
                </a:cubicBezTo>
                <a:lnTo>
                  <a:pt x="411458" y="1016304"/>
                </a:lnTo>
                <a:lnTo>
                  <a:pt x="399114" y="1028648"/>
                </a:lnTo>
                <a:lnTo>
                  <a:pt x="399114" y="1036876"/>
                </a:lnTo>
                <a:cubicBezTo>
                  <a:pt x="404602" y="1050592"/>
                  <a:pt x="411458" y="1057449"/>
                  <a:pt x="419687" y="1057449"/>
                </a:cubicBezTo>
                <a:cubicBezTo>
                  <a:pt x="427919" y="1057449"/>
                  <a:pt x="434775" y="1054708"/>
                  <a:pt x="440263" y="1049220"/>
                </a:cubicBezTo>
                <a:lnTo>
                  <a:pt x="444375" y="1049220"/>
                </a:lnTo>
                <a:cubicBezTo>
                  <a:pt x="449863" y="1046476"/>
                  <a:pt x="453975" y="1043736"/>
                  <a:pt x="456719" y="1040992"/>
                </a:cubicBezTo>
                <a:lnTo>
                  <a:pt x="485520" y="1045104"/>
                </a:lnTo>
                <a:lnTo>
                  <a:pt x="501980" y="1036876"/>
                </a:lnTo>
                <a:cubicBezTo>
                  <a:pt x="496496" y="1012188"/>
                  <a:pt x="482780" y="998475"/>
                  <a:pt x="460835" y="995731"/>
                </a:cubicBezTo>
                <a:close/>
                <a:moveTo>
                  <a:pt x="1230266" y="938126"/>
                </a:moveTo>
                <a:cubicBezTo>
                  <a:pt x="1227522" y="940870"/>
                  <a:pt x="1226150" y="943614"/>
                  <a:pt x="1226150" y="946354"/>
                </a:cubicBezTo>
                <a:cubicBezTo>
                  <a:pt x="1226150" y="951842"/>
                  <a:pt x="1227522" y="957326"/>
                  <a:pt x="1230266" y="962814"/>
                </a:cubicBezTo>
                <a:cubicBezTo>
                  <a:pt x="1238494" y="962814"/>
                  <a:pt x="1245351" y="957326"/>
                  <a:pt x="1250838" y="946354"/>
                </a:cubicBezTo>
                <a:cubicBezTo>
                  <a:pt x="1245351" y="940870"/>
                  <a:pt x="1238494" y="938126"/>
                  <a:pt x="1230266" y="938126"/>
                </a:cubicBezTo>
                <a:close/>
                <a:moveTo>
                  <a:pt x="1045109" y="934013"/>
                </a:moveTo>
                <a:lnTo>
                  <a:pt x="1028649" y="938126"/>
                </a:lnTo>
                <a:cubicBezTo>
                  <a:pt x="1028649" y="949098"/>
                  <a:pt x="1030021" y="961442"/>
                  <a:pt x="1032765" y="975159"/>
                </a:cubicBezTo>
                <a:lnTo>
                  <a:pt x="1040993" y="975159"/>
                </a:lnTo>
                <a:cubicBezTo>
                  <a:pt x="1051966" y="961442"/>
                  <a:pt x="1057450" y="949098"/>
                  <a:pt x="1057450" y="938126"/>
                </a:cubicBezTo>
                <a:close/>
                <a:moveTo>
                  <a:pt x="427919" y="872292"/>
                </a:moveTo>
                <a:lnTo>
                  <a:pt x="395002" y="888752"/>
                </a:lnTo>
                <a:cubicBezTo>
                  <a:pt x="395002" y="899725"/>
                  <a:pt x="401858" y="909325"/>
                  <a:pt x="415574" y="917553"/>
                </a:cubicBezTo>
                <a:cubicBezTo>
                  <a:pt x="423803" y="917553"/>
                  <a:pt x="432031" y="914809"/>
                  <a:pt x="440263" y="909325"/>
                </a:cubicBezTo>
                <a:lnTo>
                  <a:pt x="444375" y="888752"/>
                </a:lnTo>
                <a:close/>
                <a:moveTo>
                  <a:pt x="1378390" y="868180"/>
                </a:moveTo>
                <a:cubicBezTo>
                  <a:pt x="1386618" y="868180"/>
                  <a:pt x="1390734" y="872292"/>
                  <a:pt x="1390734" y="880521"/>
                </a:cubicBezTo>
                <a:cubicBezTo>
                  <a:pt x="1390734" y="883265"/>
                  <a:pt x="1386618" y="892865"/>
                  <a:pt x="1378390" y="909325"/>
                </a:cubicBezTo>
                <a:lnTo>
                  <a:pt x="1374277" y="909325"/>
                </a:lnTo>
                <a:lnTo>
                  <a:pt x="1366046" y="884637"/>
                </a:lnTo>
                <a:close/>
                <a:moveTo>
                  <a:pt x="1028649" y="543125"/>
                </a:moveTo>
                <a:lnTo>
                  <a:pt x="1016305" y="563697"/>
                </a:lnTo>
                <a:cubicBezTo>
                  <a:pt x="1016305" y="574670"/>
                  <a:pt x="1017677" y="582901"/>
                  <a:pt x="1020421" y="588386"/>
                </a:cubicBezTo>
                <a:lnTo>
                  <a:pt x="1040993" y="588386"/>
                </a:lnTo>
                <a:lnTo>
                  <a:pt x="1057450" y="571929"/>
                </a:lnTo>
                <a:lnTo>
                  <a:pt x="1053338" y="543125"/>
                </a:lnTo>
                <a:close/>
                <a:moveTo>
                  <a:pt x="847609" y="374429"/>
                </a:moveTo>
                <a:lnTo>
                  <a:pt x="827033" y="386769"/>
                </a:lnTo>
                <a:lnTo>
                  <a:pt x="827033" y="395001"/>
                </a:lnTo>
                <a:lnTo>
                  <a:pt x="839377" y="407345"/>
                </a:lnTo>
                <a:lnTo>
                  <a:pt x="859949" y="407345"/>
                </a:lnTo>
                <a:cubicBezTo>
                  <a:pt x="868181" y="396373"/>
                  <a:pt x="872294" y="388141"/>
                  <a:pt x="872294" y="382657"/>
                </a:cubicBezTo>
                <a:close/>
                <a:moveTo>
                  <a:pt x="1283755" y="308595"/>
                </a:moveTo>
                <a:lnTo>
                  <a:pt x="1250838" y="366197"/>
                </a:lnTo>
                <a:lnTo>
                  <a:pt x="1259067" y="378541"/>
                </a:lnTo>
                <a:lnTo>
                  <a:pt x="1267295" y="378541"/>
                </a:lnTo>
                <a:lnTo>
                  <a:pt x="1275523" y="374429"/>
                </a:lnTo>
                <a:lnTo>
                  <a:pt x="1291984" y="374429"/>
                </a:lnTo>
                <a:cubicBezTo>
                  <a:pt x="1294728" y="374429"/>
                  <a:pt x="1298840" y="375797"/>
                  <a:pt x="1304328" y="378541"/>
                </a:cubicBezTo>
                <a:lnTo>
                  <a:pt x="1312556" y="378541"/>
                </a:lnTo>
                <a:cubicBezTo>
                  <a:pt x="1318044" y="384029"/>
                  <a:pt x="1323528" y="386769"/>
                  <a:pt x="1329016" y="386769"/>
                </a:cubicBezTo>
                <a:cubicBezTo>
                  <a:pt x="1331757" y="386769"/>
                  <a:pt x="1339989" y="375797"/>
                  <a:pt x="1353701" y="353853"/>
                </a:cubicBezTo>
                <a:lnTo>
                  <a:pt x="1345473" y="329168"/>
                </a:lnTo>
                <a:lnTo>
                  <a:pt x="1333129" y="320936"/>
                </a:lnTo>
                <a:close/>
                <a:moveTo>
                  <a:pt x="1106827" y="255102"/>
                </a:moveTo>
                <a:lnTo>
                  <a:pt x="1098599" y="267447"/>
                </a:lnTo>
                <a:lnTo>
                  <a:pt x="1102711" y="279791"/>
                </a:lnTo>
                <a:lnTo>
                  <a:pt x="1110943" y="279791"/>
                </a:lnTo>
                <a:cubicBezTo>
                  <a:pt x="1116427" y="279791"/>
                  <a:pt x="1121912" y="278419"/>
                  <a:pt x="1127400" y="275678"/>
                </a:cubicBezTo>
                <a:lnTo>
                  <a:pt x="1127400" y="271563"/>
                </a:lnTo>
                <a:cubicBezTo>
                  <a:pt x="1127400" y="260590"/>
                  <a:pt x="1120543" y="255102"/>
                  <a:pt x="1106827" y="255102"/>
                </a:cubicBezTo>
                <a:close/>
                <a:moveTo>
                  <a:pt x="1514173" y="222186"/>
                </a:moveTo>
                <a:lnTo>
                  <a:pt x="1522401" y="226301"/>
                </a:lnTo>
                <a:cubicBezTo>
                  <a:pt x="1522401" y="229045"/>
                  <a:pt x="1523773" y="237274"/>
                  <a:pt x="1526517" y="250990"/>
                </a:cubicBezTo>
                <a:lnTo>
                  <a:pt x="1522401" y="259218"/>
                </a:lnTo>
                <a:lnTo>
                  <a:pt x="1514173" y="255102"/>
                </a:lnTo>
                <a:lnTo>
                  <a:pt x="1510057" y="234530"/>
                </a:lnTo>
                <a:close/>
                <a:moveTo>
                  <a:pt x="1312556" y="189269"/>
                </a:moveTo>
                <a:cubicBezTo>
                  <a:pt x="1304328" y="197501"/>
                  <a:pt x="1296099" y="205729"/>
                  <a:pt x="1287868" y="213957"/>
                </a:cubicBezTo>
                <a:cubicBezTo>
                  <a:pt x="1290612" y="249618"/>
                  <a:pt x="1296099" y="277047"/>
                  <a:pt x="1304328" y="296251"/>
                </a:cubicBezTo>
                <a:lnTo>
                  <a:pt x="1308444" y="296251"/>
                </a:lnTo>
                <a:cubicBezTo>
                  <a:pt x="1316672" y="293507"/>
                  <a:pt x="1326272" y="285279"/>
                  <a:pt x="1337245" y="271563"/>
                </a:cubicBezTo>
                <a:cubicBezTo>
                  <a:pt x="1337245" y="260590"/>
                  <a:pt x="1330388" y="248246"/>
                  <a:pt x="1316672" y="234530"/>
                </a:cubicBezTo>
                <a:cubicBezTo>
                  <a:pt x="1322156" y="226301"/>
                  <a:pt x="1324900" y="218073"/>
                  <a:pt x="1324900" y="209845"/>
                </a:cubicBezTo>
                <a:cubicBezTo>
                  <a:pt x="1324900" y="201613"/>
                  <a:pt x="1320784" y="194757"/>
                  <a:pt x="1312556" y="189269"/>
                </a:cubicBezTo>
                <a:close/>
                <a:moveTo>
                  <a:pt x="1526517" y="94635"/>
                </a:moveTo>
                <a:lnTo>
                  <a:pt x="1522401" y="102863"/>
                </a:lnTo>
                <a:lnTo>
                  <a:pt x="1522401" y="111095"/>
                </a:lnTo>
                <a:lnTo>
                  <a:pt x="1526517" y="115207"/>
                </a:lnTo>
                <a:cubicBezTo>
                  <a:pt x="1532001" y="112463"/>
                  <a:pt x="1536117" y="109723"/>
                  <a:pt x="1538858" y="106979"/>
                </a:cubicBezTo>
                <a:lnTo>
                  <a:pt x="1538858" y="94635"/>
                </a:lnTo>
                <a:close/>
                <a:moveTo>
                  <a:pt x="1357817" y="0"/>
                </a:moveTo>
                <a:cubicBezTo>
                  <a:pt x="1366046" y="0"/>
                  <a:pt x="1394850" y="12344"/>
                  <a:pt x="1444223" y="37029"/>
                </a:cubicBezTo>
                <a:lnTo>
                  <a:pt x="1489484" y="37029"/>
                </a:lnTo>
                <a:lnTo>
                  <a:pt x="1497713" y="57602"/>
                </a:lnTo>
                <a:cubicBezTo>
                  <a:pt x="1483997" y="57602"/>
                  <a:pt x="1477140" y="63090"/>
                  <a:pt x="1477140" y="74062"/>
                </a:cubicBezTo>
                <a:lnTo>
                  <a:pt x="1477140" y="78178"/>
                </a:lnTo>
                <a:cubicBezTo>
                  <a:pt x="1477140" y="86406"/>
                  <a:pt x="1479884" y="91891"/>
                  <a:pt x="1485368" y="94635"/>
                </a:cubicBezTo>
                <a:lnTo>
                  <a:pt x="1501829" y="94635"/>
                </a:lnTo>
                <a:cubicBezTo>
                  <a:pt x="1507313" y="89150"/>
                  <a:pt x="1512801" y="83662"/>
                  <a:pt x="1518285" y="78178"/>
                </a:cubicBezTo>
                <a:lnTo>
                  <a:pt x="1514173" y="61718"/>
                </a:lnTo>
                <a:cubicBezTo>
                  <a:pt x="1544346" y="67206"/>
                  <a:pt x="1564918" y="86406"/>
                  <a:pt x="1575891" y="119323"/>
                </a:cubicBezTo>
                <a:cubicBezTo>
                  <a:pt x="1573147" y="124807"/>
                  <a:pt x="1566290" y="133039"/>
                  <a:pt x="1555318" y="144011"/>
                </a:cubicBezTo>
                <a:lnTo>
                  <a:pt x="1547090" y="148124"/>
                </a:lnTo>
                <a:cubicBezTo>
                  <a:pt x="1544346" y="150868"/>
                  <a:pt x="1541602" y="153612"/>
                  <a:pt x="1538858" y="156352"/>
                </a:cubicBezTo>
                <a:lnTo>
                  <a:pt x="1526517" y="213957"/>
                </a:lnTo>
                <a:lnTo>
                  <a:pt x="1497713" y="213957"/>
                </a:lnTo>
                <a:cubicBezTo>
                  <a:pt x="1497713" y="197501"/>
                  <a:pt x="1489484" y="181041"/>
                  <a:pt x="1473024" y="164584"/>
                </a:cubicBezTo>
                <a:lnTo>
                  <a:pt x="1464796" y="160468"/>
                </a:lnTo>
                <a:cubicBezTo>
                  <a:pt x="1462055" y="152240"/>
                  <a:pt x="1459311" y="145380"/>
                  <a:pt x="1456568" y="139896"/>
                </a:cubicBezTo>
                <a:cubicBezTo>
                  <a:pt x="1451080" y="142639"/>
                  <a:pt x="1445595" y="148124"/>
                  <a:pt x="1440111" y="156352"/>
                </a:cubicBezTo>
                <a:lnTo>
                  <a:pt x="1452452" y="197501"/>
                </a:lnTo>
                <a:lnTo>
                  <a:pt x="1444223" y="205729"/>
                </a:lnTo>
                <a:lnTo>
                  <a:pt x="1444223" y="213957"/>
                </a:lnTo>
                <a:lnTo>
                  <a:pt x="1485368" y="292135"/>
                </a:lnTo>
                <a:lnTo>
                  <a:pt x="1481256" y="300363"/>
                </a:lnTo>
                <a:cubicBezTo>
                  <a:pt x="1478512" y="300363"/>
                  <a:pt x="1470284" y="307223"/>
                  <a:pt x="1456568" y="320936"/>
                </a:cubicBezTo>
                <a:cubicBezTo>
                  <a:pt x="1445595" y="340140"/>
                  <a:pt x="1434623" y="349740"/>
                  <a:pt x="1423651" y="349740"/>
                </a:cubicBezTo>
                <a:lnTo>
                  <a:pt x="1419535" y="349740"/>
                </a:lnTo>
                <a:cubicBezTo>
                  <a:pt x="1419535" y="344252"/>
                  <a:pt x="1415422" y="338768"/>
                  <a:pt x="1407191" y="333280"/>
                </a:cubicBezTo>
                <a:lnTo>
                  <a:pt x="1390734" y="345624"/>
                </a:lnTo>
                <a:lnTo>
                  <a:pt x="1390734" y="357969"/>
                </a:lnTo>
                <a:lnTo>
                  <a:pt x="1419535" y="366197"/>
                </a:lnTo>
                <a:lnTo>
                  <a:pt x="1419535" y="374429"/>
                </a:lnTo>
                <a:lnTo>
                  <a:pt x="1374277" y="395001"/>
                </a:lnTo>
                <a:cubicBezTo>
                  <a:pt x="1374277" y="422430"/>
                  <a:pt x="1381134" y="438890"/>
                  <a:pt x="1394850" y="444375"/>
                </a:cubicBezTo>
                <a:lnTo>
                  <a:pt x="1411307" y="436146"/>
                </a:lnTo>
                <a:lnTo>
                  <a:pt x="1427767" y="395001"/>
                </a:lnTo>
                <a:lnTo>
                  <a:pt x="1435995" y="378541"/>
                </a:lnTo>
                <a:cubicBezTo>
                  <a:pt x="1452452" y="378541"/>
                  <a:pt x="1466168" y="373057"/>
                  <a:pt x="1477140" y="362084"/>
                </a:cubicBezTo>
                <a:cubicBezTo>
                  <a:pt x="1482628" y="351112"/>
                  <a:pt x="1488112" y="344252"/>
                  <a:pt x="1493600" y="341512"/>
                </a:cubicBezTo>
                <a:lnTo>
                  <a:pt x="1514173" y="357969"/>
                </a:lnTo>
                <a:cubicBezTo>
                  <a:pt x="1511429" y="388141"/>
                  <a:pt x="1503201" y="411458"/>
                  <a:pt x="1489484" y="427918"/>
                </a:cubicBezTo>
                <a:cubicBezTo>
                  <a:pt x="1486740" y="427918"/>
                  <a:pt x="1482628" y="426546"/>
                  <a:pt x="1477140" y="423802"/>
                </a:cubicBezTo>
                <a:lnTo>
                  <a:pt x="1448339" y="423802"/>
                </a:lnTo>
                <a:cubicBezTo>
                  <a:pt x="1442851" y="423802"/>
                  <a:pt x="1437367" y="426546"/>
                  <a:pt x="1431879" y="432030"/>
                </a:cubicBezTo>
                <a:lnTo>
                  <a:pt x="1431879" y="444375"/>
                </a:lnTo>
                <a:lnTo>
                  <a:pt x="1440111" y="469063"/>
                </a:lnTo>
                <a:lnTo>
                  <a:pt x="1440111" y="477291"/>
                </a:lnTo>
                <a:cubicBezTo>
                  <a:pt x="1440111" y="485520"/>
                  <a:pt x="1435307" y="493751"/>
                  <a:pt x="1425707" y="501980"/>
                </a:cubicBezTo>
                <a:cubicBezTo>
                  <a:pt x="1416107" y="510208"/>
                  <a:pt x="1409935" y="517068"/>
                  <a:pt x="1407191" y="522552"/>
                </a:cubicBezTo>
                <a:lnTo>
                  <a:pt x="1407191" y="543125"/>
                </a:lnTo>
                <a:lnTo>
                  <a:pt x="1366046" y="563697"/>
                </a:lnTo>
                <a:cubicBezTo>
                  <a:pt x="1366046" y="577414"/>
                  <a:pt x="1370161" y="589758"/>
                  <a:pt x="1378390" y="600730"/>
                </a:cubicBezTo>
                <a:cubicBezTo>
                  <a:pt x="1383878" y="600730"/>
                  <a:pt x="1389362" y="602102"/>
                  <a:pt x="1394850" y="604846"/>
                </a:cubicBezTo>
                <a:lnTo>
                  <a:pt x="1440111" y="604846"/>
                </a:lnTo>
                <a:lnTo>
                  <a:pt x="1477140" y="588386"/>
                </a:lnTo>
                <a:cubicBezTo>
                  <a:pt x="1482628" y="591130"/>
                  <a:pt x="1489484" y="593874"/>
                  <a:pt x="1497713" y="596614"/>
                </a:cubicBezTo>
                <a:lnTo>
                  <a:pt x="1510057" y="596614"/>
                </a:lnTo>
                <a:lnTo>
                  <a:pt x="1518285" y="600730"/>
                </a:lnTo>
                <a:lnTo>
                  <a:pt x="1571778" y="600730"/>
                </a:lnTo>
                <a:cubicBezTo>
                  <a:pt x="1574519" y="600730"/>
                  <a:pt x="1580691" y="596614"/>
                  <a:pt x="1590291" y="588386"/>
                </a:cubicBezTo>
                <a:cubicBezTo>
                  <a:pt x="1599891" y="580157"/>
                  <a:pt x="1607435" y="576042"/>
                  <a:pt x="1612923" y="576042"/>
                </a:cubicBezTo>
                <a:lnTo>
                  <a:pt x="1678757" y="604846"/>
                </a:lnTo>
                <a:lnTo>
                  <a:pt x="1711674" y="604846"/>
                </a:lnTo>
                <a:cubicBezTo>
                  <a:pt x="1733618" y="615818"/>
                  <a:pt x="1759675" y="629531"/>
                  <a:pt x="1789851" y="645991"/>
                </a:cubicBezTo>
                <a:lnTo>
                  <a:pt x="1830997" y="666564"/>
                </a:lnTo>
                <a:lnTo>
                  <a:pt x="1868026" y="687136"/>
                </a:lnTo>
                <a:lnTo>
                  <a:pt x="1880370" y="691252"/>
                </a:lnTo>
                <a:lnTo>
                  <a:pt x="1888602" y="691252"/>
                </a:lnTo>
                <a:cubicBezTo>
                  <a:pt x="1905058" y="696736"/>
                  <a:pt x="1913287" y="709081"/>
                  <a:pt x="1913287" y="728281"/>
                </a:cubicBezTo>
                <a:lnTo>
                  <a:pt x="1909174" y="740625"/>
                </a:lnTo>
                <a:lnTo>
                  <a:pt x="1937975" y="798231"/>
                </a:lnTo>
                <a:lnTo>
                  <a:pt x="1937975" y="802346"/>
                </a:lnTo>
                <a:lnTo>
                  <a:pt x="1929747" y="810575"/>
                </a:lnTo>
                <a:cubicBezTo>
                  <a:pt x="1855685" y="788630"/>
                  <a:pt x="1785736" y="777658"/>
                  <a:pt x="1719902" y="777658"/>
                </a:cubicBezTo>
                <a:cubicBezTo>
                  <a:pt x="1654068" y="777658"/>
                  <a:pt x="1603323" y="781770"/>
                  <a:pt x="1567662" y="790002"/>
                </a:cubicBezTo>
                <a:lnTo>
                  <a:pt x="1423651" y="790002"/>
                </a:lnTo>
                <a:lnTo>
                  <a:pt x="1394850" y="818803"/>
                </a:lnTo>
                <a:cubicBezTo>
                  <a:pt x="1372905" y="796859"/>
                  <a:pt x="1350961" y="785886"/>
                  <a:pt x="1329016" y="785886"/>
                </a:cubicBezTo>
                <a:cubicBezTo>
                  <a:pt x="1304328" y="785886"/>
                  <a:pt x="1285127" y="792743"/>
                  <a:pt x="1271411" y="806459"/>
                </a:cubicBezTo>
                <a:cubicBezTo>
                  <a:pt x="1271411" y="847604"/>
                  <a:pt x="1282383" y="873664"/>
                  <a:pt x="1304328" y="884637"/>
                </a:cubicBezTo>
                <a:cubicBezTo>
                  <a:pt x="1307072" y="887381"/>
                  <a:pt x="1309812" y="888752"/>
                  <a:pt x="1312556" y="888752"/>
                </a:cubicBezTo>
                <a:lnTo>
                  <a:pt x="1316672" y="888752"/>
                </a:lnTo>
                <a:cubicBezTo>
                  <a:pt x="1319413" y="886009"/>
                  <a:pt x="1322156" y="884637"/>
                  <a:pt x="1324900" y="884637"/>
                </a:cubicBezTo>
                <a:cubicBezTo>
                  <a:pt x="1330388" y="884637"/>
                  <a:pt x="1333129" y="886009"/>
                  <a:pt x="1333129" y="888752"/>
                </a:cubicBezTo>
                <a:cubicBezTo>
                  <a:pt x="1333129" y="891493"/>
                  <a:pt x="1327644" y="898353"/>
                  <a:pt x="1316672" y="909325"/>
                </a:cubicBezTo>
                <a:lnTo>
                  <a:pt x="1287868" y="913437"/>
                </a:lnTo>
                <a:lnTo>
                  <a:pt x="1287868" y="929898"/>
                </a:lnTo>
                <a:lnTo>
                  <a:pt x="1296099" y="942242"/>
                </a:lnTo>
                <a:cubicBezTo>
                  <a:pt x="1312556" y="958698"/>
                  <a:pt x="1322156" y="973787"/>
                  <a:pt x="1324900" y="987503"/>
                </a:cubicBezTo>
                <a:lnTo>
                  <a:pt x="1337245" y="987503"/>
                </a:lnTo>
                <a:cubicBezTo>
                  <a:pt x="1348217" y="987503"/>
                  <a:pt x="1356445" y="990243"/>
                  <a:pt x="1361933" y="995731"/>
                </a:cubicBezTo>
                <a:lnTo>
                  <a:pt x="1349589" y="1008075"/>
                </a:lnTo>
                <a:lnTo>
                  <a:pt x="1324900" y="1003959"/>
                </a:lnTo>
                <a:cubicBezTo>
                  <a:pt x="1313928" y="1028648"/>
                  <a:pt x="1296099" y="1043736"/>
                  <a:pt x="1271411" y="1049220"/>
                </a:cubicBezTo>
                <a:cubicBezTo>
                  <a:pt x="1246723" y="1054708"/>
                  <a:pt x="1230266" y="1060193"/>
                  <a:pt x="1222034" y="1065680"/>
                </a:cubicBezTo>
                <a:lnTo>
                  <a:pt x="1217922" y="1086253"/>
                </a:lnTo>
                <a:cubicBezTo>
                  <a:pt x="1223406" y="1102710"/>
                  <a:pt x="1231634" y="1110938"/>
                  <a:pt x="1242610" y="1110938"/>
                </a:cubicBezTo>
                <a:lnTo>
                  <a:pt x="1242610" y="1131514"/>
                </a:lnTo>
                <a:cubicBezTo>
                  <a:pt x="1217922" y="1123282"/>
                  <a:pt x="1201462" y="1119170"/>
                  <a:pt x="1193233" y="1119170"/>
                </a:cubicBezTo>
                <a:lnTo>
                  <a:pt x="1176777" y="1139742"/>
                </a:lnTo>
                <a:lnTo>
                  <a:pt x="1176777" y="1160315"/>
                </a:lnTo>
                <a:lnTo>
                  <a:pt x="1180889" y="1168543"/>
                </a:lnTo>
                <a:cubicBezTo>
                  <a:pt x="1180889" y="1171287"/>
                  <a:pt x="1182261" y="1174031"/>
                  <a:pt x="1185005" y="1176772"/>
                </a:cubicBezTo>
                <a:lnTo>
                  <a:pt x="1160316" y="1197347"/>
                </a:lnTo>
                <a:cubicBezTo>
                  <a:pt x="1168545" y="1222032"/>
                  <a:pt x="1172661" y="1239865"/>
                  <a:pt x="1172661" y="1250837"/>
                </a:cubicBezTo>
                <a:cubicBezTo>
                  <a:pt x="1172661" y="1264550"/>
                  <a:pt x="1165801" y="1274153"/>
                  <a:pt x="1152088" y="1279638"/>
                </a:cubicBezTo>
                <a:cubicBezTo>
                  <a:pt x="1152088" y="1298838"/>
                  <a:pt x="1158944" y="1322155"/>
                  <a:pt x="1172661" y="1349587"/>
                </a:cubicBezTo>
                <a:cubicBezTo>
                  <a:pt x="1194605" y="1355071"/>
                  <a:pt x="1205577" y="1372904"/>
                  <a:pt x="1205577" y="1403076"/>
                </a:cubicBezTo>
                <a:lnTo>
                  <a:pt x="1197349" y="1403076"/>
                </a:lnTo>
                <a:lnTo>
                  <a:pt x="1176777" y="1382504"/>
                </a:lnTo>
                <a:lnTo>
                  <a:pt x="1168545" y="1390732"/>
                </a:lnTo>
                <a:lnTo>
                  <a:pt x="1168545" y="1403076"/>
                </a:lnTo>
                <a:lnTo>
                  <a:pt x="1201462" y="1411305"/>
                </a:lnTo>
                <a:lnTo>
                  <a:pt x="1201462" y="1427765"/>
                </a:lnTo>
                <a:cubicBezTo>
                  <a:pt x="1198721" y="1435993"/>
                  <a:pt x="1186377" y="1444221"/>
                  <a:pt x="1164432" y="1452450"/>
                </a:cubicBezTo>
                <a:lnTo>
                  <a:pt x="1176777" y="1485366"/>
                </a:lnTo>
                <a:lnTo>
                  <a:pt x="1147972" y="1473022"/>
                </a:lnTo>
                <a:lnTo>
                  <a:pt x="1143856" y="1477138"/>
                </a:lnTo>
                <a:cubicBezTo>
                  <a:pt x="1102711" y="1499083"/>
                  <a:pt x="1082139" y="1526515"/>
                  <a:pt x="1082139" y="1559432"/>
                </a:cubicBezTo>
                <a:cubicBezTo>
                  <a:pt x="1082139" y="1600577"/>
                  <a:pt x="1088998" y="1628006"/>
                  <a:pt x="1102711" y="1641722"/>
                </a:cubicBezTo>
                <a:cubicBezTo>
                  <a:pt x="1110943" y="1638978"/>
                  <a:pt x="1120543" y="1633494"/>
                  <a:pt x="1131515" y="1625265"/>
                </a:cubicBezTo>
                <a:lnTo>
                  <a:pt x="1131515" y="1633494"/>
                </a:lnTo>
                <a:lnTo>
                  <a:pt x="1115055" y="1670523"/>
                </a:lnTo>
                <a:lnTo>
                  <a:pt x="1119171" y="1715784"/>
                </a:lnTo>
                <a:lnTo>
                  <a:pt x="1082139" y="1802190"/>
                </a:lnTo>
                <a:cubicBezTo>
                  <a:pt x="1062938" y="1854311"/>
                  <a:pt x="1053338" y="1891340"/>
                  <a:pt x="1053338" y="1913284"/>
                </a:cubicBezTo>
                <a:cubicBezTo>
                  <a:pt x="1053338" y="1935229"/>
                  <a:pt x="1054710" y="1953061"/>
                  <a:pt x="1057450" y="1966774"/>
                </a:cubicBezTo>
                <a:cubicBezTo>
                  <a:pt x="1043737" y="1972261"/>
                  <a:pt x="1032765" y="1988718"/>
                  <a:pt x="1024533" y="2016150"/>
                </a:cubicBezTo>
                <a:lnTo>
                  <a:pt x="1024533" y="2032607"/>
                </a:lnTo>
                <a:cubicBezTo>
                  <a:pt x="1021793" y="2043579"/>
                  <a:pt x="1016993" y="2058667"/>
                  <a:pt x="1010133" y="2077868"/>
                </a:cubicBezTo>
                <a:cubicBezTo>
                  <a:pt x="1003276" y="2097072"/>
                  <a:pt x="995732" y="2117645"/>
                  <a:pt x="987504" y="2139589"/>
                </a:cubicBezTo>
                <a:cubicBezTo>
                  <a:pt x="960072" y="2232851"/>
                  <a:pt x="946355" y="2300057"/>
                  <a:pt x="946355" y="2341202"/>
                </a:cubicBezTo>
                <a:lnTo>
                  <a:pt x="946355" y="2365890"/>
                </a:lnTo>
                <a:lnTo>
                  <a:pt x="950471" y="2370006"/>
                </a:lnTo>
                <a:cubicBezTo>
                  <a:pt x="958700" y="2367262"/>
                  <a:pt x="980644" y="2348062"/>
                  <a:pt x="1016305" y="2312401"/>
                </a:cubicBezTo>
                <a:cubicBezTo>
                  <a:pt x="1021793" y="2315145"/>
                  <a:pt x="1024533" y="2320629"/>
                  <a:pt x="1024533" y="2328858"/>
                </a:cubicBezTo>
                <a:lnTo>
                  <a:pt x="1024533" y="2337090"/>
                </a:lnTo>
                <a:cubicBezTo>
                  <a:pt x="1010821" y="2337090"/>
                  <a:pt x="1002589" y="2343946"/>
                  <a:pt x="999848" y="2357662"/>
                </a:cubicBezTo>
                <a:lnTo>
                  <a:pt x="999848" y="2374119"/>
                </a:lnTo>
                <a:cubicBezTo>
                  <a:pt x="997104" y="2382351"/>
                  <a:pt x="994360" y="2389207"/>
                  <a:pt x="991616" y="2394695"/>
                </a:cubicBezTo>
                <a:cubicBezTo>
                  <a:pt x="975160" y="2411151"/>
                  <a:pt x="964188" y="2423496"/>
                  <a:pt x="958700" y="2431724"/>
                </a:cubicBezTo>
                <a:cubicBezTo>
                  <a:pt x="964188" y="2437212"/>
                  <a:pt x="966931" y="2446812"/>
                  <a:pt x="966931" y="2460528"/>
                </a:cubicBezTo>
                <a:lnTo>
                  <a:pt x="966931" y="2476985"/>
                </a:lnTo>
                <a:cubicBezTo>
                  <a:pt x="966931" y="2485213"/>
                  <a:pt x="965560" y="2492073"/>
                  <a:pt x="962816" y="2497557"/>
                </a:cubicBezTo>
                <a:lnTo>
                  <a:pt x="938127" y="2514018"/>
                </a:lnTo>
                <a:cubicBezTo>
                  <a:pt x="935387" y="2519502"/>
                  <a:pt x="934015" y="2527730"/>
                  <a:pt x="934015" y="2538703"/>
                </a:cubicBezTo>
                <a:lnTo>
                  <a:pt x="934015" y="2559279"/>
                </a:lnTo>
                <a:cubicBezTo>
                  <a:pt x="931271" y="2567507"/>
                  <a:pt x="924411" y="2577107"/>
                  <a:pt x="913442" y="2588079"/>
                </a:cubicBezTo>
                <a:lnTo>
                  <a:pt x="896982" y="2596308"/>
                </a:lnTo>
                <a:cubicBezTo>
                  <a:pt x="894238" y="2601796"/>
                  <a:pt x="891498" y="2605908"/>
                  <a:pt x="888754" y="2608652"/>
                </a:cubicBezTo>
                <a:lnTo>
                  <a:pt x="901098" y="2637453"/>
                </a:lnTo>
                <a:lnTo>
                  <a:pt x="864065" y="2682714"/>
                </a:lnTo>
                <a:cubicBezTo>
                  <a:pt x="866809" y="2693686"/>
                  <a:pt x="868181" y="2706030"/>
                  <a:pt x="868181" y="2719746"/>
                </a:cubicBezTo>
                <a:lnTo>
                  <a:pt x="884638" y="2834953"/>
                </a:lnTo>
                <a:cubicBezTo>
                  <a:pt x="884638" y="2840441"/>
                  <a:pt x="883266" y="2845926"/>
                  <a:pt x="880525" y="2851413"/>
                </a:cubicBezTo>
                <a:lnTo>
                  <a:pt x="880525" y="2876102"/>
                </a:lnTo>
                <a:cubicBezTo>
                  <a:pt x="877781" y="2881586"/>
                  <a:pt x="876409" y="2888446"/>
                  <a:pt x="876409" y="2896674"/>
                </a:cubicBezTo>
                <a:cubicBezTo>
                  <a:pt x="876409" y="2915875"/>
                  <a:pt x="883266" y="2925475"/>
                  <a:pt x="896982" y="2925475"/>
                </a:cubicBezTo>
                <a:lnTo>
                  <a:pt x="909326" y="2925475"/>
                </a:lnTo>
                <a:cubicBezTo>
                  <a:pt x="923042" y="2925475"/>
                  <a:pt x="929899" y="2935076"/>
                  <a:pt x="929899" y="2954280"/>
                </a:cubicBezTo>
                <a:lnTo>
                  <a:pt x="929899" y="2970736"/>
                </a:lnTo>
                <a:cubicBezTo>
                  <a:pt x="929899" y="2976224"/>
                  <a:pt x="936755" y="2978965"/>
                  <a:pt x="950471" y="2978965"/>
                </a:cubicBezTo>
                <a:lnTo>
                  <a:pt x="1003961" y="2978965"/>
                </a:lnTo>
                <a:cubicBezTo>
                  <a:pt x="1067054" y="2954280"/>
                  <a:pt x="1139744" y="2876102"/>
                  <a:pt x="1222034" y="2744435"/>
                </a:cubicBezTo>
                <a:cubicBezTo>
                  <a:pt x="1238494" y="2717002"/>
                  <a:pt x="1256323" y="2688202"/>
                  <a:pt x="1275523" y="2658029"/>
                </a:cubicBezTo>
                <a:lnTo>
                  <a:pt x="1345473" y="2588079"/>
                </a:lnTo>
                <a:lnTo>
                  <a:pt x="1411307" y="2497557"/>
                </a:lnTo>
                <a:cubicBezTo>
                  <a:pt x="1414050" y="2494814"/>
                  <a:pt x="1418163" y="2492073"/>
                  <a:pt x="1423651" y="2489329"/>
                </a:cubicBezTo>
                <a:lnTo>
                  <a:pt x="1431879" y="2489329"/>
                </a:lnTo>
                <a:cubicBezTo>
                  <a:pt x="1451080" y="2478357"/>
                  <a:pt x="1462055" y="2470813"/>
                  <a:pt x="1464796" y="2466697"/>
                </a:cubicBezTo>
                <a:cubicBezTo>
                  <a:pt x="1467540" y="2462584"/>
                  <a:pt x="1470284" y="2455040"/>
                  <a:pt x="1473024" y="2444068"/>
                </a:cubicBezTo>
                <a:lnTo>
                  <a:pt x="1473024" y="2431724"/>
                </a:lnTo>
                <a:lnTo>
                  <a:pt x="1477140" y="2419380"/>
                </a:lnTo>
                <a:cubicBezTo>
                  <a:pt x="1477140" y="2397435"/>
                  <a:pt x="1482628" y="2378235"/>
                  <a:pt x="1493600" y="2361775"/>
                </a:cubicBezTo>
                <a:cubicBezTo>
                  <a:pt x="1504573" y="2345318"/>
                  <a:pt x="1523773" y="2319257"/>
                  <a:pt x="1551202" y="2283600"/>
                </a:cubicBezTo>
                <a:lnTo>
                  <a:pt x="1588235" y="2242452"/>
                </a:lnTo>
                <a:lnTo>
                  <a:pt x="1621152" y="2201307"/>
                </a:lnTo>
                <a:lnTo>
                  <a:pt x="1686985" y="2139589"/>
                </a:lnTo>
                <a:cubicBezTo>
                  <a:pt x="1697957" y="2125873"/>
                  <a:pt x="1721274" y="2083356"/>
                  <a:pt x="1756935" y="2012035"/>
                </a:cubicBezTo>
                <a:lnTo>
                  <a:pt x="1802192" y="1946201"/>
                </a:lnTo>
                <a:cubicBezTo>
                  <a:pt x="1810424" y="1921516"/>
                  <a:pt x="1818652" y="1909172"/>
                  <a:pt x="1826881" y="1909172"/>
                </a:cubicBezTo>
                <a:lnTo>
                  <a:pt x="1830997" y="1905056"/>
                </a:lnTo>
                <a:lnTo>
                  <a:pt x="1839225" y="1905056"/>
                </a:lnTo>
                <a:lnTo>
                  <a:pt x="1880370" y="1847451"/>
                </a:lnTo>
                <a:lnTo>
                  <a:pt x="1884486" y="1818650"/>
                </a:lnTo>
                <a:lnTo>
                  <a:pt x="1896830" y="1802190"/>
                </a:lnTo>
                <a:cubicBezTo>
                  <a:pt x="1918775" y="1780245"/>
                  <a:pt x="1935231" y="1752816"/>
                  <a:pt x="1946204" y="1719900"/>
                </a:cubicBezTo>
                <a:lnTo>
                  <a:pt x="1991465" y="1682867"/>
                </a:lnTo>
                <a:cubicBezTo>
                  <a:pt x="1996953" y="1649950"/>
                  <a:pt x="2012037" y="1622521"/>
                  <a:pt x="2036726" y="1600577"/>
                </a:cubicBezTo>
                <a:cubicBezTo>
                  <a:pt x="2039470" y="1597833"/>
                  <a:pt x="2057298" y="1580004"/>
                  <a:pt x="2090215" y="1547088"/>
                </a:cubicBezTo>
                <a:lnTo>
                  <a:pt x="2119019" y="1530627"/>
                </a:lnTo>
                <a:lnTo>
                  <a:pt x="2139592" y="1534743"/>
                </a:lnTo>
                <a:lnTo>
                  <a:pt x="2151936" y="1547088"/>
                </a:lnTo>
                <a:cubicBezTo>
                  <a:pt x="2135476" y="1569032"/>
                  <a:pt x="2124504" y="1585489"/>
                  <a:pt x="2119019" y="1596461"/>
                </a:cubicBezTo>
                <a:lnTo>
                  <a:pt x="2081987" y="1686983"/>
                </a:lnTo>
                <a:lnTo>
                  <a:pt x="2040842" y="1744588"/>
                </a:lnTo>
                <a:cubicBezTo>
                  <a:pt x="2038098" y="1750072"/>
                  <a:pt x="2036726" y="1755560"/>
                  <a:pt x="2036726" y="1761045"/>
                </a:cubicBezTo>
                <a:lnTo>
                  <a:pt x="2032613" y="1773389"/>
                </a:lnTo>
                <a:cubicBezTo>
                  <a:pt x="2032613" y="1784361"/>
                  <a:pt x="2029869" y="1792590"/>
                  <a:pt x="2024381" y="1798077"/>
                </a:cubicBezTo>
                <a:lnTo>
                  <a:pt x="2003809" y="1835107"/>
                </a:lnTo>
                <a:lnTo>
                  <a:pt x="1987352" y="1868023"/>
                </a:lnTo>
                <a:cubicBezTo>
                  <a:pt x="1987352" y="1870767"/>
                  <a:pt x="1980492" y="1885855"/>
                  <a:pt x="1966780" y="1913284"/>
                </a:cubicBezTo>
                <a:cubicBezTo>
                  <a:pt x="1955807" y="1924257"/>
                  <a:pt x="1950320" y="1932488"/>
                  <a:pt x="1950320" y="1937973"/>
                </a:cubicBezTo>
                <a:lnTo>
                  <a:pt x="1909174" y="2040839"/>
                </a:lnTo>
                <a:cubicBezTo>
                  <a:pt x="1895458" y="2084728"/>
                  <a:pt x="1876258" y="2113529"/>
                  <a:pt x="1851569" y="2127245"/>
                </a:cubicBezTo>
                <a:lnTo>
                  <a:pt x="1843341" y="2127245"/>
                </a:lnTo>
                <a:cubicBezTo>
                  <a:pt x="1837853" y="2129989"/>
                  <a:pt x="1832369" y="2132729"/>
                  <a:pt x="1826881" y="2135473"/>
                </a:cubicBezTo>
                <a:lnTo>
                  <a:pt x="1826881" y="2139589"/>
                </a:lnTo>
                <a:lnTo>
                  <a:pt x="1843341" y="2164274"/>
                </a:lnTo>
                <a:cubicBezTo>
                  <a:pt x="1840597" y="2180734"/>
                  <a:pt x="1832369" y="2195822"/>
                  <a:pt x="1818652" y="2209535"/>
                </a:cubicBezTo>
                <a:cubicBezTo>
                  <a:pt x="1807680" y="2220507"/>
                  <a:pt x="1796024" y="2242452"/>
                  <a:pt x="1783679" y="2275368"/>
                </a:cubicBezTo>
                <a:cubicBezTo>
                  <a:pt x="1771335" y="2308285"/>
                  <a:pt x="1762419" y="2327489"/>
                  <a:pt x="1756935" y="2332974"/>
                </a:cubicBezTo>
                <a:lnTo>
                  <a:pt x="1695213" y="2427612"/>
                </a:lnTo>
                <a:lnTo>
                  <a:pt x="1658184" y="2518130"/>
                </a:lnTo>
                <a:cubicBezTo>
                  <a:pt x="1636240" y="2551047"/>
                  <a:pt x="1608807" y="2596308"/>
                  <a:pt x="1575891" y="2653913"/>
                </a:cubicBezTo>
                <a:lnTo>
                  <a:pt x="1538858" y="2723862"/>
                </a:lnTo>
                <a:lnTo>
                  <a:pt x="1497713" y="2789696"/>
                </a:lnTo>
                <a:cubicBezTo>
                  <a:pt x="1434623" y="2899418"/>
                  <a:pt x="1377018" y="2987196"/>
                  <a:pt x="1324900" y="3053030"/>
                </a:cubicBezTo>
                <a:lnTo>
                  <a:pt x="1238494" y="3209382"/>
                </a:lnTo>
                <a:cubicBezTo>
                  <a:pt x="1227522" y="3228586"/>
                  <a:pt x="1202833" y="3251899"/>
                  <a:pt x="1164432" y="3279331"/>
                </a:cubicBezTo>
                <a:cubicBezTo>
                  <a:pt x="1156201" y="3290303"/>
                  <a:pt x="1149344" y="3297848"/>
                  <a:pt x="1143856" y="3301960"/>
                </a:cubicBezTo>
                <a:cubicBezTo>
                  <a:pt x="1138372" y="3306076"/>
                  <a:pt x="1135628" y="3309504"/>
                  <a:pt x="1135628" y="3312248"/>
                </a:cubicBezTo>
                <a:lnTo>
                  <a:pt x="1135628" y="3320476"/>
                </a:lnTo>
                <a:cubicBezTo>
                  <a:pt x="1130144" y="3339677"/>
                  <a:pt x="1057450" y="3386310"/>
                  <a:pt x="917555" y="3460372"/>
                </a:cubicBezTo>
                <a:lnTo>
                  <a:pt x="880525" y="3489176"/>
                </a:lnTo>
                <a:lnTo>
                  <a:pt x="843493" y="3489176"/>
                </a:lnTo>
                <a:lnTo>
                  <a:pt x="835264" y="3485060"/>
                </a:lnTo>
                <a:lnTo>
                  <a:pt x="827033" y="3485060"/>
                </a:lnTo>
                <a:cubicBezTo>
                  <a:pt x="824292" y="3482316"/>
                  <a:pt x="821548" y="3480948"/>
                  <a:pt x="818804" y="3480948"/>
                </a:cubicBezTo>
                <a:cubicBezTo>
                  <a:pt x="816060" y="3480948"/>
                  <a:pt x="809204" y="3483688"/>
                  <a:pt x="798232" y="3489176"/>
                </a:cubicBezTo>
                <a:lnTo>
                  <a:pt x="794116" y="3493288"/>
                </a:lnTo>
                <a:cubicBezTo>
                  <a:pt x="783143" y="3498776"/>
                  <a:pt x="769431" y="3501520"/>
                  <a:pt x="752971" y="3501520"/>
                </a:cubicBezTo>
                <a:lnTo>
                  <a:pt x="703597" y="3480948"/>
                </a:lnTo>
                <a:cubicBezTo>
                  <a:pt x="698109" y="3483688"/>
                  <a:pt x="692625" y="3485060"/>
                  <a:pt x="687137" y="3485060"/>
                </a:cubicBezTo>
                <a:cubicBezTo>
                  <a:pt x="667936" y="3485060"/>
                  <a:pt x="636391" y="3469975"/>
                  <a:pt x="592502" y="3439799"/>
                </a:cubicBezTo>
                <a:cubicBezTo>
                  <a:pt x="581530" y="3434315"/>
                  <a:pt x="566442" y="3428827"/>
                  <a:pt x="547241" y="3423342"/>
                </a:cubicBezTo>
                <a:cubicBezTo>
                  <a:pt x="528041" y="3417855"/>
                  <a:pt x="512953" y="3410998"/>
                  <a:pt x="501980" y="3402770"/>
                </a:cubicBezTo>
                <a:lnTo>
                  <a:pt x="469064" y="3369853"/>
                </a:lnTo>
                <a:lnTo>
                  <a:pt x="452607" y="3361621"/>
                </a:lnTo>
                <a:lnTo>
                  <a:pt x="390886" y="3336936"/>
                </a:lnTo>
                <a:cubicBezTo>
                  <a:pt x="346997" y="3312248"/>
                  <a:pt x="325052" y="3290303"/>
                  <a:pt x="325052" y="3271103"/>
                </a:cubicBezTo>
                <a:cubicBezTo>
                  <a:pt x="314080" y="3240927"/>
                  <a:pt x="307224" y="3225842"/>
                  <a:pt x="304480" y="3225842"/>
                </a:cubicBezTo>
                <a:cubicBezTo>
                  <a:pt x="293507" y="3220354"/>
                  <a:pt x="286651" y="3214870"/>
                  <a:pt x="283907" y="3209382"/>
                </a:cubicBezTo>
                <a:lnTo>
                  <a:pt x="279791" y="3176465"/>
                </a:lnTo>
                <a:cubicBezTo>
                  <a:pt x="277051" y="3170981"/>
                  <a:pt x="271563" y="3166865"/>
                  <a:pt x="263334" y="3164121"/>
                </a:cubicBezTo>
                <a:cubicBezTo>
                  <a:pt x="255106" y="3161380"/>
                  <a:pt x="248246" y="3155892"/>
                  <a:pt x="242762" y="3147664"/>
                </a:cubicBezTo>
                <a:lnTo>
                  <a:pt x="242762" y="3139436"/>
                </a:lnTo>
                <a:cubicBezTo>
                  <a:pt x="259219" y="3136692"/>
                  <a:pt x="271563" y="3129836"/>
                  <a:pt x="279791" y="3118863"/>
                </a:cubicBezTo>
                <a:cubicBezTo>
                  <a:pt x="277051" y="3107891"/>
                  <a:pt x="260591" y="3093487"/>
                  <a:pt x="230418" y="3075659"/>
                </a:cubicBezTo>
                <a:cubicBezTo>
                  <a:pt x="200241" y="3057830"/>
                  <a:pt x="176928" y="3047542"/>
                  <a:pt x="160468" y="3044798"/>
                </a:cubicBezTo>
                <a:cubicBezTo>
                  <a:pt x="160468" y="3006397"/>
                  <a:pt x="148124" y="2977593"/>
                  <a:pt x="123439" y="2958392"/>
                </a:cubicBezTo>
                <a:cubicBezTo>
                  <a:pt x="123439" y="2947420"/>
                  <a:pt x="126180" y="2930963"/>
                  <a:pt x="131667" y="2909019"/>
                </a:cubicBezTo>
                <a:lnTo>
                  <a:pt x="131667" y="2880214"/>
                </a:lnTo>
                <a:cubicBezTo>
                  <a:pt x="131667" y="2861014"/>
                  <a:pt x="128923" y="2845926"/>
                  <a:pt x="123439" y="2834953"/>
                </a:cubicBezTo>
                <a:lnTo>
                  <a:pt x="102863" y="2830841"/>
                </a:lnTo>
                <a:lnTo>
                  <a:pt x="82290" y="2839069"/>
                </a:lnTo>
                <a:cubicBezTo>
                  <a:pt x="68578" y="2822613"/>
                  <a:pt x="50745" y="2813009"/>
                  <a:pt x="28801" y="2810268"/>
                </a:cubicBezTo>
                <a:lnTo>
                  <a:pt x="12344" y="2765007"/>
                </a:lnTo>
                <a:lnTo>
                  <a:pt x="24685" y="2752663"/>
                </a:lnTo>
                <a:cubicBezTo>
                  <a:pt x="46633" y="2752663"/>
                  <a:pt x="60346" y="2749919"/>
                  <a:pt x="65834" y="2744435"/>
                </a:cubicBezTo>
                <a:cubicBezTo>
                  <a:pt x="60346" y="2738947"/>
                  <a:pt x="50061" y="2732091"/>
                  <a:pt x="34973" y="2723862"/>
                </a:cubicBezTo>
                <a:cubicBezTo>
                  <a:pt x="19885" y="2715630"/>
                  <a:pt x="10285" y="2708774"/>
                  <a:pt x="6172" y="2703286"/>
                </a:cubicBezTo>
                <a:cubicBezTo>
                  <a:pt x="2056" y="2697802"/>
                  <a:pt x="0" y="2681342"/>
                  <a:pt x="0" y="2653913"/>
                </a:cubicBezTo>
                <a:lnTo>
                  <a:pt x="0" y="2604536"/>
                </a:lnTo>
                <a:lnTo>
                  <a:pt x="4113" y="2604536"/>
                </a:lnTo>
                <a:lnTo>
                  <a:pt x="32917" y="2633340"/>
                </a:lnTo>
                <a:lnTo>
                  <a:pt x="41145" y="2633340"/>
                </a:lnTo>
                <a:cubicBezTo>
                  <a:pt x="52117" y="2619624"/>
                  <a:pt x="60346" y="2601796"/>
                  <a:pt x="65834" y="2579851"/>
                </a:cubicBezTo>
                <a:cubicBezTo>
                  <a:pt x="30173" y="2544190"/>
                  <a:pt x="12344" y="2515390"/>
                  <a:pt x="12344" y="2493445"/>
                </a:cubicBezTo>
                <a:cubicBezTo>
                  <a:pt x="12344" y="2460528"/>
                  <a:pt x="26057" y="2434468"/>
                  <a:pt x="53489" y="2415267"/>
                </a:cubicBezTo>
                <a:lnTo>
                  <a:pt x="65834" y="2415267"/>
                </a:lnTo>
                <a:cubicBezTo>
                  <a:pt x="74062" y="2409779"/>
                  <a:pt x="80918" y="2405667"/>
                  <a:pt x="86406" y="2402923"/>
                </a:cubicBezTo>
                <a:cubicBezTo>
                  <a:pt x="86406" y="2386463"/>
                  <a:pt x="83662" y="2375491"/>
                  <a:pt x="78178" y="2370006"/>
                </a:cubicBezTo>
                <a:lnTo>
                  <a:pt x="78178" y="2365890"/>
                </a:lnTo>
                <a:lnTo>
                  <a:pt x="37029" y="2370006"/>
                </a:lnTo>
                <a:cubicBezTo>
                  <a:pt x="28801" y="2353546"/>
                  <a:pt x="24685" y="2338462"/>
                  <a:pt x="24685" y="2324745"/>
                </a:cubicBezTo>
                <a:cubicBezTo>
                  <a:pt x="24685" y="2313773"/>
                  <a:pt x="27429" y="2302801"/>
                  <a:pt x="32917" y="2291829"/>
                </a:cubicBezTo>
                <a:cubicBezTo>
                  <a:pt x="24685" y="2283600"/>
                  <a:pt x="16457" y="2275368"/>
                  <a:pt x="8228" y="2267140"/>
                </a:cubicBezTo>
                <a:cubicBezTo>
                  <a:pt x="10972" y="2250684"/>
                  <a:pt x="16457" y="2234223"/>
                  <a:pt x="24685" y="2217767"/>
                </a:cubicBezTo>
                <a:lnTo>
                  <a:pt x="65834" y="2217767"/>
                </a:lnTo>
                <a:lnTo>
                  <a:pt x="78178" y="2205423"/>
                </a:lnTo>
                <a:lnTo>
                  <a:pt x="78178" y="2180734"/>
                </a:lnTo>
                <a:cubicBezTo>
                  <a:pt x="56233" y="2169762"/>
                  <a:pt x="42517" y="2161534"/>
                  <a:pt x="37029" y="2156046"/>
                </a:cubicBezTo>
                <a:lnTo>
                  <a:pt x="53489" y="2065524"/>
                </a:lnTo>
                <a:lnTo>
                  <a:pt x="49374" y="2012035"/>
                </a:lnTo>
                <a:lnTo>
                  <a:pt x="53489" y="2007922"/>
                </a:lnTo>
                <a:lnTo>
                  <a:pt x="53489" y="2003806"/>
                </a:lnTo>
                <a:cubicBezTo>
                  <a:pt x="56233" y="2001062"/>
                  <a:pt x="57605" y="1998322"/>
                  <a:pt x="57605" y="1995578"/>
                </a:cubicBezTo>
                <a:lnTo>
                  <a:pt x="53489" y="1983234"/>
                </a:lnTo>
                <a:lnTo>
                  <a:pt x="41145" y="1983234"/>
                </a:lnTo>
                <a:lnTo>
                  <a:pt x="32917" y="1987350"/>
                </a:lnTo>
                <a:lnTo>
                  <a:pt x="16457" y="1987350"/>
                </a:lnTo>
                <a:lnTo>
                  <a:pt x="20573" y="1970889"/>
                </a:lnTo>
                <a:cubicBezTo>
                  <a:pt x="34289" y="1943461"/>
                  <a:pt x="42517" y="1928372"/>
                  <a:pt x="45261" y="1925628"/>
                </a:cubicBezTo>
                <a:lnTo>
                  <a:pt x="49374" y="1917400"/>
                </a:lnTo>
                <a:lnTo>
                  <a:pt x="57605" y="1913284"/>
                </a:lnTo>
                <a:cubicBezTo>
                  <a:pt x="63090" y="1907800"/>
                  <a:pt x="67206" y="1900940"/>
                  <a:pt x="69946" y="1892712"/>
                </a:cubicBezTo>
                <a:lnTo>
                  <a:pt x="69946" y="1884483"/>
                </a:lnTo>
                <a:cubicBezTo>
                  <a:pt x="69946" y="1865283"/>
                  <a:pt x="64462" y="1847451"/>
                  <a:pt x="53489" y="1830994"/>
                </a:cubicBezTo>
                <a:cubicBezTo>
                  <a:pt x="42517" y="1814534"/>
                  <a:pt x="37029" y="1803562"/>
                  <a:pt x="37029" y="1798077"/>
                </a:cubicBezTo>
                <a:cubicBezTo>
                  <a:pt x="45261" y="1787105"/>
                  <a:pt x="49374" y="1770645"/>
                  <a:pt x="49374" y="1748701"/>
                </a:cubicBezTo>
                <a:lnTo>
                  <a:pt x="49374" y="1719900"/>
                </a:lnTo>
                <a:cubicBezTo>
                  <a:pt x="54862" y="1692467"/>
                  <a:pt x="69946" y="1666410"/>
                  <a:pt x="94635" y="1641722"/>
                </a:cubicBezTo>
                <a:lnTo>
                  <a:pt x="102863" y="1637606"/>
                </a:lnTo>
                <a:cubicBezTo>
                  <a:pt x="105607" y="1632122"/>
                  <a:pt x="109723" y="1625265"/>
                  <a:pt x="115207" y="1617034"/>
                </a:cubicBezTo>
                <a:lnTo>
                  <a:pt x="131667" y="1534743"/>
                </a:lnTo>
                <a:cubicBezTo>
                  <a:pt x="131667" y="1523771"/>
                  <a:pt x="133039" y="1512799"/>
                  <a:pt x="135780" y="1501827"/>
                </a:cubicBezTo>
                <a:lnTo>
                  <a:pt x="172812" y="1464794"/>
                </a:lnTo>
                <a:lnTo>
                  <a:pt x="168696" y="1452450"/>
                </a:lnTo>
                <a:lnTo>
                  <a:pt x="168696" y="1419533"/>
                </a:lnTo>
                <a:cubicBezTo>
                  <a:pt x="171441" y="1414049"/>
                  <a:pt x="176241" y="1409933"/>
                  <a:pt x="183101" y="1407189"/>
                </a:cubicBezTo>
                <a:cubicBezTo>
                  <a:pt x="189957" y="1404448"/>
                  <a:pt x="193385" y="1401704"/>
                  <a:pt x="193385" y="1398960"/>
                </a:cubicBezTo>
                <a:lnTo>
                  <a:pt x="209845" y="1341355"/>
                </a:lnTo>
                <a:cubicBezTo>
                  <a:pt x="229046" y="1322155"/>
                  <a:pt x="238646" y="1304326"/>
                  <a:pt x="238646" y="1287866"/>
                </a:cubicBezTo>
                <a:lnTo>
                  <a:pt x="238646" y="1275522"/>
                </a:lnTo>
                <a:lnTo>
                  <a:pt x="234530" y="1250837"/>
                </a:lnTo>
                <a:cubicBezTo>
                  <a:pt x="234530" y="1242605"/>
                  <a:pt x="233162" y="1235749"/>
                  <a:pt x="230418" y="1230264"/>
                </a:cubicBezTo>
                <a:cubicBezTo>
                  <a:pt x="257847" y="1202832"/>
                  <a:pt x="271563" y="1175403"/>
                  <a:pt x="271563" y="1147971"/>
                </a:cubicBezTo>
                <a:lnTo>
                  <a:pt x="271563" y="1139742"/>
                </a:lnTo>
                <a:lnTo>
                  <a:pt x="259219" y="1098597"/>
                </a:lnTo>
                <a:lnTo>
                  <a:pt x="259219" y="1090365"/>
                </a:lnTo>
                <a:lnTo>
                  <a:pt x="283907" y="1061565"/>
                </a:lnTo>
                <a:lnTo>
                  <a:pt x="283907" y="1053336"/>
                </a:lnTo>
                <a:cubicBezTo>
                  <a:pt x="283907" y="1045104"/>
                  <a:pt x="282535" y="1036876"/>
                  <a:pt x="279791" y="1028648"/>
                </a:cubicBezTo>
                <a:lnTo>
                  <a:pt x="279791" y="1020419"/>
                </a:lnTo>
                <a:lnTo>
                  <a:pt x="275679" y="1012188"/>
                </a:lnTo>
                <a:cubicBezTo>
                  <a:pt x="275679" y="1006703"/>
                  <a:pt x="277051" y="1001215"/>
                  <a:pt x="279791" y="995731"/>
                </a:cubicBezTo>
                <a:lnTo>
                  <a:pt x="308595" y="954586"/>
                </a:lnTo>
                <a:lnTo>
                  <a:pt x="320940" y="905209"/>
                </a:lnTo>
                <a:cubicBezTo>
                  <a:pt x="323680" y="902465"/>
                  <a:pt x="326424" y="898353"/>
                  <a:pt x="329168" y="892865"/>
                </a:cubicBezTo>
                <a:lnTo>
                  <a:pt x="337396" y="884637"/>
                </a:lnTo>
                <a:cubicBezTo>
                  <a:pt x="348369" y="862692"/>
                  <a:pt x="353857" y="850348"/>
                  <a:pt x="353857" y="847604"/>
                </a:cubicBezTo>
                <a:cubicBezTo>
                  <a:pt x="353857" y="831147"/>
                  <a:pt x="337396" y="821547"/>
                  <a:pt x="304480" y="818803"/>
                </a:cubicBezTo>
                <a:lnTo>
                  <a:pt x="275679" y="818803"/>
                </a:lnTo>
                <a:cubicBezTo>
                  <a:pt x="264706" y="816059"/>
                  <a:pt x="253047" y="813319"/>
                  <a:pt x="240702" y="810575"/>
                </a:cubicBezTo>
                <a:cubicBezTo>
                  <a:pt x="228358" y="807831"/>
                  <a:pt x="213958" y="790002"/>
                  <a:pt x="197501" y="757085"/>
                </a:cubicBezTo>
                <a:cubicBezTo>
                  <a:pt x="197501" y="732397"/>
                  <a:pt x="200241" y="713881"/>
                  <a:pt x="205729" y="701537"/>
                </a:cubicBezTo>
                <a:cubicBezTo>
                  <a:pt x="211217" y="689192"/>
                  <a:pt x="213958" y="680280"/>
                  <a:pt x="213958" y="674792"/>
                </a:cubicBezTo>
                <a:lnTo>
                  <a:pt x="213958" y="666564"/>
                </a:lnTo>
                <a:cubicBezTo>
                  <a:pt x="213958" y="661076"/>
                  <a:pt x="212586" y="656963"/>
                  <a:pt x="209845" y="654219"/>
                </a:cubicBezTo>
                <a:lnTo>
                  <a:pt x="209845" y="650103"/>
                </a:lnTo>
                <a:lnTo>
                  <a:pt x="205729" y="645991"/>
                </a:lnTo>
                <a:lnTo>
                  <a:pt x="205729" y="637763"/>
                </a:lnTo>
                <a:lnTo>
                  <a:pt x="209845" y="629531"/>
                </a:lnTo>
                <a:lnTo>
                  <a:pt x="288023" y="629531"/>
                </a:lnTo>
                <a:lnTo>
                  <a:pt x="333280" y="625418"/>
                </a:lnTo>
                <a:cubicBezTo>
                  <a:pt x="393630" y="614446"/>
                  <a:pt x="434775" y="602102"/>
                  <a:pt x="456719" y="588386"/>
                </a:cubicBezTo>
                <a:lnTo>
                  <a:pt x="460835" y="576042"/>
                </a:lnTo>
                <a:lnTo>
                  <a:pt x="460835" y="563697"/>
                </a:lnTo>
                <a:cubicBezTo>
                  <a:pt x="460835" y="552725"/>
                  <a:pt x="463579" y="544497"/>
                  <a:pt x="469064" y="539012"/>
                </a:cubicBezTo>
                <a:lnTo>
                  <a:pt x="497865" y="518436"/>
                </a:lnTo>
                <a:lnTo>
                  <a:pt x="501980" y="473179"/>
                </a:lnTo>
                <a:cubicBezTo>
                  <a:pt x="507468" y="453975"/>
                  <a:pt x="529413" y="441631"/>
                  <a:pt x="567814" y="436146"/>
                </a:cubicBezTo>
                <a:lnTo>
                  <a:pt x="571930" y="444375"/>
                </a:lnTo>
                <a:cubicBezTo>
                  <a:pt x="569186" y="452603"/>
                  <a:pt x="567814" y="459463"/>
                  <a:pt x="567814" y="464947"/>
                </a:cubicBezTo>
                <a:cubicBezTo>
                  <a:pt x="567814" y="486892"/>
                  <a:pt x="576042" y="497864"/>
                  <a:pt x="592502" y="497864"/>
                </a:cubicBezTo>
                <a:cubicBezTo>
                  <a:pt x="608959" y="497864"/>
                  <a:pt x="617187" y="486892"/>
                  <a:pt x="617187" y="464947"/>
                </a:cubicBezTo>
                <a:cubicBezTo>
                  <a:pt x="617187" y="445747"/>
                  <a:pt x="610331" y="432030"/>
                  <a:pt x="596615" y="423802"/>
                </a:cubicBezTo>
                <a:lnTo>
                  <a:pt x="576042" y="423802"/>
                </a:lnTo>
                <a:lnTo>
                  <a:pt x="571930" y="419686"/>
                </a:lnTo>
                <a:lnTo>
                  <a:pt x="571930" y="415574"/>
                </a:lnTo>
                <a:lnTo>
                  <a:pt x="625419" y="349740"/>
                </a:lnTo>
                <a:cubicBezTo>
                  <a:pt x="655592" y="349740"/>
                  <a:pt x="672052" y="347684"/>
                  <a:pt x="674793" y="343568"/>
                </a:cubicBezTo>
                <a:cubicBezTo>
                  <a:pt x="677537" y="339452"/>
                  <a:pt x="680281" y="334652"/>
                  <a:pt x="683024" y="329168"/>
                </a:cubicBezTo>
                <a:cubicBezTo>
                  <a:pt x="683024" y="318195"/>
                  <a:pt x="685765" y="308595"/>
                  <a:pt x="691253" y="300363"/>
                </a:cubicBezTo>
                <a:lnTo>
                  <a:pt x="720054" y="275678"/>
                </a:lnTo>
                <a:lnTo>
                  <a:pt x="724170" y="263334"/>
                </a:lnTo>
                <a:lnTo>
                  <a:pt x="728282" y="255102"/>
                </a:lnTo>
                <a:cubicBezTo>
                  <a:pt x="728282" y="246874"/>
                  <a:pt x="731026" y="241390"/>
                  <a:pt x="736514" y="238646"/>
                </a:cubicBezTo>
                <a:lnTo>
                  <a:pt x="761199" y="238646"/>
                </a:lnTo>
                <a:cubicBezTo>
                  <a:pt x="766687" y="238646"/>
                  <a:pt x="776287" y="233846"/>
                  <a:pt x="790003" y="224245"/>
                </a:cubicBezTo>
                <a:cubicBezTo>
                  <a:pt x="803719" y="214645"/>
                  <a:pt x="811948" y="207101"/>
                  <a:pt x="814688" y="201613"/>
                </a:cubicBezTo>
                <a:cubicBezTo>
                  <a:pt x="814688" y="198873"/>
                  <a:pt x="816060" y="194757"/>
                  <a:pt x="818804" y="189269"/>
                </a:cubicBezTo>
                <a:lnTo>
                  <a:pt x="818804" y="172812"/>
                </a:lnTo>
                <a:cubicBezTo>
                  <a:pt x="818804" y="156352"/>
                  <a:pt x="828404" y="141267"/>
                  <a:pt x="847609" y="127551"/>
                </a:cubicBezTo>
                <a:lnTo>
                  <a:pt x="855837" y="127551"/>
                </a:lnTo>
                <a:cubicBezTo>
                  <a:pt x="869553" y="113835"/>
                  <a:pt x="876409" y="94635"/>
                  <a:pt x="876409" y="69946"/>
                </a:cubicBezTo>
                <a:cubicBezTo>
                  <a:pt x="879153" y="67206"/>
                  <a:pt x="891498" y="60346"/>
                  <a:pt x="913442" y="49373"/>
                </a:cubicBezTo>
                <a:cubicBezTo>
                  <a:pt x="924411" y="57602"/>
                  <a:pt x="936755" y="61718"/>
                  <a:pt x="950471" y="61718"/>
                </a:cubicBezTo>
                <a:cubicBezTo>
                  <a:pt x="961444" y="45261"/>
                  <a:pt x="977904" y="34289"/>
                  <a:pt x="999848" y="28801"/>
                </a:cubicBezTo>
                <a:lnTo>
                  <a:pt x="1036878" y="32917"/>
                </a:lnTo>
                <a:cubicBezTo>
                  <a:pt x="1061566" y="24685"/>
                  <a:pt x="1078023" y="20573"/>
                  <a:pt x="1086254" y="20573"/>
                </a:cubicBezTo>
                <a:lnTo>
                  <a:pt x="1131515" y="28801"/>
                </a:lnTo>
                <a:lnTo>
                  <a:pt x="1275523" y="8228"/>
                </a:lnTo>
                <a:close/>
              </a:path>
            </a:pathLst>
          </a:custGeom>
        </p:spPr>
        <p:txBody>
          <a:bodyPr wrap="square">
            <a:noAutofit/>
          </a:bodyPr>
          <a:lstStyle/>
          <a:p>
            <a:endParaRPr lang="ru-RU"/>
          </a:p>
        </p:txBody>
      </p:sp>
    </p:spTree>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6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5764694" y="815007"/>
            <a:ext cx="5068957" cy="2514600"/>
          </a:xfrm>
        </p:spPr>
        <p:txBody>
          <a:bodyPr/>
          <a:lstStyle/>
          <a:p>
            <a:endParaRPr lang="ru-RU"/>
          </a:p>
        </p:txBody>
      </p:sp>
      <p:sp>
        <p:nvSpPr>
          <p:cNvPr id="12" name="Рисунок 2"/>
          <p:cNvSpPr>
            <a:spLocks noGrp="1"/>
          </p:cNvSpPr>
          <p:nvPr>
            <p:ph type="pic" sz="quarter" idx="11"/>
          </p:nvPr>
        </p:nvSpPr>
        <p:spPr>
          <a:xfrm>
            <a:off x="5764693" y="3528390"/>
            <a:ext cx="5068957" cy="2514600"/>
          </a:xfrm>
        </p:spPr>
        <p:txBody>
          <a:bodyPr/>
          <a:lstStyle/>
          <a:p>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0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282146" y="815007"/>
            <a:ext cx="5068957" cy="2514600"/>
          </a:xfrm>
        </p:spPr>
        <p:txBody>
          <a:bodyPr/>
          <a:lstStyle/>
          <a:p>
            <a:endParaRPr lang="ru-RU"/>
          </a:p>
        </p:txBody>
      </p:sp>
      <p:sp>
        <p:nvSpPr>
          <p:cNvPr id="12" name="Рисунок 2"/>
          <p:cNvSpPr>
            <a:spLocks noGrp="1"/>
          </p:cNvSpPr>
          <p:nvPr>
            <p:ph type="pic" sz="quarter" idx="11"/>
          </p:nvPr>
        </p:nvSpPr>
        <p:spPr>
          <a:xfrm>
            <a:off x="1282145" y="3528390"/>
            <a:ext cx="5068957" cy="2514600"/>
          </a:xfrm>
        </p:spPr>
        <p:txBody>
          <a:bodyPr/>
          <a:lstStyle/>
          <a:p>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1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6301407" y="3429000"/>
            <a:ext cx="5068957" cy="2514600"/>
          </a:xfrm>
        </p:spPr>
        <p:txBody>
          <a:bodyPr/>
          <a:lstStyle/>
          <a:p>
            <a:endParaRPr lang="ru-RU"/>
          </a:p>
        </p:txBody>
      </p:sp>
      <p:sp>
        <p:nvSpPr>
          <p:cNvPr id="12" name="Рисунок 2"/>
          <p:cNvSpPr>
            <a:spLocks noGrp="1"/>
          </p:cNvSpPr>
          <p:nvPr>
            <p:ph type="pic" sz="quarter" idx="11"/>
          </p:nvPr>
        </p:nvSpPr>
        <p:spPr>
          <a:xfrm>
            <a:off x="795127" y="3429000"/>
            <a:ext cx="5068957" cy="2514600"/>
          </a:xfrm>
        </p:spPr>
        <p:txBody>
          <a:bodyPr/>
          <a:lstStyle/>
          <a:p>
            <a:endParaRPr lang="ru-RU"/>
          </a:p>
        </p:txBody>
      </p:sp>
    </p:spTree>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2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6301407" y="914400"/>
            <a:ext cx="5068957" cy="2514600"/>
          </a:xfrm>
        </p:spPr>
        <p:txBody>
          <a:bodyPr/>
          <a:lstStyle/>
          <a:p>
            <a:endParaRPr lang="ru-RU"/>
          </a:p>
        </p:txBody>
      </p:sp>
      <p:sp>
        <p:nvSpPr>
          <p:cNvPr id="12" name="Рисунок 2"/>
          <p:cNvSpPr>
            <a:spLocks noGrp="1"/>
          </p:cNvSpPr>
          <p:nvPr>
            <p:ph type="pic" sz="quarter" idx="11"/>
          </p:nvPr>
        </p:nvSpPr>
        <p:spPr>
          <a:xfrm>
            <a:off x="795127" y="914400"/>
            <a:ext cx="5068957" cy="2514600"/>
          </a:xfrm>
        </p:spPr>
        <p:txBody>
          <a:bodyPr/>
          <a:lstStyle/>
          <a:p>
            <a:endParaRPr lang="ru-RU"/>
          </a:p>
        </p:txBody>
      </p:sp>
    </p:spTree>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6202016" y="805069"/>
            <a:ext cx="5068957" cy="2514600"/>
          </a:xfrm>
        </p:spPr>
        <p:txBody>
          <a:bodyPr/>
          <a:lstStyle/>
          <a:p>
            <a:endParaRPr lang="ru-RU"/>
          </a:p>
        </p:txBody>
      </p:sp>
      <p:sp>
        <p:nvSpPr>
          <p:cNvPr id="12" name="Рисунок 2"/>
          <p:cNvSpPr>
            <a:spLocks noGrp="1"/>
          </p:cNvSpPr>
          <p:nvPr>
            <p:ph type="pic" sz="quarter" idx="11"/>
          </p:nvPr>
        </p:nvSpPr>
        <p:spPr>
          <a:xfrm>
            <a:off x="927652" y="805069"/>
            <a:ext cx="5068957" cy="2514600"/>
          </a:xfrm>
        </p:spPr>
        <p:txBody>
          <a:bodyPr/>
          <a:lstStyle/>
          <a:p>
            <a:endParaRPr lang="ru-RU"/>
          </a:p>
        </p:txBody>
      </p:sp>
      <p:sp>
        <p:nvSpPr>
          <p:cNvPr id="4" name="Рисунок 2"/>
          <p:cNvSpPr>
            <a:spLocks noGrp="1"/>
          </p:cNvSpPr>
          <p:nvPr>
            <p:ph type="pic" sz="quarter" idx="12"/>
          </p:nvPr>
        </p:nvSpPr>
        <p:spPr>
          <a:xfrm>
            <a:off x="6202016" y="3531704"/>
            <a:ext cx="5068957" cy="2514600"/>
          </a:xfrm>
        </p:spPr>
        <p:txBody>
          <a:bodyPr/>
          <a:lstStyle/>
          <a:p>
            <a:endParaRPr lang="ru-RU"/>
          </a:p>
        </p:txBody>
      </p:sp>
      <p:sp>
        <p:nvSpPr>
          <p:cNvPr id="5" name="Рисунок 2"/>
          <p:cNvSpPr>
            <a:spLocks noGrp="1"/>
          </p:cNvSpPr>
          <p:nvPr>
            <p:ph type="pic" sz="quarter" idx="13"/>
          </p:nvPr>
        </p:nvSpPr>
        <p:spPr>
          <a:xfrm>
            <a:off x="927652" y="3531704"/>
            <a:ext cx="5068957" cy="2514600"/>
          </a:xfrm>
        </p:spPr>
        <p:txBody>
          <a:bodyPr/>
          <a:lstStyle/>
          <a:p>
            <a:endParaRPr lang="ru-RU"/>
          </a:p>
        </p:txBody>
      </p:sp>
    </p:spTree>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3_Пользовательский макет">
    <p:spTree>
      <p:nvGrpSpPr>
        <p:cNvPr id="1" name=""/>
        <p:cNvGrpSpPr/>
        <p:nvPr/>
      </p:nvGrpSpPr>
      <p:grpSpPr>
        <a:xfrm>
          <a:off x="0" y="0"/>
          <a:ext cx="0" cy="0"/>
          <a:chOff x="0" y="0"/>
          <a:chExt cx="0" cy="0"/>
        </a:xfrm>
      </p:grpSpPr>
      <p:sp>
        <p:nvSpPr>
          <p:cNvPr id="10" name="Рисунок 9"/>
          <p:cNvSpPr>
            <a:spLocks noGrp="1"/>
          </p:cNvSpPr>
          <p:nvPr>
            <p:ph type="pic" sz="quarter" idx="10"/>
          </p:nvPr>
        </p:nvSpPr>
        <p:spPr>
          <a:xfrm>
            <a:off x="3876675" y="1082675"/>
            <a:ext cx="1730375" cy="2257425"/>
          </a:xfrm>
        </p:spPr>
        <p:txBody>
          <a:bodyPr/>
          <a:lstStyle/>
          <a:p>
            <a:endParaRPr lang="ru-RU"/>
          </a:p>
        </p:txBody>
      </p:sp>
      <p:sp>
        <p:nvSpPr>
          <p:cNvPr id="11" name="Рисунок 9"/>
          <p:cNvSpPr>
            <a:spLocks noGrp="1"/>
          </p:cNvSpPr>
          <p:nvPr>
            <p:ph type="pic" sz="quarter" idx="11"/>
          </p:nvPr>
        </p:nvSpPr>
        <p:spPr>
          <a:xfrm>
            <a:off x="3876258" y="3518452"/>
            <a:ext cx="1730375" cy="2257425"/>
          </a:xfrm>
        </p:spPr>
        <p:txBody>
          <a:bodyPr/>
          <a:lstStyle/>
          <a:p>
            <a:endParaRPr lang="ru-RU"/>
          </a:p>
        </p:txBody>
      </p:sp>
      <p:sp>
        <p:nvSpPr>
          <p:cNvPr id="12" name="Рисунок 9"/>
          <p:cNvSpPr>
            <a:spLocks noGrp="1"/>
          </p:cNvSpPr>
          <p:nvPr>
            <p:ph type="pic" sz="quarter" idx="12"/>
          </p:nvPr>
        </p:nvSpPr>
        <p:spPr>
          <a:xfrm>
            <a:off x="5785606" y="1082675"/>
            <a:ext cx="4788797" cy="4691960"/>
          </a:xfrm>
        </p:spPr>
        <p:txBody>
          <a:bodyPr/>
          <a:lstStyle/>
          <a:p>
            <a:endParaRPr lang="ru-RU"/>
          </a:p>
        </p:txBody>
      </p:sp>
    </p:spTree>
    <p:extLst>
      <p:ext uri="{BB962C8B-B14F-4D97-AF65-F5344CB8AC3E}">
        <p14:creationId xmlns:p14="http://schemas.microsoft.com/office/powerpoint/2010/main" val="4119932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6_Пользовательский макет">
    <p:spTree>
      <p:nvGrpSpPr>
        <p:cNvPr id="1" name=""/>
        <p:cNvGrpSpPr/>
        <p:nvPr/>
      </p:nvGrpSpPr>
      <p:grpSpPr>
        <a:xfrm>
          <a:off x="0" y="0"/>
          <a:ext cx="0" cy="0"/>
          <a:chOff x="0" y="0"/>
          <a:chExt cx="0" cy="0"/>
        </a:xfrm>
      </p:grpSpPr>
      <p:sp>
        <p:nvSpPr>
          <p:cNvPr id="6" name="Рисунок 9"/>
          <p:cNvSpPr>
            <a:spLocks noGrp="1"/>
          </p:cNvSpPr>
          <p:nvPr>
            <p:ph type="pic" sz="quarter" idx="10"/>
          </p:nvPr>
        </p:nvSpPr>
        <p:spPr>
          <a:xfrm>
            <a:off x="954570" y="655291"/>
            <a:ext cx="1730375" cy="2257425"/>
          </a:xfrm>
        </p:spPr>
        <p:txBody>
          <a:bodyPr/>
          <a:lstStyle/>
          <a:p>
            <a:endParaRPr lang="ru-RU"/>
          </a:p>
        </p:txBody>
      </p:sp>
      <p:sp>
        <p:nvSpPr>
          <p:cNvPr id="7" name="Рисунок 9"/>
          <p:cNvSpPr>
            <a:spLocks noGrp="1"/>
          </p:cNvSpPr>
          <p:nvPr>
            <p:ph type="pic" sz="quarter" idx="11"/>
          </p:nvPr>
        </p:nvSpPr>
        <p:spPr>
          <a:xfrm>
            <a:off x="954570" y="3073813"/>
            <a:ext cx="1730375" cy="3138143"/>
          </a:xfrm>
        </p:spPr>
        <p:txBody>
          <a:bodyPr/>
          <a:lstStyle/>
          <a:p>
            <a:endParaRPr lang="ru-RU"/>
          </a:p>
        </p:txBody>
      </p:sp>
      <p:sp>
        <p:nvSpPr>
          <p:cNvPr id="10" name="Рисунок 9"/>
          <p:cNvSpPr>
            <a:spLocks noGrp="1"/>
          </p:cNvSpPr>
          <p:nvPr>
            <p:ph type="pic" sz="quarter" idx="12"/>
          </p:nvPr>
        </p:nvSpPr>
        <p:spPr>
          <a:xfrm>
            <a:off x="2856257" y="3954531"/>
            <a:ext cx="1730375" cy="2257425"/>
          </a:xfrm>
        </p:spPr>
        <p:txBody>
          <a:bodyPr/>
          <a:lstStyle/>
          <a:p>
            <a:endParaRPr lang="ru-RU"/>
          </a:p>
        </p:txBody>
      </p:sp>
      <p:sp>
        <p:nvSpPr>
          <p:cNvPr id="11" name="Рисунок 9"/>
          <p:cNvSpPr>
            <a:spLocks noGrp="1"/>
          </p:cNvSpPr>
          <p:nvPr>
            <p:ph type="pic" sz="quarter" idx="13"/>
          </p:nvPr>
        </p:nvSpPr>
        <p:spPr>
          <a:xfrm>
            <a:off x="2856257" y="655291"/>
            <a:ext cx="1730375" cy="3138143"/>
          </a:xfrm>
        </p:spPr>
        <p:txBody>
          <a:bodyPr/>
          <a:lstStyle/>
          <a:p>
            <a:endParaRPr lang="ru-RU"/>
          </a:p>
        </p:txBody>
      </p:sp>
      <p:sp>
        <p:nvSpPr>
          <p:cNvPr id="12" name="Рисунок 9"/>
          <p:cNvSpPr>
            <a:spLocks noGrp="1"/>
          </p:cNvSpPr>
          <p:nvPr>
            <p:ph type="pic" sz="quarter" idx="14"/>
          </p:nvPr>
        </p:nvSpPr>
        <p:spPr>
          <a:xfrm>
            <a:off x="4757944" y="655291"/>
            <a:ext cx="1730375" cy="5556665"/>
          </a:xfrm>
        </p:spPr>
        <p:txBody>
          <a:bodyPr/>
          <a:lstStyle/>
          <a:p>
            <a:endParaRPr lang="ru-RU"/>
          </a:p>
        </p:txBody>
      </p:sp>
    </p:spTree>
    <p:extLst>
      <p:ext uri="{BB962C8B-B14F-4D97-AF65-F5344CB8AC3E}">
        <p14:creationId xmlns:p14="http://schemas.microsoft.com/office/powerpoint/2010/main" val="563658563"/>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10" name="Рисунок 9"/>
          <p:cNvSpPr>
            <a:spLocks noGrp="1"/>
          </p:cNvSpPr>
          <p:nvPr>
            <p:ph type="pic" sz="quarter" idx="10"/>
          </p:nvPr>
        </p:nvSpPr>
        <p:spPr>
          <a:xfrm>
            <a:off x="345794" y="1071585"/>
            <a:ext cx="11500412" cy="4364015"/>
          </a:xfrm>
          <a:custGeom>
            <a:avLst/>
            <a:gdLst/>
            <a:ahLst/>
            <a:cxnLst/>
            <a:rect l="l" t="t" r="r" b="b"/>
            <a:pathLst>
              <a:path w="1701073" h="408938">
                <a:moveTo>
                  <a:pt x="979331" y="227023"/>
                </a:moveTo>
                <a:cubicBezTo>
                  <a:pt x="969143" y="232939"/>
                  <a:pt x="964049" y="237212"/>
                  <a:pt x="964049" y="239841"/>
                </a:cubicBezTo>
                <a:lnTo>
                  <a:pt x="966513" y="244771"/>
                </a:lnTo>
                <a:lnTo>
                  <a:pt x="971690" y="242306"/>
                </a:lnTo>
                <a:cubicBezTo>
                  <a:pt x="974976" y="242799"/>
                  <a:pt x="976620" y="244442"/>
                  <a:pt x="976620" y="247236"/>
                </a:cubicBezTo>
                <a:cubicBezTo>
                  <a:pt x="985165" y="244607"/>
                  <a:pt x="989438" y="239595"/>
                  <a:pt x="989438" y="232200"/>
                </a:cubicBezTo>
                <a:lnTo>
                  <a:pt x="981796" y="227023"/>
                </a:lnTo>
                <a:close/>
                <a:moveTo>
                  <a:pt x="1065112" y="207057"/>
                </a:moveTo>
                <a:lnTo>
                  <a:pt x="1057471" y="211987"/>
                </a:lnTo>
                <a:lnTo>
                  <a:pt x="1039723" y="211987"/>
                </a:lnTo>
                <a:lnTo>
                  <a:pt x="1037258" y="222093"/>
                </a:lnTo>
                <a:lnTo>
                  <a:pt x="1012115" y="222093"/>
                </a:lnTo>
                <a:cubicBezTo>
                  <a:pt x="1001927" y="225380"/>
                  <a:pt x="996833" y="231296"/>
                  <a:pt x="996833" y="239841"/>
                </a:cubicBezTo>
                <a:lnTo>
                  <a:pt x="1002009" y="242306"/>
                </a:lnTo>
                <a:lnTo>
                  <a:pt x="1039723" y="242306"/>
                </a:lnTo>
                <a:lnTo>
                  <a:pt x="1102826" y="229735"/>
                </a:lnTo>
                <a:cubicBezTo>
                  <a:pt x="1102826" y="227927"/>
                  <a:pt x="1103730" y="227023"/>
                  <a:pt x="1105538" y="227023"/>
                </a:cubicBezTo>
                <a:lnTo>
                  <a:pt x="1118109" y="229735"/>
                </a:lnTo>
                <a:cubicBezTo>
                  <a:pt x="1118602" y="226284"/>
                  <a:pt x="1120245" y="224558"/>
                  <a:pt x="1123039" y="224558"/>
                </a:cubicBezTo>
                <a:cubicBezTo>
                  <a:pt x="1118109" y="216177"/>
                  <a:pt x="1115644" y="210344"/>
                  <a:pt x="1115644" y="207057"/>
                </a:cubicBezTo>
                <a:close/>
                <a:moveTo>
                  <a:pt x="209523" y="201881"/>
                </a:moveTo>
                <a:cubicBezTo>
                  <a:pt x="205414" y="205332"/>
                  <a:pt x="202046" y="207057"/>
                  <a:pt x="199416" y="207057"/>
                </a:cubicBezTo>
                <a:lnTo>
                  <a:pt x="204346" y="214452"/>
                </a:lnTo>
                <a:lnTo>
                  <a:pt x="199416" y="214452"/>
                </a:lnTo>
                <a:lnTo>
                  <a:pt x="199416" y="222093"/>
                </a:lnTo>
                <a:cubicBezTo>
                  <a:pt x="201224" y="222093"/>
                  <a:pt x="203771" y="222915"/>
                  <a:pt x="207058" y="224558"/>
                </a:cubicBezTo>
                <a:cubicBezTo>
                  <a:pt x="213796" y="219628"/>
                  <a:pt x="225545" y="216260"/>
                  <a:pt x="242307" y="214452"/>
                </a:cubicBezTo>
                <a:cubicBezTo>
                  <a:pt x="245100" y="215767"/>
                  <a:pt x="255207" y="217492"/>
                  <a:pt x="272626" y="219628"/>
                </a:cubicBezTo>
                <a:lnTo>
                  <a:pt x="275091" y="214452"/>
                </a:lnTo>
                <a:lnTo>
                  <a:pt x="275091" y="209522"/>
                </a:lnTo>
                <a:lnTo>
                  <a:pt x="272626" y="209522"/>
                </a:lnTo>
                <a:cubicBezTo>
                  <a:pt x="269175" y="209522"/>
                  <a:pt x="267449" y="212069"/>
                  <a:pt x="267449" y="217163"/>
                </a:cubicBezTo>
                <a:lnTo>
                  <a:pt x="257343" y="209522"/>
                </a:lnTo>
                <a:cubicBezTo>
                  <a:pt x="257343" y="211165"/>
                  <a:pt x="256521" y="211987"/>
                  <a:pt x="254878" y="211987"/>
                </a:cubicBezTo>
                <a:cubicBezTo>
                  <a:pt x="254878" y="208700"/>
                  <a:pt x="253235" y="207057"/>
                  <a:pt x="249948" y="207057"/>
                </a:cubicBezTo>
                <a:cubicBezTo>
                  <a:pt x="249948" y="210344"/>
                  <a:pt x="248223" y="211987"/>
                  <a:pt x="244772" y="211987"/>
                </a:cubicBezTo>
                <a:lnTo>
                  <a:pt x="239842" y="211987"/>
                </a:lnTo>
                <a:lnTo>
                  <a:pt x="219629" y="201881"/>
                </a:lnTo>
                <a:close/>
                <a:moveTo>
                  <a:pt x="1234209" y="176738"/>
                </a:moveTo>
                <a:lnTo>
                  <a:pt x="1241850" y="176738"/>
                </a:lnTo>
                <a:cubicBezTo>
                  <a:pt x="1245137" y="177231"/>
                  <a:pt x="1246780" y="178874"/>
                  <a:pt x="1246780" y="181668"/>
                </a:cubicBezTo>
                <a:lnTo>
                  <a:pt x="1236674" y="186844"/>
                </a:lnTo>
                <a:cubicBezTo>
                  <a:pt x="1233387" y="185037"/>
                  <a:pt x="1230840" y="184133"/>
                  <a:pt x="1229032" y="184133"/>
                </a:cubicBezTo>
                <a:lnTo>
                  <a:pt x="1229032" y="181668"/>
                </a:lnTo>
                <a:cubicBezTo>
                  <a:pt x="1229690" y="178381"/>
                  <a:pt x="1231415" y="176738"/>
                  <a:pt x="1234209" y="176738"/>
                </a:cubicBezTo>
                <a:close/>
                <a:moveTo>
                  <a:pt x="1398129" y="156525"/>
                </a:moveTo>
                <a:cubicBezTo>
                  <a:pt x="1394842" y="157018"/>
                  <a:pt x="1393199" y="158662"/>
                  <a:pt x="1393199" y="161455"/>
                </a:cubicBezTo>
                <a:lnTo>
                  <a:pt x="1403305" y="161455"/>
                </a:lnTo>
                <a:cubicBezTo>
                  <a:pt x="1403305" y="158169"/>
                  <a:pt x="1401580" y="156525"/>
                  <a:pt x="1398129" y="156525"/>
                </a:cubicBezTo>
                <a:close/>
                <a:moveTo>
                  <a:pt x="456759" y="148884"/>
                </a:moveTo>
                <a:cubicBezTo>
                  <a:pt x="460045" y="150527"/>
                  <a:pt x="462592" y="151349"/>
                  <a:pt x="464400" y="151349"/>
                </a:cubicBezTo>
                <a:lnTo>
                  <a:pt x="464400" y="156525"/>
                </a:lnTo>
                <a:lnTo>
                  <a:pt x="451829" y="156525"/>
                </a:lnTo>
                <a:lnTo>
                  <a:pt x="451829" y="154060"/>
                </a:lnTo>
                <a:cubicBezTo>
                  <a:pt x="452322" y="150609"/>
                  <a:pt x="453965" y="148884"/>
                  <a:pt x="456759" y="148884"/>
                </a:cubicBezTo>
                <a:close/>
                <a:moveTo>
                  <a:pt x="484613" y="146419"/>
                </a:moveTo>
                <a:lnTo>
                  <a:pt x="484613" y="151349"/>
                </a:lnTo>
                <a:lnTo>
                  <a:pt x="472041" y="154060"/>
                </a:lnTo>
                <a:lnTo>
                  <a:pt x="469330" y="154060"/>
                </a:lnTo>
                <a:lnTo>
                  <a:pt x="469330" y="148884"/>
                </a:lnTo>
                <a:close/>
                <a:moveTo>
                  <a:pt x="1420807" y="116100"/>
                </a:moveTo>
                <a:lnTo>
                  <a:pt x="1436089" y="116100"/>
                </a:lnTo>
                <a:cubicBezTo>
                  <a:pt x="1441184" y="116100"/>
                  <a:pt x="1443731" y="116922"/>
                  <a:pt x="1443731" y="118565"/>
                </a:cubicBezTo>
                <a:lnTo>
                  <a:pt x="1456302" y="116100"/>
                </a:lnTo>
                <a:lnTo>
                  <a:pt x="1489086" y="116100"/>
                </a:lnTo>
                <a:cubicBezTo>
                  <a:pt x="1490729" y="116100"/>
                  <a:pt x="1491551" y="116922"/>
                  <a:pt x="1491551" y="118565"/>
                </a:cubicBezTo>
                <a:lnTo>
                  <a:pt x="1496728" y="116100"/>
                </a:lnTo>
                <a:lnTo>
                  <a:pt x="1521870" y="116100"/>
                </a:lnTo>
                <a:cubicBezTo>
                  <a:pt x="1524335" y="116100"/>
                  <a:pt x="1526882" y="118647"/>
                  <a:pt x="1529512" y="123741"/>
                </a:cubicBezTo>
                <a:lnTo>
                  <a:pt x="1529512" y="126206"/>
                </a:lnTo>
                <a:lnTo>
                  <a:pt x="1516940" y="126206"/>
                </a:lnTo>
                <a:lnTo>
                  <a:pt x="1499193" y="128671"/>
                </a:lnTo>
                <a:lnTo>
                  <a:pt x="1499193" y="126206"/>
                </a:lnTo>
                <a:cubicBezTo>
                  <a:pt x="1492948" y="129493"/>
                  <a:pt x="1486210" y="131136"/>
                  <a:pt x="1478980" y="131136"/>
                </a:cubicBezTo>
                <a:lnTo>
                  <a:pt x="1395664" y="131136"/>
                </a:lnTo>
                <a:cubicBezTo>
                  <a:pt x="1392377" y="131136"/>
                  <a:pt x="1390734" y="129493"/>
                  <a:pt x="1390734" y="126206"/>
                </a:cubicBezTo>
                <a:close/>
                <a:moveTo>
                  <a:pt x="1135610" y="116100"/>
                </a:moveTo>
                <a:lnTo>
                  <a:pt x="1135610" y="121030"/>
                </a:lnTo>
                <a:cubicBezTo>
                  <a:pt x="1135610" y="126124"/>
                  <a:pt x="1128955" y="129493"/>
                  <a:pt x="1115644" y="131136"/>
                </a:cubicBezTo>
                <a:cubicBezTo>
                  <a:pt x="1113836" y="131136"/>
                  <a:pt x="1111289" y="130314"/>
                  <a:pt x="1108003" y="128671"/>
                </a:cubicBezTo>
                <a:cubicBezTo>
                  <a:pt x="1082696" y="130314"/>
                  <a:pt x="1057471" y="134505"/>
                  <a:pt x="1032328" y="141243"/>
                </a:cubicBezTo>
                <a:cubicBezTo>
                  <a:pt x="1033971" y="144200"/>
                  <a:pt x="1034793" y="147569"/>
                  <a:pt x="1034793" y="151349"/>
                </a:cubicBezTo>
                <a:lnTo>
                  <a:pt x="1049829" y="151349"/>
                </a:lnTo>
                <a:cubicBezTo>
                  <a:pt x="1055581" y="151349"/>
                  <a:pt x="1059854" y="150527"/>
                  <a:pt x="1062647" y="148884"/>
                </a:cubicBezTo>
                <a:cubicBezTo>
                  <a:pt x="1079409" y="150527"/>
                  <a:pt x="1087790" y="153074"/>
                  <a:pt x="1087790" y="156525"/>
                </a:cubicBezTo>
                <a:lnTo>
                  <a:pt x="1070042" y="164167"/>
                </a:lnTo>
                <a:cubicBezTo>
                  <a:pt x="1068399" y="166960"/>
                  <a:pt x="1067577" y="170247"/>
                  <a:pt x="1067577" y="174027"/>
                </a:cubicBezTo>
                <a:lnTo>
                  <a:pt x="1067577" y="176738"/>
                </a:lnTo>
                <a:cubicBezTo>
                  <a:pt x="1067577" y="180025"/>
                  <a:pt x="1077683" y="182490"/>
                  <a:pt x="1097896" y="184133"/>
                </a:cubicBezTo>
                <a:cubicBezTo>
                  <a:pt x="1097896" y="185283"/>
                  <a:pt x="1100443" y="187009"/>
                  <a:pt x="1105538" y="189309"/>
                </a:cubicBezTo>
                <a:lnTo>
                  <a:pt x="1118109" y="186844"/>
                </a:lnTo>
                <a:lnTo>
                  <a:pt x="1125750" y="186844"/>
                </a:lnTo>
                <a:cubicBezTo>
                  <a:pt x="1129530" y="186844"/>
                  <a:pt x="1132817" y="187666"/>
                  <a:pt x="1135610" y="189309"/>
                </a:cubicBezTo>
                <a:cubicBezTo>
                  <a:pt x="1138897" y="187666"/>
                  <a:pt x="1141444" y="186844"/>
                  <a:pt x="1143252" y="186844"/>
                </a:cubicBezTo>
                <a:lnTo>
                  <a:pt x="1143252" y="189309"/>
                </a:lnTo>
                <a:lnTo>
                  <a:pt x="1148428" y="186844"/>
                </a:lnTo>
                <a:lnTo>
                  <a:pt x="1165929" y="186844"/>
                </a:lnTo>
                <a:lnTo>
                  <a:pt x="1191318" y="184133"/>
                </a:lnTo>
                <a:lnTo>
                  <a:pt x="1191318" y="189309"/>
                </a:lnTo>
                <a:cubicBezTo>
                  <a:pt x="1158617" y="189309"/>
                  <a:pt x="1136761" y="197690"/>
                  <a:pt x="1125750" y="214452"/>
                </a:cubicBezTo>
                <a:lnTo>
                  <a:pt x="1123039" y="214452"/>
                </a:lnTo>
                <a:lnTo>
                  <a:pt x="1123039" y="217163"/>
                </a:lnTo>
                <a:cubicBezTo>
                  <a:pt x="1126490" y="217163"/>
                  <a:pt x="1128215" y="217985"/>
                  <a:pt x="1128215" y="219628"/>
                </a:cubicBezTo>
                <a:lnTo>
                  <a:pt x="1128215" y="227023"/>
                </a:lnTo>
                <a:cubicBezTo>
                  <a:pt x="1162889" y="223737"/>
                  <a:pt x="1186388" y="222093"/>
                  <a:pt x="1198713" y="222093"/>
                </a:cubicBezTo>
                <a:lnTo>
                  <a:pt x="1201425" y="222093"/>
                </a:lnTo>
                <a:cubicBezTo>
                  <a:pt x="1205369" y="219300"/>
                  <a:pt x="1221309" y="215931"/>
                  <a:pt x="1249245" y="211987"/>
                </a:cubicBezTo>
                <a:lnTo>
                  <a:pt x="1279564" y="211987"/>
                </a:lnTo>
                <a:cubicBezTo>
                  <a:pt x="1291725" y="208700"/>
                  <a:pt x="1308568" y="206153"/>
                  <a:pt x="1330096" y="204346"/>
                </a:cubicBezTo>
                <a:cubicBezTo>
                  <a:pt x="1330096" y="206153"/>
                  <a:pt x="1330918" y="207057"/>
                  <a:pt x="1332561" y="207057"/>
                </a:cubicBezTo>
                <a:lnTo>
                  <a:pt x="1337737" y="199416"/>
                </a:lnTo>
                <a:lnTo>
                  <a:pt x="1335026" y="194239"/>
                </a:lnTo>
                <a:cubicBezTo>
                  <a:pt x="1338313" y="192596"/>
                  <a:pt x="1340860" y="191774"/>
                  <a:pt x="1342667" y="191774"/>
                </a:cubicBezTo>
                <a:lnTo>
                  <a:pt x="1342667" y="176738"/>
                </a:lnTo>
                <a:lnTo>
                  <a:pt x="1360415" y="166632"/>
                </a:lnTo>
                <a:lnTo>
                  <a:pt x="1360415" y="158990"/>
                </a:lnTo>
                <a:cubicBezTo>
                  <a:pt x="1355321" y="158990"/>
                  <a:pt x="1352774" y="157347"/>
                  <a:pt x="1352774" y="154060"/>
                </a:cubicBezTo>
                <a:lnTo>
                  <a:pt x="1352774" y="151349"/>
                </a:lnTo>
                <a:cubicBezTo>
                  <a:pt x="1368714" y="148062"/>
                  <a:pt x="1378820" y="146419"/>
                  <a:pt x="1383093" y="146419"/>
                </a:cubicBezTo>
                <a:cubicBezTo>
                  <a:pt x="1389995" y="146419"/>
                  <a:pt x="1396732" y="147241"/>
                  <a:pt x="1403305" y="148884"/>
                </a:cubicBezTo>
                <a:cubicBezTo>
                  <a:pt x="1425983" y="147241"/>
                  <a:pt x="1445292" y="146419"/>
                  <a:pt x="1461232" y="146419"/>
                </a:cubicBezTo>
                <a:lnTo>
                  <a:pt x="1506834" y="146419"/>
                </a:lnTo>
                <a:cubicBezTo>
                  <a:pt x="1510614" y="146419"/>
                  <a:pt x="1513982" y="147241"/>
                  <a:pt x="1516940" y="148884"/>
                </a:cubicBezTo>
                <a:cubicBezTo>
                  <a:pt x="1519734" y="147241"/>
                  <a:pt x="1523103" y="146419"/>
                  <a:pt x="1527047" y="146419"/>
                </a:cubicBezTo>
                <a:lnTo>
                  <a:pt x="1587438" y="146419"/>
                </a:lnTo>
                <a:cubicBezTo>
                  <a:pt x="1613731" y="142475"/>
                  <a:pt x="1628932" y="139106"/>
                  <a:pt x="1633040" y="136313"/>
                </a:cubicBezTo>
                <a:lnTo>
                  <a:pt x="1665824" y="136313"/>
                </a:lnTo>
                <a:lnTo>
                  <a:pt x="1673219" y="131136"/>
                </a:lnTo>
                <a:lnTo>
                  <a:pt x="1696143" y="131136"/>
                </a:lnTo>
                <a:cubicBezTo>
                  <a:pt x="1699430" y="131793"/>
                  <a:pt x="1701073" y="133519"/>
                  <a:pt x="1701073" y="136313"/>
                </a:cubicBezTo>
                <a:cubicBezTo>
                  <a:pt x="1701073" y="139599"/>
                  <a:pt x="1692692" y="142146"/>
                  <a:pt x="1675931" y="143954"/>
                </a:cubicBezTo>
                <a:cubicBezTo>
                  <a:pt x="1675931" y="145597"/>
                  <a:pt x="1675027" y="146419"/>
                  <a:pt x="1673219" y="146419"/>
                </a:cubicBezTo>
                <a:lnTo>
                  <a:pt x="1660648" y="146419"/>
                </a:lnTo>
                <a:cubicBezTo>
                  <a:pt x="1625317" y="146419"/>
                  <a:pt x="1607651" y="153978"/>
                  <a:pt x="1607651" y="169097"/>
                </a:cubicBezTo>
                <a:cubicBezTo>
                  <a:pt x="1583987" y="180928"/>
                  <a:pt x="1571416" y="186844"/>
                  <a:pt x="1569937" y="186844"/>
                </a:cubicBezTo>
                <a:lnTo>
                  <a:pt x="1569937" y="189309"/>
                </a:lnTo>
                <a:cubicBezTo>
                  <a:pt x="1569937" y="192596"/>
                  <a:pt x="1572402" y="194239"/>
                  <a:pt x="1577332" y="194239"/>
                </a:cubicBezTo>
                <a:cubicBezTo>
                  <a:pt x="1577332" y="196540"/>
                  <a:pt x="1573142" y="199909"/>
                  <a:pt x="1564761" y="204346"/>
                </a:cubicBezTo>
                <a:lnTo>
                  <a:pt x="1557119" y="204346"/>
                </a:lnTo>
                <a:lnTo>
                  <a:pt x="1552189" y="201881"/>
                </a:lnTo>
                <a:lnTo>
                  <a:pt x="1527047" y="217163"/>
                </a:lnTo>
                <a:cubicBezTo>
                  <a:pt x="1533620" y="218807"/>
                  <a:pt x="1539454" y="219628"/>
                  <a:pt x="1544548" y="219628"/>
                </a:cubicBezTo>
                <a:lnTo>
                  <a:pt x="1544548" y="222093"/>
                </a:lnTo>
                <a:cubicBezTo>
                  <a:pt x="1524499" y="240663"/>
                  <a:pt x="1506012" y="249948"/>
                  <a:pt x="1489086" y="249948"/>
                </a:cubicBezTo>
                <a:cubicBezTo>
                  <a:pt x="1489086" y="251591"/>
                  <a:pt x="1472242" y="254960"/>
                  <a:pt x="1438554" y="260054"/>
                </a:cubicBezTo>
                <a:cubicBezTo>
                  <a:pt x="1435268" y="258246"/>
                  <a:pt x="1432721" y="257342"/>
                  <a:pt x="1430913" y="257342"/>
                </a:cubicBezTo>
                <a:cubicBezTo>
                  <a:pt x="1430913" y="260793"/>
                  <a:pt x="1429270" y="262519"/>
                  <a:pt x="1425983" y="262519"/>
                </a:cubicBezTo>
                <a:lnTo>
                  <a:pt x="1418342" y="262519"/>
                </a:lnTo>
                <a:cubicBezTo>
                  <a:pt x="1407496" y="262519"/>
                  <a:pt x="1395746" y="264162"/>
                  <a:pt x="1383093" y="267449"/>
                </a:cubicBezTo>
                <a:lnTo>
                  <a:pt x="1370521" y="262519"/>
                </a:lnTo>
                <a:cubicBezTo>
                  <a:pt x="1370521" y="265805"/>
                  <a:pt x="1368796" y="267449"/>
                  <a:pt x="1365345" y="267449"/>
                </a:cubicBezTo>
                <a:lnTo>
                  <a:pt x="1342667" y="267449"/>
                </a:lnTo>
                <a:cubicBezTo>
                  <a:pt x="1338723" y="270900"/>
                  <a:pt x="1324427" y="274269"/>
                  <a:pt x="1299777" y="277555"/>
                </a:cubicBezTo>
                <a:lnTo>
                  <a:pt x="1277099" y="277555"/>
                </a:lnTo>
                <a:cubicBezTo>
                  <a:pt x="1265267" y="281006"/>
                  <a:pt x="1258530" y="282732"/>
                  <a:pt x="1256886" y="282732"/>
                </a:cubicBezTo>
                <a:lnTo>
                  <a:pt x="1234209" y="282732"/>
                </a:lnTo>
                <a:lnTo>
                  <a:pt x="1226567" y="287662"/>
                </a:lnTo>
                <a:lnTo>
                  <a:pt x="1201425" y="287662"/>
                </a:lnTo>
                <a:cubicBezTo>
                  <a:pt x="1199453" y="287662"/>
                  <a:pt x="1190168" y="289387"/>
                  <a:pt x="1173571" y="292838"/>
                </a:cubicBezTo>
                <a:lnTo>
                  <a:pt x="1155823" y="292838"/>
                </a:lnTo>
                <a:lnTo>
                  <a:pt x="1148428" y="297768"/>
                </a:lnTo>
                <a:lnTo>
                  <a:pt x="1123039" y="297768"/>
                </a:lnTo>
                <a:lnTo>
                  <a:pt x="1062647" y="307874"/>
                </a:lnTo>
                <a:cubicBezTo>
                  <a:pt x="1060840" y="307874"/>
                  <a:pt x="1059936" y="307053"/>
                  <a:pt x="1059936" y="305409"/>
                </a:cubicBezTo>
                <a:cubicBezTo>
                  <a:pt x="1057964" y="305409"/>
                  <a:pt x="1027727" y="310421"/>
                  <a:pt x="969225" y="320446"/>
                </a:cubicBezTo>
                <a:lnTo>
                  <a:pt x="969225" y="317981"/>
                </a:lnTo>
                <a:cubicBezTo>
                  <a:pt x="962980" y="321432"/>
                  <a:pt x="956243" y="323157"/>
                  <a:pt x="949012" y="323157"/>
                </a:cubicBezTo>
                <a:lnTo>
                  <a:pt x="933729" y="323157"/>
                </a:lnTo>
                <a:lnTo>
                  <a:pt x="926335" y="328087"/>
                </a:lnTo>
                <a:lnTo>
                  <a:pt x="898480" y="328087"/>
                </a:lnTo>
                <a:cubicBezTo>
                  <a:pt x="894372" y="331538"/>
                  <a:pt x="873338" y="335728"/>
                  <a:pt x="835377" y="340658"/>
                </a:cubicBezTo>
                <a:lnTo>
                  <a:pt x="835377" y="338193"/>
                </a:lnTo>
                <a:lnTo>
                  <a:pt x="805058" y="348300"/>
                </a:lnTo>
                <a:lnTo>
                  <a:pt x="782381" y="348300"/>
                </a:lnTo>
                <a:cubicBezTo>
                  <a:pt x="779916" y="351258"/>
                  <a:pt x="768988" y="353805"/>
                  <a:pt x="749596" y="355941"/>
                </a:cubicBezTo>
                <a:cubicBezTo>
                  <a:pt x="749596" y="357584"/>
                  <a:pt x="748775" y="358406"/>
                  <a:pt x="747132" y="358406"/>
                </a:cubicBezTo>
                <a:lnTo>
                  <a:pt x="719277" y="358406"/>
                </a:lnTo>
                <a:lnTo>
                  <a:pt x="711636" y="363336"/>
                </a:lnTo>
                <a:lnTo>
                  <a:pt x="678853" y="363336"/>
                </a:lnTo>
                <a:cubicBezTo>
                  <a:pt x="676716" y="365965"/>
                  <a:pt x="666609" y="368512"/>
                  <a:pt x="648534" y="370977"/>
                </a:cubicBezTo>
                <a:cubicBezTo>
                  <a:pt x="648534" y="372621"/>
                  <a:pt x="647711" y="373442"/>
                  <a:pt x="646068" y="373442"/>
                </a:cubicBezTo>
                <a:cubicBezTo>
                  <a:pt x="644425" y="373442"/>
                  <a:pt x="643603" y="372621"/>
                  <a:pt x="643603" y="370977"/>
                </a:cubicBezTo>
                <a:cubicBezTo>
                  <a:pt x="624213" y="373114"/>
                  <a:pt x="613284" y="375661"/>
                  <a:pt x="610819" y="378619"/>
                </a:cubicBezTo>
                <a:lnTo>
                  <a:pt x="582965" y="378619"/>
                </a:lnTo>
                <a:lnTo>
                  <a:pt x="575323" y="383549"/>
                </a:lnTo>
                <a:lnTo>
                  <a:pt x="550181" y="383549"/>
                </a:lnTo>
                <a:cubicBezTo>
                  <a:pt x="538020" y="387000"/>
                  <a:pt x="521176" y="389547"/>
                  <a:pt x="499649" y="391190"/>
                </a:cubicBezTo>
                <a:lnTo>
                  <a:pt x="492254" y="391190"/>
                </a:lnTo>
                <a:lnTo>
                  <a:pt x="492254" y="393655"/>
                </a:lnTo>
                <a:lnTo>
                  <a:pt x="461935" y="393655"/>
                </a:lnTo>
                <a:lnTo>
                  <a:pt x="454294" y="398831"/>
                </a:lnTo>
                <a:lnTo>
                  <a:pt x="413869" y="398831"/>
                </a:lnTo>
                <a:cubicBezTo>
                  <a:pt x="396121" y="402118"/>
                  <a:pt x="357421" y="405487"/>
                  <a:pt x="297768" y="408938"/>
                </a:cubicBezTo>
                <a:cubicBezTo>
                  <a:pt x="296126" y="408938"/>
                  <a:pt x="295303" y="408034"/>
                  <a:pt x="295303" y="406226"/>
                </a:cubicBezTo>
                <a:lnTo>
                  <a:pt x="277556" y="408938"/>
                </a:lnTo>
                <a:lnTo>
                  <a:pt x="199416" y="408938"/>
                </a:lnTo>
                <a:cubicBezTo>
                  <a:pt x="191035" y="408938"/>
                  <a:pt x="186845" y="407212"/>
                  <a:pt x="186845" y="403761"/>
                </a:cubicBezTo>
                <a:lnTo>
                  <a:pt x="181668" y="406226"/>
                </a:lnTo>
                <a:lnTo>
                  <a:pt x="143954" y="406226"/>
                </a:lnTo>
                <a:cubicBezTo>
                  <a:pt x="140175" y="406226"/>
                  <a:pt x="136806" y="405405"/>
                  <a:pt x="133848" y="403761"/>
                </a:cubicBezTo>
                <a:cubicBezTo>
                  <a:pt x="127604" y="407212"/>
                  <a:pt x="120866" y="408938"/>
                  <a:pt x="113635" y="408938"/>
                </a:cubicBezTo>
                <a:lnTo>
                  <a:pt x="57927" y="408938"/>
                </a:lnTo>
                <a:cubicBezTo>
                  <a:pt x="44616" y="404830"/>
                  <a:pt x="37961" y="400639"/>
                  <a:pt x="37961" y="396367"/>
                </a:cubicBezTo>
                <a:cubicBezTo>
                  <a:pt x="37961" y="395052"/>
                  <a:pt x="33688" y="392505"/>
                  <a:pt x="25144" y="388725"/>
                </a:cubicBezTo>
                <a:lnTo>
                  <a:pt x="15037" y="388725"/>
                </a:lnTo>
                <a:lnTo>
                  <a:pt x="7642" y="393655"/>
                </a:lnTo>
                <a:lnTo>
                  <a:pt x="4930" y="393655"/>
                </a:lnTo>
                <a:cubicBezTo>
                  <a:pt x="1644" y="393655"/>
                  <a:pt x="0" y="392012"/>
                  <a:pt x="0" y="388725"/>
                </a:cubicBezTo>
                <a:lnTo>
                  <a:pt x="0" y="383549"/>
                </a:lnTo>
                <a:cubicBezTo>
                  <a:pt x="6738" y="375003"/>
                  <a:pt x="10107" y="366623"/>
                  <a:pt x="10107" y="358406"/>
                </a:cubicBezTo>
                <a:cubicBezTo>
                  <a:pt x="10107" y="347067"/>
                  <a:pt x="6738" y="337782"/>
                  <a:pt x="0" y="330552"/>
                </a:cubicBezTo>
                <a:lnTo>
                  <a:pt x="0" y="328087"/>
                </a:lnTo>
                <a:cubicBezTo>
                  <a:pt x="7560" y="312969"/>
                  <a:pt x="12572" y="305409"/>
                  <a:pt x="15037" y="305409"/>
                </a:cubicBezTo>
                <a:lnTo>
                  <a:pt x="12572" y="292838"/>
                </a:lnTo>
                <a:lnTo>
                  <a:pt x="12572" y="282732"/>
                </a:lnTo>
                <a:cubicBezTo>
                  <a:pt x="12572" y="258082"/>
                  <a:pt x="31059" y="241238"/>
                  <a:pt x="68034" y="232200"/>
                </a:cubicBezTo>
                <a:lnTo>
                  <a:pt x="68034" y="227023"/>
                </a:lnTo>
                <a:lnTo>
                  <a:pt x="52997" y="227023"/>
                </a:lnTo>
                <a:lnTo>
                  <a:pt x="40426" y="229735"/>
                </a:lnTo>
                <a:cubicBezTo>
                  <a:pt x="40426" y="227927"/>
                  <a:pt x="41248" y="227023"/>
                  <a:pt x="42891" y="227023"/>
                </a:cubicBezTo>
                <a:cubicBezTo>
                  <a:pt x="42891" y="225380"/>
                  <a:pt x="42069" y="224558"/>
                  <a:pt x="40426" y="224558"/>
                </a:cubicBezTo>
                <a:cubicBezTo>
                  <a:pt x="42069" y="213548"/>
                  <a:pt x="44616" y="205167"/>
                  <a:pt x="48067" y="199416"/>
                </a:cubicBezTo>
                <a:cubicBezTo>
                  <a:pt x="44616" y="199416"/>
                  <a:pt x="42891" y="197690"/>
                  <a:pt x="42891" y="194239"/>
                </a:cubicBezTo>
                <a:cubicBezTo>
                  <a:pt x="42891" y="189309"/>
                  <a:pt x="52997" y="185941"/>
                  <a:pt x="73210" y="184133"/>
                </a:cubicBezTo>
                <a:cubicBezTo>
                  <a:pt x="89314" y="170822"/>
                  <a:pt x="104433" y="164167"/>
                  <a:pt x="118565" y="164167"/>
                </a:cubicBezTo>
                <a:cubicBezTo>
                  <a:pt x="118565" y="162359"/>
                  <a:pt x="119387" y="161455"/>
                  <a:pt x="121030" y="161455"/>
                </a:cubicBezTo>
                <a:lnTo>
                  <a:pt x="146419" y="161455"/>
                </a:lnTo>
                <a:lnTo>
                  <a:pt x="154061" y="156525"/>
                </a:lnTo>
                <a:lnTo>
                  <a:pt x="186845" y="156525"/>
                </a:lnTo>
                <a:cubicBezTo>
                  <a:pt x="194240" y="163263"/>
                  <a:pt x="198430" y="166632"/>
                  <a:pt x="199416" y="166632"/>
                </a:cubicBezTo>
                <a:lnTo>
                  <a:pt x="222094" y="166632"/>
                </a:lnTo>
                <a:cubicBezTo>
                  <a:pt x="224066" y="166632"/>
                  <a:pt x="233351" y="164906"/>
                  <a:pt x="249948" y="161455"/>
                </a:cubicBezTo>
                <a:lnTo>
                  <a:pt x="257343" y="161455"/>
                </a:lnTo>
                <a:lnTo>
                  <a:pt x="264984" y="166632"/>
                </a:lnTo>
                <a:lnTo>
                  <a:pt x="320446" y="166632"/>
                </a:lnTo>
                <a:cubicBezTo>
                  <a:pt x="322089" y="166632"/>
                  <a:pt x="328827" y="164906"/>
                  <a:pt x="340659" y="161455"/>
                </a:cubicBezTo>
                <a:lnTo>
                  <a:pt x="381084" y="161455"/>
                </a:lnTo>
                <a:cubicBezTo>
                  <a:pt x="383550" y="158662"/>
                  <a:pt x="394477" y="156197"/>
                  <a:pt x="413869" y="154060"/>
                </a:cubicBezTo>
                <a:cubicBezTo>
                  <a:pt x="413869" y="152253"/>
                  <a:pt x="414690" y="151349"/>
                  <a:pt x="416333" y="151349"/>
                </a:cubicBezTo>
                <a:lnTo>
                  <a:pt x="436546" y="151349"/>
                </a:lnTo>
                <a:cubicBezTo>
                  <a:pt x="439997" y="152006"/>
                  <a:pt x="441722" y="153732"/>
                  <a:pt x="441722" y="156525"/>
                </a:cubicBezTo>
                <a:cubicBezTo>
                  <a:pt x="429562" y="161620"/>
                  <a:pt x="422003" y="164167"/>
                  <a:pt x="419045" y="164167"/>
                </a:cubicBezTo>
                <a:lnTo>
                  <a:pt x="419045" y="171562"/>
                </a:lnTo>
                <a:lnTo>
                  <a:pt x="434081" y="171562"/>
                </a:lnTo>
                <a:cubicBezTo>
                  <a:pt x="437861" y="171562"/>
                  <a:pt x="441229" y="170740"/>
                  <a:pt x="444188" y="169097"/>
                </a:cubicBezTo>
                <a:cubicBezTo>
                  <a:pt x="447145" y="170740"/>
                  <a:pt x="450514" y="171562"/>
                  <a:pt x="454294" y="171562"/>
                </a:cubicBezTo>
                <a:cubicBezTo>
                  <a:pt x="456101" y="171562"/>
                  <a:pt x="458648" y="170740"/>
                  <a:pt x="461935" y="169097"/>
                </a:cubicBezTo>
                <a:cubicBezTo>
                  <a:pt x="464893" y="170740"/>
                  <a:pt x="468262" y="171562"/>
                  <a:pt x="472041" y="171562"/>
                </a:cubicBezTo>
                <a:lnTo>
                  <a:pt x="476971" y="171562"/>
                </a:lnTo>
                <a:lnTo>
                  <a:pt x="484613" y="166632"/>
                </a:lnTo>
                <a:lnTo>
                  <a:pt x="507290" y="166632"/>
                </a:lnTo>
                <a:cubicBezTo>
                  <a:pt x="527667" y="162688"/>
                  <a:pt x="540321" y="159319"/>
                  <a:pt x="545251" y="156525"/>
                </a:cubicBezTo>
                <a:cubicBezTo>
                  <a:pt x="546894" y="156525"/>
                  <a:pt x="547716" y="157347"/>
                  <a:pt x="547716" y="158990"/>
                </a:cubicBezTo>
                <a:cubicBezTo>
                  <a:pt x="581404" y="150609"/>
                  <a:pt x="608272" y="146419"/>
                  <a:pt x="628320" y="146419"/>
                </a:cubicBezTo>
                <a:lnTo>
                  <a:pt x="638427" y="146419"/>
                </a:lnTo>
                <a:lnTo>
                  <a:pt x="638427" y="151349"/>
                </a:lnTo>
                <a:cubicBezTo>
                  <a:pt x="633990" y="151349"/>
                  <a:pt x="629799" y="155622"/>
                  <a:pt x="625855" y="164167"/>
                </a:cubicBezTo>
                <a:lnTo>
                  <a:pt x="625855" y="166632"/>
                </a:lnTo>
                <a:lnTo>
                  <a:pt x="658639" y="166632"/>
                </a:lnTo>
                <a:lnTo>
                  <a:pt x="656174" y="179203"/>
                </a:lnTo>
                <a:lnTo>
                  <a:pt x="661351" y="181668"/>
                </a:lnTo>
                <a:lnTo>
                  <a:pt x="678853" y="181668"/>
                </a:lnTo>
                <a:lnTo>
                  <a:pt x="719277" y="174027"/>
                </a:lnTo>
                <a:cubicBezTo>
                  <a:pt x="722564" y="175834"/>
                  <a:pt x="725112" y="176738"/>
                  <a:pt x="726919" y="176738"/>
                </a:cubicBezTo>
                <a:cubicBezTo>
                  <a:pt x="726919" y="174109"/>
                  <a:pt x="730288" y="170740"/>
                  <a:pt x="737025" y="166632"/>
                </a:cubicBezTo>
                <a:cubicBezTo>
                  <a:pt x="740312" y="166632"/>
                  <a:pt x="741955" y="167453"/>
                  <a:pt x="741955" y="169097"/>
                </a:cubicBezTo>
                <a:cubicBezTo>
                  <a:pt x="784025" y="164002"/>
                  <a:pt x="805058" y="158990"/>
                  <a:pt x="805058" y="154060"/>
                </a:cubicBezTo>
                <a:lnTo>
                  <a:pt x="810235" y="154060"/>
                </a:lnTo>
                <a:lnTo>
                  <a:pt x="815165" y="156525"/>
                </a:lnTo>
                <a:cubicBezTo>
                  <a:pt x="815658" y="153074"/>
                  <a:pt x="817383" y="151349"/>
                  <a:pt x="820342" y="151349"/>
                </a:cubicBezTo>
                <a:lnTo>
                  <a:pt x="822806" y="151349"/>
                </a:lnTo>
                <a:cubicBezTo>
                  <a:pt x="824449" y="151349"/>
                  <a:pt x="825271" y="152253"/>
                  <a:pt x="825271" y="154060"/>
                </a:cubicBezTo>
                <a:cubicBezTo>
                  <a:pt x="844662" y="151924"/>
                  <a:pt x="855590" y="149377"/>
                  <a:pt x="858055" y="146419"/>
                </a:cubicBezTo>
                <a:lnTo>
                  <a:pt x="870626" y="146419"/>
                </a:lnTo>
                <a:cubicBezTo>
                  <a:pt x="879993" y="146419"/>
                  <a:pt x="891825" y="145597"/>
                  <a:pt x="906122" y="143954"/>
                </a:cubicBezTo>
                <a:cubicBezTo>
                  <a:pt x="909408" y="145597"/>
                  <a:pt x="911873" y="146419"/>
                  <a:pt x="913517" y="146419"/>
                </a:cubicBezTo>
                <a:cubicBezTo>
                  <a:pt x="913517" y="143625"/>
                  <a:pt x="929539" y="139435"/>
                  <a:pt x="961584" y="133848"/>
                </a:cubicBezTo>
                <a:cubicBezTo>
                  <a:pt x="961584" y="132040"/>
                  <a:pt x="962405" y="131136"/>
                  <a:pt x="964049" y="131136"/>
                </a:cubicBezTo>
                <a:cubicBezTo>
                  <a:pt x="967499" y="131793"/>
                  <a:pt x="969225" y="133519"/>
                  <a:pt x="969225" y="136313"/>
                </a:cubicBezTo>
                <a:lnTo>
                  <a:pt x="974155" y="133848"/>
                </a:lnTo>
                <a:lnTo>
                  <a:pt x="976620" y="133848"/>
                </a:lnTo>
                <a:cubicBezTo>
                  <a:pt x="978427" y="133848"/>
                  <a:pt x="979331" y="134669"/>
                  <a:pt x="979331" y="136313"/>
                </a:cubicBezTo>
                <a:cubicBezTo>
                  <a:pt x="985412" y="132862"/>
                  <a:pt x="992149" y="131136"/>
                  <a:pt x="999544" y="131136"/>
                </a:cubicBezTo>
                <a:lnTo>
                  <a:pt x="1012115" y="131136"/>
                </a:lnTo>
                <a:lnTo>
                  <a:pt x="1012115" y="126206"/>
                </a:lnTo>
                <a:lnTo>
                  <a:pt x="1082613" y="126206"/>
                </a:lnTo>
                <a:cubicBezTo>
                  <a:pt x="1086064" y="126206"/>
                  <a:pt x="1103730" y="122837"/>
                  <a:pt x="1135610" y="116100"/>
                </a:cubicBezTo>
                <a:close/>
                <a:moveTo>
                  <a:pt x="1408235" y="85781"/>
                </a:moveTo>
                <a:lnTo>
                  <a:pt x="1408235" y="88246"/>
                </a:lnTo>
                <a:lnTo>
                  <a:pt x="1413412" y="85781"/>
                </a:lnTo>
                <a:lnTo>
                  <a:pt x="1504122" y="85781"/>
                </a:lnTo>
                <a:lnTo>
                  <a:pt x="1519405" y="88246"/>
                </a:lnTo>
                <a:cubicBezTo>
                  <a:pt x="1522363" y="86602"/>
                  <a:pt x="1525732" y="85781"/>
                  <a:pt x="1529512" y="85781"/>
                </a:cubicBezTo>
                <a:lnTo>
                  <a:pt x="1544548" y="88246"/>
                </a:lnTo>
                <a:lnTo>
                  <a:pt x="1544548" y="95887"/>
                </a:lnTo>
                <a:lnTo>
                  <a:pt x="1529512" y="95887"/>
                </a:lnTo>
                <a:lnTo>
                  <a:pt x="1516940" y="98352"/>
                </a:lnTo>
                <a:lnTo>
                  <a:pt x="1516940" y="95887"/>
                </a:lnTo>
                <a:cubicBezTo>
                  <a:pt x="1511846" y="97530"/>
                  <a:pt x="1509299" y="99256"/>
                  <a:pt x="1509299" y="101064"/>
                </a:cubicBezTo>
                <a:cubicBezTo>
                  <a:pt x="1505848" y="101064"/>
                  <a:pt x="1504122" y="100160"/>
                  <a:pt x="1504122" y="98352"/>
                </a:cubicBezTo>
                <a:cubicBezTo>
                  <a:pt x="1487361" y="100160"/>
                  <a:pt x="1474789" y="101064"/>
                  <a:pt x="1466408" y="101064"/>
                </a:cubicBezTo>
                <a:lnTo>
                  <a:pt x="1446196" y="101064"/>
                </a:lnTo>
                <a:cubicBezTo>
                  <a:pt x="1362716" y="104350"/>
                  <a:pt x="1315553" y="105994"/>
                  <a:pt x="1304707" y="105994"/>
                </a:cubicBezTo>
                <a:lnTo>
                  <a:pt x="1274634" y="105994"/>
                </a:lnTo>
                <a:lnTo>
                  <a:pt x="1266993" y="111170"/>
                </a:lnTo>
                <a:lnTo>
                  <a:pt x="1249245" y="111170"/>
                </a:lnTo>
                <a:cubicBezTo>
                  <a:pt x="1243658" y="111170"/>
                  <a:pt x="1239467" y="111992"/>
                  <a:pt x="1236674" y="113635"/>
                </a:cubicBezTo>
                <a:lnTo>
                  <a:pt x="1221637" y="111170"/>
                </a:lnTo>
                <a:lnTo>
                  <a:pt x="1218926" y="111170"/>
                </a:lnTo>
                <a:cubicBezTo>
                  <a:pt x="1193619" y="117743"/>
                  <a:pt x="1177679" y="121030"/>
                  <a:pt x="1171106" y="121030"/>
                </a:cubicBezTo>
                <a:lnTo>
                  <a:pt x="1171106" y="116100"/>
                </a:lnTo>
                <a:cubicBezTo>
                  <a:pt x="1171106" y="113471"/>
                  <a:pt x="1174474" y="110102"/>
                  <a:pt x="1181212" y="105994"/>
                </a:cubicBezTo>
                <a:lnTo>
                  <a:pt x="1218926" y="105994"/>
                </a:lnTo>
                <a:cubicBezTo>
                  <a:pt x="1229936" y="99256"/>
                  <a:pt x="1239221" y="95887"/>
                  <a:pt x="1246780" y="95887"/>
                </a:cubicBezTo>
                <a:cubicBezTo>
                  <a:pt x="1248423" y="95887"/>
                  <a:pt x="1249245" y="96709"/>
                  <a:pt x="1249245" y="98352"/>
                </a:cubicBezTo>
                <a:lnTo>
                  <a:pt x="1261816" y="95887"/>
                </a:lnTo>
                <a:lnTo>
                  <a:pt x="1332561" y="95887"/>
                </a:lnTo>
                <a:lnTo>
                  <a:pt x="1340202" y="90957"/>
                </a:lnTo>
                <a:cubicBezTo>
                  <a:pt x="1356964" y="90957"/>
                  <a:pt x="1379642" y="89232"/>
                  <a:pt x="1408235" y="85781"/>
                </a:cubicBezTo>
                <a:close/>
                <a:moveTo>
                  <a:pt x="1489086" y="0"/>
                </a:moveTo>
                <a:lnTo>
                  <a:pt x="1534442" y="0"/>
                </a:lnTo>
                <a:cubicBezTo>
                  <a:pt x="1550710" y="3287"/>
                  <a:pt x="1559995" y="4930"/>
                  <a:pt x="1562296" y="4930"/>
                </a:cubicBezTo>
                <a:lnTo>
                  <a:pt x="1643147" y="4930"/>
                </a:lnTo>
                <a:lnTo>
                  <a:pt x="1643147" y="10106"/>
                </a:lnTo>
                <a:lnTo>
                  <a:pt x="1625399" y="12571"/>
                </a:lnTo>
                <a:cubicBezTo>
                  <a:pt x="1625399" y="10928"/>
                  <a:pt x="1624577" y="10106"/>
                  <a:pt x="1622934" y="10106"/>
                </a:cubicBezTo>
                <a:cubicBezTo>
                  <a:pt x="1622934" y="13393"/>
                  <a:pt x="1621208" y="15036"/>
                  <a:pt x="1617757" y="15036"/>
                </a:cubicBezTo>
                <a:lnTo>
                  <a:pt x="1549724" y="15036"/>
                </a:lnTo>
                <a:cubicBezTo>
                  <a:pt x="1542329" y="18980"/>
                  <a:pt x="1538057" y="23253"/>
                  <a:pt x="1536907" y="27854"/>
                </a:cubicBezTo>
                <a:cubicBezTo>
                  <a:pt x="1553833" y="29497"/>
                  <a:pt x="1562296" y="31962"/>
                  <a:pt x="1562296" y="35249"/>
                </a:cubicBezTo>
                <a:lnTo>
                  <a:pt x="1562296" y="37960"/>
                </a:lnTo>
                <a:cubicBezTo>
                  <a:pt x="1560652" y="42890"/>
                  <a:pt x="1555558" y="45355"/>
                  <a:pt x="1547013" y="45355"/>
                </a:cubicBezTo>
                <a:lnTo>
                  <a:pt x="1466408" y="45355"/>
                </a:lnTo>
                <a:lnTo>
                  <a:pt x="1458767" y="50532"/>
                </a:lnTo>
                <a:lnTo>
                  <a:pt x="1428448" y="50532"/>
                </a:lnTo>
                <a:lnTo>
                  <a:pt x="1395664" y="57927"/>
                </a:lnTo>
                <a:cubicBezTo>
                  <a:pt x="1392706" y="56283"/>
                  <a:pt x="1389337" y="55462"/>
                  <a:pt x="1385558" y="55462"/>
                </a:cubicBezTo>
                <a:lnTo>
                  <a:pt x="1367810" y="60638"/>
                </a:lnTo>
                <a:lnTo>
                  <a:pt x="1332561" y="60638"/>
                </a:lnTo>
                <a:lnTo>
                  <a:pt x="1324920" y="65568"/>
                </a:lnTo>
                <a:lnTo>
                  <a:pt x="1319990" y="65568"/>
                </a:lnTo>
                <a:lnTo>
                  <a:pt x="1312348" y="60638"/>
                </a:lnTo>
                <a:cubicBezTo>
                  <a:pt x="1312348" y="63925"/>
                  <a:pt x="1310705" y="65568"/>
                  <a:pt x="1307418" y="65568"/>
                </a:cubicBezTo>
                <a:cubicBezTo>
                  <a:pt x="1300681" y="65568"/>
                  <a:pt x="1297312" y="64746"/>
                  <a:pt x="1297312" y="63103"/>
                </a:cubicBezTo>
                <a:lnTo>
                  <a:pt x="1279564" y="65568"/>
                </a:lnTo>
                <a:lnTo>
                  <a:pt x="1249245" y="65568"/>
                </a:lnTo>
                <a:cubicBezTo>
                  <a:pt x="1247602" y="65568"/>
                  <a:pt x="1246780" y="64746"/>
                  <a:pt x="1246780" y="63103"/>
                </a:cubicBezTo>
                <a:lnTo>
                  <a:pt x="1241850" y="65568"/>
                </a:lnTo>
                <a:lnTo>
                  <a:pt x="1218926" y="60638"/>
                </a:lnTo>
                <a:cubicBezTo>
                  <a:pt x="1213503" y="63925"/>
                  <a:pt x="1208491" y="65568"/>
                  <a:pt x="1203890" y="65568"/>
                </a:cubicBezTo>
                <a:lnTo>
                  <a:pt x="1165929" y="65568"/>
                </a:lnTo>
                <a:lnTo>
                  <a:pt x="1158534" y="70745"/>
                </a:lnTo>
                <a:lnTo>
                  <a:pt x="1130680" y="70745"/>
                </a:lnTo>
                <a:cubicBezTo>
                  <a:pt x="1112439" y="74031"/>
                  <a:pt x="1100690" y="77400"/>
                  <a:pt x="1095431" y="80851"/>
                </a:cubicBezTo>
                <a:lnTo>
                  <a:pt x="1062647" y="80851"/>
                </a:lnTo>
                <a:lnTo>
                  <a:pt x="1062647" y="78139"/>
                </a:lnTo>
                <a:cubicBezTo>
                  <a:pt x="1062647" y="71730"/>
                  <a:pt x="1080313" y="65897"/>
                  <a:pt x="1115644" y="60638"/>
                </a:cubicBezTo>
                <a:lnTo>
                  <a:pt x="1145716" y="60638"/>
                </a:lnTo>
                <a:cubicBezTo>
                  <a:pt x="1172831" y="50450"/>
                  <a:pt x="1199782" y="45355"/>
                  <a:pt x="1226567" y="45355"/>
                </a:cubicBezTo>
                <a:lnTo>
                  <a:pt x="1229032" y="45355"/>
                </a:lnTo>
                <a:cubicBezTo>
                  <a:pt x="1240371" y="35824"/>
                  <a:pt x="1260584" y="29087"/>
                  <a:pt x="1289671" y="25143"/>
                </a:cubicBezTo>
                <a:lnTo>
                  <a:pt x="1340202" y="25143"/>
                </a:lnTo>
                <a:cubicBezTo>
                  <a:pt x="1340202" y="17255"/>
                  <a:pt x="1347761" y="12243"/>
                  <a:pt x="1362880" y="10106"/>
                </a:cubicBezTo>
                <a:cubicBezTo>
                  <a:pt x="1369125" y="10106"/>
                  <a:pt x="1374137" y="8381"/>
                  <a:pt x="1377916" y="4930"/>
                </a:cubicBezTo>
                <a:lnTo>
                  <a:pt x="1456302" y="4930"/>
                </a:lnTo>
                <a:cubicBezTo>
                  <a:pt x="1457945" y="4930"/>
                  <a:pt x="1458767" y="5834"/>
                  <a:pt x="1458767" y="7641"/>
                </a:cubicBezTo>
                <a:cubicBezTo>
                  <a:pt x="1476844" y="5012"/>
                  <a:pt x="1486950" y="2465"/>
                  <a:pt x="1489086" y="0"/>
                </a:cubicBezTo>
                <a:close/>
              </a:path>
            </a:pathLst>
          </a:custGeom>
        </p:spPr>
        <p:txBody>
          <a:bodyPr wrap="square">
            <a:noAutofit/>
          </a:bodyPr>
          <a:lstStyle/>
          <a:p>
            <a:endParaRPr lang="ru-RU"/>
          </a:p>
        </p:txBody>
      </p:sp>
    </p:spTree>
    <p:extLst>
      <p:ext uri="{BB962C8B-B14F-4D97-AF65-F5344CB8AC3E}">
        <p14:creationId xmlns:p14="http://schemas.microsoft.com/office/powerpoint/2010/main" val="1747620961"/>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7_Пользовательский макет">
    <p:spTree>
      <p:nvGrpSpPr>
        <p:cNvPr id="1" name=""/>
        <p:cNvGrpSpPr/>
        <p:nvPr/>
      </p:nvGrpSpPr>
      <p:grpSpPr>
        <a:xfrm>
          <a:off x="0" y="0"/>
          <a:ext cx="0" cy="0"/>
          <a:chOff x="0" y="0"/>
          <a:chExt cx="0" cy="0"/>
        </a:xfrm>
      </p:grpSpPr>
      <p:sp>
        <p:nvSpPr>
          <p:cNvPr id="12" name="Рисунок 9"/>
          <p:cNvSpPr>
            <a:spLocks noGrp="1"/>
          </p:cNvSpPr>
          <p:nvPr>
            <p:ph type="pic" sz="quarter" idx="16"/>
          </p:nvPr>
        </p:nvSpPr>
        <p:spPr>
          <a:xfrm>
            <a:off x="7264261" y="3954531"/>
            <a:ext cx="1956076" cy="2257425"/>
          </a:xfrm>
        </p:spPr>
        <p:txBody>
          <a:bodyPr/>
          <a:lstStyle/>
          <a:p>
            <a:endParaRPr lang="ru-RU"/>
          </a:p>
        </p:txBody>
      </p:sp>
      <p:sp>
        <p:nvSpPr>
          <p:cNvPr id="9" name="Рисунок 9"/>
          <p:cNvSpPr>
            <a:spLocks noGrp="1"/>
          </p:cNvSpPr>
          <p:nvPr>
            <p:ph type="pic" sz="quarter" idx="13"/>
          </p:nvPr>
        </p:nvSpPr>
        <p:spPr>
          <a:xfrm>
            <a:off x="7264261" y="655291"/>
            <a:ext cx="1956076" cy="3138143"/>
          </a:xfrm>
        </p:spPr>
        <p:txBody>
          <a:bodyPr/>
          <a:lstStyle/>
          <a:p>
            <a:endParaRPr lang="ru-RU"/>
          </a:p>
        </p:txBody>
      </p:sp>
      <p:sp>
        <p:nvSpPr>
          <p:cNvPr id="10" name="Рисунок 9"/>
          <p:cNvSpPr>
            <a:spLocks noGrp="1"/>
          </p:cNvSpPr>
          <p:nvPr>
            <p:ph type="pic" sz="quarter" idx="14"/>
          </p:nvPr>
        </p:nvSpPr>
        <p:spPr>
          <a:xfrm>
            <a:off x="9402418" y="655291"/>
            <a:ext cx="1956075" cy="2257425"/>
          </a:xfrm>
        </p:spPr>
        <p:txBody>
          <a:bodyPr/>
          <a:lstStyle/>
          <a:p>
            <a:endParaRPr lang="ru-RU"/>
          </a:p>
        </p:txBody>
      </p:sp>
      <p:sp>
        <p:nvSpPr>
          <p:cNvPr id="11" name="Рисунок 9"/>
          <p:cNvSpPr>
            <a:spLocks noGrp="1"/>
          </p:cNvSpPr>
          <p:nvPr>
            <p:ph type="pic" sz="quarter" idx="15"/>
          </p:nvPr>
        </p:nvSpPr>
        <p:spPr>
          <a:xfrm>
            <a:off x="9402418" y="3073813"/>
            <a:ext cx="1956076" cy="3138143"/>
          </a:xfrm>
        </p:spPr>
        <p:txBody>
          <a:bodyPr/>
          <a:lstStyle/>
          <a:p>
            <a:endParaRPr lang="ru-RU"/>
          </a:p>
        </p:txBody>
      </p:sp>
      <p:sp>
        <p:nvSpPr>
          <p:cNvPr id="16" name="Рисунок 9"/>
          <p:cNvSpPr>
            <a:spLocks noGrp="1"/>
          </p:cNvSpPr>
          <p:nvPr>
            <p:ph type="pic" sz="quarter" idx="18"/>
          </p:nvPr>
        </p:nvSpPr>
        <p:spPr>
          <a:xfrm>
            <a:off x="5126104" y="655291"/>
            <a:ext cx="1956075" cy="2257425"/>
          </a:xfrm>
        </p:spPr>
        <p:txBody>
          <a:bodyPr/>
          <a:lstStyle/>
          <a:p>
            <a:endParaRPr lang="ru-RU"/>
          </a:p>
        </p:txBody>
      </p:sp>
      <p:sp>
        <p:nvSpPr>
          <p:cNvPr id="17" name="Рисунок 9"/>
          <p:cNvSpPr>
            <a:spLocks noGrp="1"/>
          </p:cNvSpPr>
          <p:nvPr>
            <p:ph type="pic" sz="quarter" idx="19"/>
          </p:nvPr>
        </p:nvSpPr>
        <p:spPr>
          <a:xfrm>
            <a:off x="5126104" y="3073813"/>
            <a:ext cx="1956076" cy="3138143"/>
          </a:xfrm>
        </p:spPr>
        <p:txBody>
          <a:bodyPr/>
          <a:lstStyle/>
          <a:p>
            <a:endParaRPr lang="ru-RU"/>
          </a:p>
        </p:txBody>
      </p:sp>
    </p:spTree>
    <p:extLst>
      <p:ext uri="{BB962C8B-B14F-4D97-AF65-F5344CB8AC3E}">
        <p14:creationId xmlns:p14="http://schemas.microsoft.com/office/powerpoint/2010/main" val="329090151"/>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4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3369364" y="347662"/>
            <a:ext cx="8438805" cy="6162675"/>
          </a:xfrm>
        </p:spPr>
        <p:txBody>
          <a:bodyPr/>
          <a:lstStyle/>
          <a:p>
            <a:endParaRPr lang="ru-RU"/>
          </a:p>
        </p:txBody>
      </p:sp>
    </p:spTree>
    <p:extLst>
      <p:ext uri="{BB962C8B-B14F-4D97-AF65-F5344CB8AC3E}">
        <p14:creationId xmlns:p14="http://schemas.microsoft.com/office/powerpoint/2010/main" val="562021607"/>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8_Пользовательский макет">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924726" y="662503"/>
            <a:ext cx="4710767" cy="5532994"/>
          </a:xfrm>
          <a:custGeom>
            <a:avLst/>
            <a:gdLst>
              <a:gd name="connsiteX0" fmla="*/ 2740599 w 4710767"/>
              <a:gd name="connsiteY0" fmla="*/ 5417474 h 5532994"/>
              <a:gd name="connsiteX1" fmla="*/ 2757260 w 4710767"/>
              <a:gd name="connsiteY1" fmla="*/ 5426012 h 5532994"/>
              <a:gd name="connsiteX2" fmla="*/ 2753323 w 4710767"/>
              <a:gd name="connsiteY2" fmla="*/ 5462169 h 5532994"/>
              <a:gd name="connsiteX3" fmla="*/ 2781629 w 4710767"/>
              <a:gd name="connsiteY3" fmla="*/ 5462122 h 5532994"/>
              <a:gd name="connsiteX4" fmla="*/ 2768920 w 4710767"/>
              <a:gd name="connsiteY4" fmla="*/ 5485281 h 5532994"/>
              <a:gd name="connsiteX5" fmla="*/ 2784002 w 4710767"/>
              <a:gd name="connsiteY5" fmla="*/ 5494710 h 5532994"/>
              <a:gd name="connsiteX6" fmla="*/ 2791799 w 4710767"/>
              <a:gd name="connsiteY6" fmla="*/ 5506267 h 5532994"/>
              <a:gd name="connsiteX7" fmla="*/ 2786978 w 4710767"/>
              <a:gd name="connsiteY7" fmla="*/ 5524961 h 5532994"/>
              <a:gd name="connsiteX8" fmla="*/ 2772779 w 4710767"/>
              <a:gd name="connsiteY8" fmla="*/ 5532994 h 5532994"/>
              <a:gd name="connsiteX9" fmla="*/ 2700251 w 4710767"/>
              <a:gd name="connsiteY9" fmla="*/ 5532112 h 5532994"/>
              <a:gd name="connsiteX10" fmla="*/ 2696353 w 4710767"/>
              <a:gd name="connsiteY10" fmla="*/ 5526336 h 5532994"/>
              <a:gd name="connsiteX11" fmla="*/ 2694904 w 4710767"/>
              <a:gd name="connsiteY11" fmla="*/ 5469275 h 5532994"/>
              <a:gd name="connsiteX12" fmla="*/ 2709935 w 4710767"/>
              <a:gd name="connsiteY12" fmla="*/ 5452787 h 5532994"/>
              <a:gd name="connsiteX13" fmla="*/ 2731929 w 4710767"/>
              <a:gd name="connsiteY13" fmla="*/ 5456309 h 5532994"/>
              <a:gd name="connsiteX14" fmla="*/ 2738240 w 4710767"/>
              <a:gd name="connsiteY14" fmla="*/ 5452739 h 5532994"/>
              <a:gd name="connsiteX15" fmla="*/ 2740599 w 4710767"/>
              <a:gd name="connsiteY15" fmla="*/ 5417474 h 5532994"/>
              <a:gd name="connsiteX16" fmla="*/ 2399606 w 4710767"/>
              <a:gd name="connsiteY16" fmla="*/ 5303026 h 5532994"/>
              <a:gd name="connsiteX17" fmla="*/ 2413716 w 4710767"/>
              <a:gd name="connsiteY17" fmla="*/ 5311011 h 5532994"/>
              <a:gd name="connsiteX18" fmla="*/ 2387524 w 4710767"/>
              <a:gd name="connsiteY18" fmla="*/ 5459552 h 5532994"/>
              <a:gd name="connsiteX19" fmla="*/ 2381215 w 4710767"/>
              <a:gd name="connsiteY19" fmla="*/ 5463122 h 5532994"/>
              <a:gd name="connsiteX20" fmla="*/ 2362680 w 4710767"/>
              <a:gd name="connsiteY20" fmla="*/ 5412235 h 5532994"/>
              <a:gd name="connsiteX21" fmla="*/ 2365555 w 4710767"/>
              <a:gd name="connsiteY21" fmla="*/ 5346241 h 5532994"/>
              <a:gd name="connsiteX22" fmla="*/ 2399606 w 4710767"/>
              <a:gd name="connsiteY22" fmla="*/ 5303026 h 5532994"/>
              <a:gd name="connsiteX23" fmla="*/ 2453841 w 4710767"/>
              <a:gd name="connsiteY23" fmla="*/ 5227439 h 5532994"/>
              <a:gd name="connsiteX24" fmla="*/ 2445403 w 4710767"/>
              <a:gd name="connsiteY24" fmla="*/ 5228922 h 5532994"/>
              <a:gd name="connsiteX25" fmla="*/ 2424543 w 4710767"/>
              <a:gd name="connsiteY25" fmla="*/ 5254622 h 5532994"/>
              <a:gd name="connsiteX26" fmla="*/ 2426164 w 4710767"/>
              <a:gd name="connsiteY26" fmla="*/ 5262348 h 5532994"/>
              <a:gd name="connsiteX27" fmla="*/ 2493672 w 4710767"/>
              <a:gd name="connsiteY27" fmla="*/ 5250478 h 5532994"/>
              <a:gd name="connsiteX28" fmla="*/ 2490431 w 4710767"/>
              <a:gd name="connsiteY28" fmla="*/ 5235025 h 5532994"/>
              <a:gd name="connsiteX29" fmla="*/ 2453841 w 4710767"/>
              <a:gd name="connsiteY29" fmla="*/ 5227439 h 5532994"/>
              <a:gd name="connsiteX30" fmla="*/ 3026094 w 4710767"/>
              <a:gd name="connsiteY30" fmla="*/ 5212939 h 5532994"/>
              <a:gd name="connsiteX31" fmla="*/ 3030955 w 4710767"/>
              <a:gd name="connsiteY31" fmla="*/ 5236119 h 5532994"/>
              <a:gd name="connsiteX32" fmla="*/ 3044592 w 4710767"/>
              <a:gd name="connsiteY32" fmla="*/ 5217698 h 5532994"/>
              <a:gd name="connsiteX33" fmla="*/ 3265850 w 4710767"/>
              <a:gd name="connsiteY33" fmla="*/ 5208837 h 5532994"/>
              <a:gd name="connsiteX34" fmla="*/ 3258493 w 4710767"/>
              <a:gd name="connsiteY34" fmla="*/ 5209558 h 5532994"/>
              <a:gd name="connsiteX35" fmla="*/ 3263114 w 4710767"/>
              <a:gd name="connsiteY35" fmla="*/ 5217752 h 5532994"/>
              <a:gd name="connsiteX36" fmla="*/ 2591945 w 4710767"/>
              <a:gd name="connsiteY36" fmla="*/ 5187132 h 5532994"/>
              <a:gd name="connsiteX37" fmla="*/ 2583507 w 4710767"/>
              <a:gd name="connsiteY37" fmla="*/ 5188616 h 5532994"/>
              <a:gd name="connsiteX38" fmla="*/ 2559812 w 4710767"/>
              <a:gd name="connsiteY38" fmla="*/ 5200794 h 5532994"/>
              <a:gd name="connsiteX39" fmla="*/ 2579930 w 4710767"/>
              <a:gd name="connsiteY39" fmla="*/ 5213279 h 5532994"/>
              <a:gd name="connsiteX40" fmla="*/ 2593566 w 4710767"/>
              <a:gd name="connsiteY40" fmla="*/ 5194858 h 5532994"/>
              <a:gd name="connsiteX41" fmla="*/ 2575405 w 4710767"/>
              <a:gd name="connsiteY41" fmla="*/ 5149982 h 5532994"/>
              <a:gd name="connsiteX42" fmla="*/ 2541649 w 4710767"/>
              <a:gd name="connsiteY42" fmla="*/ 5155918 h 5532994"/>
              <a:gd name="connsiteX43" fmla="*/ 2544890 w 4710767"/>
              <a:gd name="connsiteY43" fmla="*/ 5171371 h 5532994"/>
              <a:gd name="connsiteX44" fmla="*/ 2578645 w 4710767"/>
              <a:gd name="connsiteY44" fmla="*/ 5165436 h 5532994"/>
              <a:gd name="connsiteX45" fmla="*/ 2763608 w 4710767"/>
              <a:gd name="connsiteY45" fmla="*/ 5025234 h 5532994"/>
              <a:gd name="connsiteX46" fmla="*/ 2738021 w 4710767"/>
              <a:gd name="connsiteY46" fmla="*/ 5035722 h 5532994"/>
              <a:gd name="connsiteX47" fmla="*/ 2729297 w 4710767"/>
              <a:gd name="connsiteY47" fmla="*/ 5048639 h 5532994"/>
              <a:gd name="connsiteX48" fmla="*/ 2725029 w 4710767"/>
              <a:gd name="connsiteY48" fmla="*/ 5049885 h 5532994"/>
              <a:gd name="connsiteX49" fmla="*/ 2729016 w 4710767"/>
              <a:gd name="connsiteY49" fmla="*/ 5068896 h 5532994"/>
              <a:gd name="connsiteX50" fmla="*/ 2749135 w 4710767"/>
              <a:gd name="connsiteY50" fmla="*/ 5081381 h 5532994"/>
              <a:gd name="connsiteX51" fmla="*/ 2766347 w 4710767"/>
              <a:gd name="connsiteY51" fmla="*/ 5038297 h 5532994"/>
              <a:gd name="connsiteX52" fmla="*/ 1874736 w 4710767"/>
              <a:gd name="connsiteY52" fmla="*/ 4802514 h 5532994"/>
              <a:gd name="connsiteX53" fmla="*/ 1893233 w 4710767"/>
              <a:gd name="connsiteY53" fmla="*/ 4807273 h 5532994"/>
              <a:gd name="connsiteX54" fmla="*/ 1873995 w 4710767"/>
              <a:gd name="connsiteY54" fmla="*/ 4840698 h 5532994"/>
              <a:gd name="connsiteX55" fmla="*/ 1859968 w 4710767"/>
              <a:gd name="connsiteY55" fmla="*/ 4805111 h 5532994"/>
              <a:gd name="connsiteX56" fmla="*/ 2444083 w 4710767"/>
              <a:gd name="connsiteY56" fmla="*/ 4732446 h 5532994"/>
              <a:gd name="connsiteX57" fmla="*/ 2427205 w 4710767"/>
              <a:gd name="connsiteY57" fmla="*/ 4735413 h 5532994"/>
              <a:gd name="connsiteX58" fmla="*/ 2423629 w 4710767"/>
              <a:gd name="connsiteY58" fmla="*/ 4760077 h 5532994"/>
              <a:gd name="connsiteX59" fmla="*/ 2436930 w 4710767"/>
              <a:gd name="connsiteY59" fmla="*/ 4781771 h 5532994"/>
              <a:gd name="connsiteX60" fmla="*/ 2445367 w 4710767"/>
              <a:gd name="connsiteY60" fmla="*/ 4780289 h 5532994"/>
              <a:gd name="connsiteX61" fmla="*/ 2445647 w 4710767"/>
              <a:gd name="connsiteY61" fmla="*/ 4746807 h 5532994"/>
              <a:gd name="connsiteX62" fmla="*/ 2441262 w 4710767"/>
              <a:gd name="connsiteY62" fmla="*/ 4744558 h 5532994"/>
              <a:gd name="connsiteX63" fmla="*/ 2444528 w 4710767"/>
              <a:gd name="connsiteY63" fmla="*/ 4734562 h 5532994"/>
              <a:gd name="connsiteX64" fmla="*/ 545486 w 4710767"/>
              <a:gd name="connsiteY64" fmla="*/ 4646185 h 5532994"/>
              <a:gd name="connsiteX65" fmla="*/ 569674 w 4710767"/>
              <a:gd name="connsiteY65" fmla="*/ 4647440 h 5532994"/>
              <a:gd name="connsiteX66" fmla="*/ 590969 w 4710767"/>
              <a:gd name="connsiteY66" fmla="*/ 4657715 h 5532994"/>
              <a:gd name="connsiteX67" fmla="*/ 592588 w 4710767"/>
              <a:gd name="connsiteY67" fmla="*/ 4665441 h 5532994"/>
              <a:gd name="connsiteX68" fmla="*/ 579443 w 4710767"/>
              <a:gd name="connsiteY68" fmla="*/ 4675764 h 5532994"/>
              <a:gd name="connsiteX69" fmla="*/ 512270 w 4710767"/>
              <a:gd name="connsiteY69" fmla="*/ 4647518 h 5532994"/>
              <a:gd name="connsiteX70" fmla="*/ 545486 w 4710767"/>
              <a:gd name="connsiteY70" fmla="*/ 4646185 h 5532994"/>
              <a:gd name="connsiteX71" fmla="*/ 1574905 w 4710767"/>
              <a:gd name="connsiteY71" fmla="*/ 4634919 h 5532994"/>
              <a:gd name="connsiteX72" fmla="*/ 1595024 w 4710767"/>
              <a:gd name="connsiteY72" fmla="*/ 4647405 h 5532994"/>
              <a:gd name="connsiteX73" fmla="*/ 1602721 w 4710767"/>
              <a:gd name="connsiteY73" fmla="*/ 4684105 h 5532994"/>
              <a:gd name="connsiteX74" fmla="*/ 1594283 w 4710767"/>
              <a:gd name="connsiteY74" fmla="*/ 4685591 h 5532994"/>
              <a:gd name="connsiteX75" fmla="*/ 1591042 w 4710767"/>
              <a:gd name="connsiteY75" fmla="*/ 4670137 h 5532994"/>
              <a:gd name="connsiteX76" fmla="*/ 1582602 w 4710767"/>
              <a:gd name="connsiteY76" fmla="*/ 4671620 h 5532994"/>
              <a:gd name="connsiteX77" fmla="*/ 1584224 w 4710767"/>
              <a:gd name="connsiteY77" fmla="*/ 4679347 h 5532994"/>
              <a:gd name="connsiteX78" fmla="*/ 1609203 w 4710767"/>
              <a:gd name="connsiteY78" fmla="*/ 4715011 h 5532994"/>
              <a:gd name="connsiteX79" fmla="*/ 1593946 w 4710767"/>
              <a:gd name="connsiteY79" fmla="*/ 4725707 h 5532994"/>
              <a:gd name="connsiteX80" fmla="*/ 1564510 w 4710767"/>
              <a:gd name="connsiteY80" fmla="*/ 4668792 h 5532994"/>
              <a:gd name="connsiteX81" fmla="*/ 1566467 w 4710767"/>
              <a:gd name="connsiteY81" fmla="*/ 4636403 h 5532994"/>
              <a:gd name="connsiteX82" fmla="*/ 2184000 w 4710767"/>
              <a:gd name="connsiteY82" fmla="*/ 4597920 h 5532994"/>
              <a:gd name="connsiteX83" fmla="*/ 2175562 w 4710767"/>
              <a:gd name="connsiteY83" fmla="*/ 4599403 h 5532994"/>
              <a:gd name="connsiteX84" fmla="*/ 2161925 w 4710767"/>
              <a:gd name="connsiteY84" fmla="*/ 4617825 h 5532994"/>
              <a:gd name="connsiteX85" fmla="*/ 2180423 w 4710767"/>
              <a:gd name="connsiteY85" fmla="*/ 4622583 h 5532994"/>
              <a:gd name="connsiteX86" fmla="*/ 2185621 w 4710767"/>
              <a:gd name="connsiteY86" fmla="*/ 4605647 h 5532994"/>
              <a:gd name="connsiteX87" fmla="*/ 1906117 w 4710767"/>
              <a:gd name="connsiteY87" fmla="*/ 4576681 h 5532994"/>
              <a:gd name="connsiteX88" fmla="*/ 1900919 w 4710767"/>
              <a:gd name="connsiteY88" fmla="*/ 4593618 h 5532994"/>
              <a:gd name="connsiteX89" fmla="*/ 1957138 w 4710767"/>
              <a:gd name="connsiteY89" fmla="*/ 4621787 h 5532994"/>
              <a:gd name="connsiteX90" fmla="*/ 1958759 w 4710767"/>
              <a:gd name="connsiteY90" fmla="*/ 4629514 h 5532994"/>
              <a:gd name="connsiteX91" fmla="*/ 1942035 w 4710767"/>
              <a:gd name="connsiteY91" fmla="*/ 4664500 h 5532994"/>
              <a:gd name="connsiteX92" fmla="*/ 1945276 w 4710767"/>
              <a:gd name="connsiteY92" fmla="*/ 4679952 h 5532994"/>
              <a:gd name="connsiteX93" fmla="*/ 1970103 w 4710767"/>
              <a:gd name="connsiteY93" fmla="*/ 4683599 h 5532994"/>
              <a:gd name="connsiteX94" fmla="*/ 2007435 w 4710767"/>
              <a:gd name="connsiteY94" fmla="*/ 4653000 h 5532994"/>
              <a:gd name="connsiteX95" fmla="*/ 2005814 w 4710767"/>
              <a:gd name="connsiteY95" fmla="*/ 4645274 h 5532994"/>
              <a:gd name="connsiteX96" fmla="*/ 1906117 w 4710767"/>
              <a:gd name="connsiteY96" fmla="*/ 4576681 h 5532994"/>
              <a:gd name="connsiteX97" fmla="*/ 671569 w 4710767"/>
              <a:gd name="connsiteY97" fmla="*/ 4541397 h 5532994"/>
              <a:gd name="connsiteX98" fmla="*/ 654692 w 4710767"/>
              <a:gd name="connsiteY98" fmla="*/ 4544365 h 5532994"/>
              <a:gd name="connsiteX99" fmla="*/ 704498 w 4710767"/>
              <a:gd name="connsiteY99" fmla="*/ 4583675 h 5532994"/>
              <a:gd name="connsiteX100" fmla="*/ 712937 w 4710767"/>
              <a:gd name="connsiteY100" fmla="*/ 4582191 h 5532994"/>
              <a:gd name="connsiteX101" fmla="*/ 671569 w 4710767"/>
              <a:gd name="connsiteY101" fmla="*/ 4541397 h 5532994"/>
              <a:gd name="connsiteX102" fmla="*/ 3509055 w 4710767"/>
              <a:gd name="connsiteY102" fmla="*/ 4491110 h 5532994"/>
              <a:gd name="connsiteX103" fmla="*/ 3472213 w 4710767"/>
              <a:gd name="connsiteY103" fmla="*/ 4513610 h 5532994"/>
              <a:gd name="connsiteX104" fmla="*/ 3485513 w 4710767"/>
              <a:gd name="connsiteY104" fmla="*/ 4535306 h 5532994"/>
              <a:gd name="connsiteX105" fmla="*/ 3542474 w 4710767"/>
              <a:gd name="connsiteY105" fmla="*/ 4525290 h 5532994"/>
              <a:gd name="connsiteX106" fmla="*/ 3556110 w 4710767"/>
              <a:gd name="connsiteY106" fmla="*/ 4506870 h 5532994"/>
              <a:gd name="connsiteX107" fmla="*/ 3509055 w 4710767"/>
              <a:gd name="connsiteY107" fmla="*/ 4491110 h 5532994"/>
              <a:gd name="connsiteX108" fmla="*/ 2060066 w 4710767"/>
              <a:gd name="connsiteY108" fmla="*/ 4455478 h 5532994"/>
              <a:gd name="connsiteX109" fmla="*/ 2034750 w 4710767"/>
              <a:gd name="connsiteY109" fmla="*/ 4459929 h 5532994"/>
              <a:gd name="connsiteX110" fmla="*/ 1990349 w 4710767"/>
              <a:gd name="connsiteY110" fmla="*/ 4529825 h 5532994"/>
              <a:gd name="connsiteX111" fmla="*/ 2027345 w 4710767"/>
              <a:gd name="connsiteY111" fmla="*/ 4539342 h 5532994"/>
              <a:gd name="connsiteX112" fmla="*/ 2033673 w 4710767"/>
              <a:gd name="connsiteY112" fmla="*/ 4538229 h 5532994"/>
              <a:gd name="connsiteX113" fmla="*/ 2067763 w 4710767"/>
              <a:gd name="connsiteY113" fmla="*/ 4492178 h 5532994"/>
              <a:gd name="connsiteX114" fmla="*/ 2056083 w 4710767"/>
              <a:gd name="connsiteY114" fmla="*/ 4478210 h 5532994"/>
              <a:gd name="connsiteX115" fmla="*/ 2054869 w 4710767"/>
              <a:gd name="connsiteY115" fmla="*/ 4472414 h 5532994"/>
              <a:gd name="connsiteX116" fmla="*/ 2072961 w 4710767"/>
              <a:gd name="connsiteY116" fmla="*/ 4475242 h 5532994"/>
              <a:gd name="connsiteX117" fmla="*/ 2060066 w 4710767"/>
              <a:gd name="connsiteY117" fmla="*/ 4455478 h 5532994"/>
              <a:gd name="connsiteX118" fmla="*/ 1798165 w 4710767"/>
              <a:gd name="connsiteY118" fmla="*/ 4437437 h 5532994"/>
              <a:gd name="connsiteX119" fmla="*/ 1783397 w 4710767"/>
              <a:gd name="connsiteY119" fmla="*/ 4440034 h 5532994"/>
              <a:gd name="connsiteX120" fmla="*/ 1783063 w 4710767"/>
              <a:gd name="connsiteY120" fmla="*/ 4480151 h 5532994"/>
              <a:gd name="connsiteX121" fmla="*/ 1789544 w 4710767"/>
              <a:gd name="connsiteY121" fmla="*/ 4511056 h 5532994"/>
              <a:gd name="connsiteX122" fmla="*/ 1821188 w 4710767"/>
              <a:gd name="connsiteY122" fmla="*/ 4505492 h 5532994"/>
              <a:gd name="connsiteX123" fmla="*/ 1831583 w 4710767"/>
              <a:gd name="connsiteY123" fmla="*/ 4471618 h 5532994"/>
              <a:gd name="connsiteX124" fmla="*/ 1829964 w 4710767"/>
              <a:gd name="connsiteY124" fmla="*/ 4463891 h 5532994"/>
              <a:gd name="connsiteX125" fmla="*/ 1799787 w 4710767"/>
              <a:gd name="connsiteY125" fmla="*/ 4445163 h 5532994"/>
              <a:gd name="connsiteX126" fmla="*/ 2149446 w 4710767"/>
              <a:gd name="connsiteY126" fmla="*/ 4431653 h 5532994"/>
              <a:gd name="connsiteX127" fmla="*/ 2149159 w 4710767"/>
              <a:gd name="connsiteY127" fmla="*/ 4431800 h 5532994"/>
              <a:gd name="connsiteX128" fmla="*/ 2165295 w 4710767"/>
              <a:gd name="connsiteY128" fmla="*/ 4467016 h 5532994"/>
              <a:gd name="connsiteX129" fmla="*/ 2169767 w 4710767"/>
              <a:gd name="connsiteY129" fmla="*/ 4461765 h 5532994"/>
              <a:gd name="connsiteX130" fmla="*/ 1436385 w 4710767"/>
              <a:gd name="connsiteY130" fmla="*/ 4422938 h 5532994"/>
              <a:gd name="connsiteX131" fmla="*/ 1441249 w 4710767"/>
              <a:gd name="connsiteY131" fmla="*/ 4446118 h 5532994"/>
              <a:gd name="connsiteX132" fmla="*/ 1424371 w 4710767"/>
              <a:gd name="connsiteY132" fmla="*/ 4449085 h 5532994"/>
              <a:gd name="connsiteX133" fmla="*/ 1419510 w 4710767"/>
              <a:gd name="connsiteY133" fmla="*/ 4425906 h 5532994"/>
              <a:gd name="connsiteX134" fmla="*/ 822822 w 4710767"/>
              <a:gd name="connsiteY134" fmla="*/ 4374601 h 5532994"/>
              <a:gd name="connsiteX135" fmla="*/ 816199 w 4710767"/>
              <a:gd name="connsiteY135" fmla="*/ 4375766 h 5532994"/>
              <a:gd name="connsiteX136" fmla="*/ 802159 w 4710767"/>
              <a:gd name="connsiteY136" fmla="*/ 4392254 h 5532994"/>
              <a:gd name="connsiteX137" fmla="*/ 827474 w 4710767"/>
              <a:gd name="connsiteY137" fmla="*/ 4387803 h 5532994"/>
              <a:gd name="connsiteX138" fmla="*/ 824893 w 4710767"/>
              <a:gd name="connsiteY138" fmla="*/ 4375497 h 5532994"/>
              <a:gd name="connsiteX139" fmla="*/ 1195680 w 4710767"/>
              <a:gd name="connsiteY139" fmla="*/ 4339083 h 5532994"/>
              <a:gd name="connsiteX140" fmla="*/ 1197301 w 4710767"/>
              <a:gd name="connsiteY140" fmla="*/ 4346809 h 5532994"/>
              <a:gd name="connsiteX141" fmla="*/ 1183666 w 4710767"/>
              <a:gd name="connsiteY141" fmla="*/ 4365231 h 5532994"/>
              <a:gd name="connsiteX142" fmla="*/ 1175226 w 4710767"/>
              <a:gd name="connsiteY142" fmla="*/ 4366713 h 5532994"/>
              <a:gd name="connsiteX143" fmla="*/ 1171986 w 4710767"/>
              <a:gd name="connsiteY143" fmla="*/ 4351261 h 5532994"/>
              <a:gd name="connsiteX144" fmla="*/ 1195680 w 4710767"/>
              <a:gd name="connsiteY144" fmla="*/ 4339083 h 5532994"/>
              <a:gd name="connsiteX145" fmla="*/ 540999 w 4710767"/>
              <a:gd name="connsiteY145" fmla="*/ 4336030 h 5532994"/>
              <a:gd name="connsiteX146" fmla="*/ 527364 w 4710767"/>
              <a:gd name="connsiteY146" fmla="*/ 4354451 h 5532994"/>
              <a:gd name="connsiteX147" fmla="*/ 518925 w 4710767"/>
              <a:gd name="connsiteY147" fmla="*/ 4355935 h 5532994"/>
              <a:gd name="connsiteX148" fmla="*/ 532561 w 4710767"/>
              <a:gd name="connsiteY148" fmla="*/ 4337514 h 5532994"/>
              <a:gd name="connsiteX149" fmla="*/ 1322021 w 4710767"/>
              <a:gd name="connsiteY149" fmla="*/ 4294837 h 5532994"/>
              <a:gd name="connsiteX150" fmla="*/ 1368335 w 4710767"/>
              <a:gd name="connsiteY150" fmla="*/ 4348782 h 5532994"/>
              <a:gd name="connsiteX151" fmla="*/ 1341062 w 4710767"/>
              <a:gd name="connsiteY151" fmla="*/ 4385623 h 5532994"/>
              <a:gd name="connsiteX152" fmla="*/ 1359560 w 4710767"/>
              <a:gd name="connsiteY152" fmla="*/ 4390381 h 5532994"/>
              <a:gd name="connsiteX153" fmla="*/ 1358819 w 4710767"/>
              <a:gd name="connsiteY153" fmla="*/ 4428567 h 5532994"/>
              <a:gd name="connsiteX154" fmla="*/ 1350380 w 4710767"/>
              <a:gd name="connsiteY154" fmla="*/ 4430050 h 5532994"/>
              <a:gd name="connsiteX155" fmla="*/ 1290920 w 4710767"/>
              <a:gd name="connsiteY155" fmla="*/ 4386427 h 5532994"/>
              <a:gd name="connsiteX156" fmla="*/ 503125 w 4710767"/>
              <a:gd name="connsiteY156" fmla="*/ 4280601 h 5532994"/>
              <a:gd name="connsiteX157" fmla="*/ 504746 w 4710767"/>
              <a:gd name="connsiteY157" fmla="*/ 4288328 h 5532994"/>
              <a:gd name="connsiteX158" fmla="*/ 501658 w 4710767"/>
              <a:gd name="connsiteY158" fmla="*/ 4304894 h 5532994"/>
              <a:gd name="connsiteX159" fmla="*/ 483161 w 4710767"/>
              <a:gd name="connsiteY159" fmla="*/ 4300134 h 5532994"/>
              <a:gd name="connsiteX160" fmla="*/ 467904 w 4710767"/>
              <a:gd name="connsiteY160" fmla="*/ 4310828 h 5532994"/>
              <a:gd name="connsiteX161" fmla="*/ 456224 w 4710767"/>
              <a:gd name="connsiteY161" fmla="*/ 4296859 h 5532994"/>
              <a:gd name="connsiteX162" fmla="*/ 471479 w 4710767"/>
              <a:gd name="connsiteY162" fmla="*/ 4286166 h 5532994"/>
              <a:gd name="connsiteX163" fmla="*/ 1970221 w 4710767"/>
              <a:gd name="connsiteY163" fmla="*/ 4266983 h 5532994"/>
              <a:gd name="connsiteX164" fmla="*/ 1972720 w 4710767"/>
              <a:gd name="connsiteY164" fmla="*/ 4320621 h 5532994"/>
              <a:gd name="connsiteX165" fmla="*/ 1975962 w 4710767"/>
              <a:gd name="connsiteY165" fmla="*/ 4336075 h 5532994"/>
              <a:gd name="connsiteX166" fmla="*/ 1990730 w 4710767"/>
              <a:gd name="connsiteY166" fmla="*/ 4333478 h 5532994"/>
              <a:gd name="connsiteX167" fmla="*/ 1989109 w 4710767"/>
              <a:gd name="connsiteY167" fmla="*/ 4325752 h 5532994"/>
              <a:gd name="connsiteX168" fmla="*/ 1979539 w 4710767"/>
              <a:gd name="connsiteY168" fmla="*/ 4311411 h 5532994"/>
              <a:gd name="connsiteX169" fmla="*/ 1991065 w 4710767"/>
              <a:gd name="connsiteY169" fmla="*/ 4293361 h 5532994"/>
              <a:gd name="connsiteX170" fmla="*/ 1988230 w 4710767"/>
              <a:gd name="connsiteY170" fmla="*/ 4279840 h 5532994"/>
              <a:gd name="connsiteX171" fmla="*/ 1970221 w 4710767"/>
              <a:gd name="connsiteY171" fmla="*/ 4266983 h 5532994"/>
              <a:gd name="connsiteX172" fmla="*/ 608370 w 4710767"/>
              <a:gd name="connsiteY172" fmla="*/ 4252501 h 5532994"/>
              <a:gd name="connsiteX173" fmla="*/ 609629 w 4710767"/>
              <a:gd name="connsiteY173" fmla="*/ 4255953 h 5532994"/>
              <a:gd name="connsiteX174" fmla="*/ 614761 w 4710767"/>
              <a:gd name="connsiteY174" fmla="*/ 4257062 h 5532994"/>
              <a:gd name="connsiteX175" fmla="*/ 57296 w 4710767"/>
              <a:gd name="connsiteY175" fmla="*/ 4240824 h 5532994"/>
              <a:gd name="connsiteX176" fmla="*/ 114410 w 4710767"/>
              <a:gd name="connsiteY176" fmla="*/ 4262828 h 5532994"/>
              <a:gd name="connsiteX177" fmla="*/ 117651 w 4710767"/>
              <a:gd name="connsiteY177" fmla="*/ 4278280 h 5532994"/>
              <a:gd name="connsiteX178" fmla="*/ 95577 w 4710767"/>
              <a:gd name="connsiteY178" fmla="*/ 4298185 h 5532994"/>
              <a:gd name="connsiteX179" fmla="*/ 55493 w 4710767"/>
              <a:gd name="connsiteY179" fmla="*/ 4305232 h 5532994"/>
              <a:gd name="connsiteX180" fmla="*/ 14921 w 4710767"/>
              <a:gd name="connsiteY180" fmla="*/ 4320379 h 5532994"/>
              <a:gd name="connsiteX181" fmla="*/ 3242 w 4710767"/>
              <a:gd name="connsiteY181" fmla="*/ 4306409 h 5532994"/>
              <a:gd name="connsiteX182" fmla="*/ 0 w 4710767"/>
              <a:gd name="connsiteY182" fmla="*/ 4290956 h 5532994"/>
              <a:gd name="connsiteX183" fmla="*/ 17214 w 4710767"/>
              <a:gd name="connsiteY183" fmla="*/ 4247872 h 5532994"/>
              <a:gd name="connsiteX184" fmla="*/ 1479295 w 4710767"/>
              <a:gd name="connsiteY184" fmla="*/ 4179057 h 5532994"/>
              <a:gd name="connsiteX185" fmla="*/ 1484156 w 4710767"/>
              <a:gd name="connsiteY185" fmla="*/ 4202237 h 5532994"/>
              <a:gd name="connsiteX186" fmla="*/ 1467278 w 4710767"/>
              <a:gd name="connsiteY186" fmla="*/ 4205205 h 5532994"/>
              <a:gd name="connsiteX187" fmla="*/ 1465659 w 4710767"/>
              <a:gd name="connsiteY187" fmla="*/ 4197477 h 5532994"/>
              <a:gd name="connsiteX188" fmla="*/ 1479295 w 4710767"/>
              <a:gd name="connsiteY188" fmla="*/ 4179057 h 5532994"/>
              <a:gd name="connsiteX189" fmla="*/ 1271672 w 4710767"/>
              <a:gd name="connsiteY189" fmla="*/ 4169499 h 5532994"/>
              <a:gd name="connsiteX190" fmla="*/ 1317496 w 4710767"/>
              <a:gd name="connsiteY190" fmla="*/ 4231540 h 5532994"/>
              <a:gd name="connsiteX191" fmla="*/ 1327555 w 4710767"/>
              <a:gd name="connsiteY191" fmla="*/ 4237783 h 5532994"/>
              <a:gd name="connsiteX192" fmla="*/ 1329175 w 4710767"/>
              <a:gd name="connsiteY192" fmla="*/ 4245510 h 5532994"/>
              <a:gd name="connsiteX193" fmla="*/ 1323978 w 4710767"/>
              <a:gd name="connsiteY193" fmla="*/ 4262447 h 5532994"/>
              <a:gd name="connsiteX194" fmla="*/ 1344096 w 4710767"/>
              <a:gd name="connsiteY194" fmla="*/ 4274932 h 5532994"/>
              <a:gd name="connsiteX195" fmla="*/ 1306360 w 4710767"/>
              <a:gd name="connsiteY195" fmla="*/ 4303599 h 5532994"/>
              <a:gd name="connsiteX196" fmla="*/ 1291593 w 4710767"/>
              <a:gd name="connsiteY196" fmla="*/ 4306196 h 5532994"/>
              <a:gd name="connsiteX197" fmla="*/ 1272215 w 4710767"/>
              <a:gd name="connsiteY197" fmla="*/ 4255526 h 5532994"/>
              <a:gd name="connsiteX198" fmla="*/ 1280654 w 4710767"/>
              <a:gd name="connsiteY198" fmla="*/ 4254042 h 5532994"/>
              <a:gd name="connsiteX199" fmla="*/ 1270595 w 4710767"/>
              <a:gd name="connsiteY199" fmla="*/ 4247798 h 5532994"/>
              <a:gd name="connsiteX200" fmla="*/ 1284483 w 4710767"/>
              <a:gd name="connsiteY200" fmla="*/ 4199292 h 5532994"/>
              <a:gd name="connsiteX201" fmla="*/ 1282862 w 4710767"/>
              <a:gd name="connsiteY201" fmla="*/ 4191565 h 5532994"/>
              <a:gd name="connsiteX202" fmla="*/ 1263234 w 4710767"/>
              <a:gd name="connsiteY202" fmla="*/ 4170982 h 5532994"/>
              <a:gd name="connsiteX203" fmla="*/ 754759 w 4710767"/>
              <a:gd name="connsiteY203" fmla="*/ 4166255 h 5532994"/>
              <a:gd name="connsiteX204" fmla="*/ 746319 w 4710767"/>
              <a:gd name="connsiteY204" fmla="*/ 4167740 h 5532994"/>
              <a:gd name="connsiteX205" fmla="*/ 724246 w 4710767"/>
              <a:gd name="connsiteY205" fmla="*/ 4187644 h 5532994"/>
              <a:gd name="connsiteX206" fmla="*/ 735519 w 4710767"/>
              <a:gd name="connsiteY206" fmla="*/ 4199681 h 5532994"/>
              <a:gd name="connsiteX207" fmla="*/ 737141 w 4710767"/>
              <a:gd name="connsiteY207" fmla="*/ 4207408 h 5532994"/>
              <a:gd name="connsiteX208" fmla="*/ 707117 w 4710767"/>
              <a:gd name="connsiteY208" fmla="*/ 4220698 h 5532994"/>
              <a:gd name="connsiteX209" fmla="*/ 712313 w 4710767"/>
              <a:gd name="connsiteY209" fmla="*/ 4203762 h 5532994"/>
              <a:gd name="connsiteX210" fmla="*/ 703876 w 4710767"/>
              <a:gd name="connsiteY210" fmla="*/ 4205246 h 5532994"/>
              <a:gd name="connsiteX211" fmla="*/ 636032 w 4710767"/>
              <a:gd name="connsiteY211" fmla="*/ 4257231 h 5532994"/>
              <a:gd name="connsiteX212" fmla="*/ 634410 w 4710767"/>
              <a:gd name="connsiteY212" fmla="*/ 4249505 h 5532994"/>
              <a:gd name="connsiteX213" fmla="*/ 621537 w 4710767"/>
              <a:gd name="connsiteY213" fmla="*/ 4258527 h 5532994"/>
              <a:gd name="connsiteX214" fmla="*/ 630048 w 4710767"/>
              <a:gd name="connsiteY214" fmla="*/ 4260368 h 5532994"/>
              <a:gd name="connsiteX215" fmla="*/ 626200 w 4710767"/>
              <a:gd name="connsiteY215" fmla="*/ 4280509 h 5532994"/>
              <a:gd name="connsiteX216" fmla="*/ 650518 w 4710767"/>
              <a:gd name="connsiteY216" fmla="*/ 4290701 h 5532994"/>
              <a:gd name="connsiteX217" fmla="*/ 650568 w 4710767"/>
              <a:gd name="connsiteY217" fmla="*/ 4316619 h 5532994"/>
              <a:gd name="connsiteX218" fmla="*/ 681248 w 4710767"/>
              <a:gd name="connsiteY218" fmla="*/ 4349159 h 5532994"/>
              <a:gd name="connsiteX219" fmla="*/ 686634 w 4710767"/>
              <a:gd name="connsiteY219" fmla="*/ 4370062 h 5532994"/>
              <a:gd name="connsiteX220" fmla="*/ 705617 w 4710767"/>
              <a:gd name="connsiteY220" fmla="*/ 4385270 h 5532994"/>
              <a:gd name="connsiteX221" fmla="*/ 703384 w 4710767"/>
              <a:gd name="connsiteY221" fmla="*/ 4389029 h 5532994"/>
              <a:gd name="connsiteX222" fmla="*/ 725486 w 4710767"/>
              <a:gd name="connsiteY222" fmla="*/ 4391716 h 5532994"/>
              <a:gd name="connsiteX223" fmla="*/ 733924 w 4710767"/>
              <a:gd name="connsiteY223" fmla="*/ 4390233 h 5532994"/>
              <a:gd name="connsiteX224" fmla="*/ 774344 w 4710767"/>
              <a:gd name="connsiteY224" fmla="*/ 4343069 h 5532994"/>
              <a:gd name="connsiteX225" fmla="*/ 790946 w 4710767"/>
              <a:gd name="connsiteY225" fmla="*/ 4292310 h 5532994"/>
              <a:gd name="connsiteX226" fmla="*/ 786755 w 4710767"/>
              <a:gd name="connsiteY226" fmla="*/ 4270508 h 5532994"/>
              <a:gd name="connsiteX227" fmla="*/ 793292 w 4710767"/>
              <a:gd name="connsiteY227" fmla="*/ 4243856 h 5532994"/>
              <a:gd name="connsiteX228" fmla="*/ 779184 w 4710767"/>
              <a:gd name="connsiteY228" fmla="*/ 4235872 h 5532994"/>
              <a:gd name="connsiteX229" fmla="*/ 774310 w 4710767"/>
              <a:gd name="connsiteY229" fmla="*/ 4228650 h 5532994"/>
              <a:gd name="connsiteX230" fmla="*/ 772111 w 4710767"/>
              <a:gd name="connsiteY230" fmla="*/ 4215297 h 5532994"/>
              <a:gd name="connsiteX231" fmla="*/ 772153 w 4710767"/>
              <a:gd name="connsiteY231" fmla="*/ 4209793 h 5532994"/>
              <a:gd name="connsiteX232" fmla="*/ 759250 w 4710767"/>
              <a:gd name="connsiteY232" fmla="*/ 4208527 h 5532994"/>
              <a:gd name="connsiteX233" fmla="*/ 743959 w 4710767"/>
              <a:gd name="connsiteY233" fmla="*/ 4198198 h 5532994"/>
              <a:gd name="connsiteX234" fmla="*/ 758000 w 4710767"/>
              <a:gd name="connsiteY234" fmla="*/ 4181708 h 5532994"/>
              <a:gd name="connsiteX235" fmla="*/ 747941 w 4710767"/>
              <a:gd name="connsiteY235" fmla="*/ 4175465 h 5532994"/>
              <a:gd name="connsiteX236" fmla="*/ 754759 w 4710767"/>
              <a:gd name="connsiteY236" fmla="*/ 4166255 h 5532994"/>
              <a:gd name="connsiteX237" fmla="*/ 1595325 w 4710767"/>
              <a:gd name="connsiteY237" fmla="*/ 4158655 h 5532994"/>
              <a:gd name="connsiteX238" fmla="*/ 1648708 w 4710767"/>
              <a:gd name="connsiteY238" fmla="*/ 4173302 h 5532994"/>
              <a:gd name="connsiteX239" fmla="*/ 1615107 w 4710767"/>
              <a:gd name="connsiteY239" fmla="*/ 4211258 h 5532994"/>
              <a:gd name="connsiteX240" fmla="*/ 1573250 w 4710767"/>
              <a:gd name="connsiteY240" fmla="*/ 4178560 h 5532994"/>
              <a:gd name="connsiteX241" fmla="*/ 1490095 w 4710767"/>
              <a:gd name="connsiteY241" fmla="*/ 4147115 h 5532994"/>
              <a:gd name="connsiteX242" fmla="*/ 1469236 w 4710767"/>
              <a:gd name="connsiteY242" fmla="*/ 4172814 h 5532994"/>
              <a:gd name="connsiteX243" fmla="*/ 1468020 w 4710767"/>
              <a:gd name="connsiteY243" fmla="*/ 4167019 h 5532994"/>
              <a:gd name="connsiteX244" fmla="*/ 1481656 w 4710767"/>
              <a:gd name="connsiteY244" fmla="*/ 4148599 h 5532994"/>
              <a:gd name="connsiteX245" fmla="*/ 824070 w 4710767"/>
              <a:gd name="connsiteY245" fmla="*/ 4140808 h 5532994"/>
              <a:gd name="connsiteX246" fmla="*/ 824629 w 4710767"/>
              <a:gd name="connsiteY246" fmla="*/ 4148716 h 5532994"/>
              <a:gd name="connsiteX247" fmla="*/ 826976 w 4710767"/>
              <a:gd name="connsiteY247" fmla="*/ 4145546 h 5532994"/>
              <a:gd name="connsiteX248" fmla="*/ 1448239 w 4710767"/>
              <a:gd name="connsiteY248" fmla="*/ 4114417 h 5532994"/>
              <a:gd name="connsiteX249" fmla="*/ 1476795 w 4710767"/>
              <a:gd name="connsiteY249" fmla="*/ 4125420 h 5532994"/>
              <a:gd name="connsiteX250" fmla="*/ 1473218 w 4710767"/>
              <a:gd name="connsiteY250" fmla="*/ 4150083 h 5532994"/>
              <a:gd name="connsiteX251" fmla="*/ 1464779 w 4710767"/>
              <a:gd name="connsiteY251" fmla="*/ 4151567 h 5532994"/>
              <a:gd name="connsiteX252" fmla="*/ 1439800 w 4710767"/>
              <a:gd name="connsiteY252" fmla="*/ 4115902 h 5532994"/>
              <a:gd name="connsiteX253" fmla="*/ 1982030 w 4710767"/>
              <a:gd name="connsiteY253" fmla="*/ 4113423 h 5532994"/>
              <a:gd name="connsiteX254" fmla="*/ 1978018 w 4710767"/>
              <a:gd name="connsiteY254" fmla="*/ 4118469 h 5532994"/>
              <a:gd name="connsiteX255" fmla="*/ 1967068 w 4710767"/>
              <a:gd name="connsiteY255" fmla="*/ 4160590 h 5532994"/>
              <a:gd name="connsiteX256" fmla="*/ 1963806 w 4710767"/>
              <a:gd name="connsiteY256" fmla="*/ 4205111 h 5532994"/>
              <a:gd name="connsiteX257" fmla="*/ 1966828 w 4710767"/>
              <a:gd name="connsiteY257" fmla="*/ 4219513 h 5532994"/>
              <a:gd name="connsiteX258" fmla="*/ 1975264 w 4710767"/>
              <a:gd name="connsiteY258" fmla="*/ 4218028 h 5532994"/>
              <a:gd name="connsiteX259" fmla="*/ 1991600 w 4710767"/>
              <a:gd name="connsiteY259" fmla="*/ 4129033 h 5532994"/>
              <a:gd name="connsiteX260" fmla="*/ 821067 w 4710767"/>
              <a:gd name="connsiteY260" fmla="*/ 4101554 h 5532994"/>
              <a:gd name="connsiteX261" fmla="*/ 821722 w 4710767"/>
              <a:gd name="connsiteY261" fmla="*/ 4107519 h 5532994"/>
              <a:gd name="connsiteX262" fmla="*/ 822073 w 4710767"/>
              <a:gd name="connsiteY262" fmla="*/ 4112505 h 5532994"/>
              <a:gd name="connsiteX263" fmla="*/ 827312 w 4710767"/>
              <a:gd name="connsiteY263" fmla="*/ 4105430 h 5532994"/>
              <a:gd name="connsiteX264" fmla="*/ 775548 w 4710767"/>
              <a:gd name="connsiteY264" fmla="*/ 4098509 h 5532994"/>
              <a:gd name="connsiteX265" fmla="*/ 761913 w 4710767"/>
              <a:gd name="connsiteY265" fmla="*/ 4116928 h 5532994"/>
              <a:gd name="connsiteX266" fmla="*/ 750234 w 4710767"/>
              <a:gd name="connsiteY266" fmla="*/ 4102960 h 5532994"/>
              <a:gd name="connsiteX267" fmla="*/ 2017414 w 4710767"/>
              <a:gd name="connsiteY267" fmla="*/ 4094683 h 5532994"/>
              <a:gd name="connsiteX268" fmla="*/ 1995339 w 4710767"/>
              <a:gd name="connsiteY268" fmla="*/ 4096694 h 5532994"/>
              <a:gd name="connsiteX269" fmla="*/ 1992789 w 4710767"/>
              <a:gd name="connsiteY269" fmla="*/ 4099898 h 5532994"/>
              <a:gd name="connsiteX270" fmla="*/ 2019597 w 4710767"/>
              <a:gd name="connsiteY270" fmla="*/ 4106084 h 5532994"/>
              <a:gd name="connsiteX271" fmla="*/ 2035412 w 4710767"/>
              <a:gd name="connsiteY271" fmla="*/ 4129342 h 5532994"/>
              <a:gd name="connsiteX272" fmla="*/ 2016579 w 4710767"/>
              <a:gd name="connsiteY272" fmla="*/ 4164698 h 5532994"/>
              <a:gd name="connsiteX273" fmla="*/ 2026638 w 4710767"/>
              <a:gd name="connsiteY273" fmla="*/ 4170941 h 5532994"/>
              <a:gd name="connsiteX274" fmla="*/ 2006322 w 4710767"/>
              <a:gd name="connsiteY274" fmla="*/ 4282667 h 5532994"/>
              <a:gd name="connsiteX275" fmla="*/ 2061814 w 4710767"/>
              <a:gd name="connsiteY275" fmla="*/ 4296944 h 5532994"/>
              <a:gd name="connsiteX276" fmla="*/ 2087130 w 4710767"/>
              <a:gd name="connsiteY276" fmla="*/ 4292493 h 5532994"/>
              <a:gd name="connsiteX277" fmla="*/ 2088626 w 4710767"/>
              <a:gd name="connsiteY277" fmla="*/ 4292961 h 5532994"/>
              <a:gd name="connsiteX278" fmla="*/ 2087478 w 4710767"/>
              <a:gd name="connsiteY278" fmla="*/ 4246151 h 5532994"/>
              <a:gd name="connsiteX279" fmla="*/ 2042626 w 4710767"/>
              <a:gd name="connsiteY279" fmla="*/ 4111855 h 5532994"/>
              <a:gd name="connsiteX280" fmla="*/ 2017414 w 4710767"/>
              <a:gd name="connsiteY280" fmla="*/ 4094683 h 5532994"/>
              <a:gd name="connsiteX281" fmla="*/ 202417 w 4710767"/>
              <a:gd name="connsiteY281" fmla="*/ 4067096 h 5532994"/>
              <a:gd name="connsiteX282" fmla="*/ 244120 w 4710767"/>
              <a:gd name="connsiteY282" fmla="*/ 4067775 h 5532994"/>
              <a:gd name="connsiteX283" fmla="*/ 245334 w 4710767"/>
              <a:gd name="connsiteY283" fmla="*/ 4073570 h 5532994"/>
              <a:gd name="connsiteX284" fmla="*/ 165628 w 4710767"/>
              <a:gd name="connsiteY284" fmla="*/ 4183722 h 5532994"/>
              <a:gd name="connsiteX285" fmla="*/ 129123 w 4710767"/>
              <a:gd name="connsiteY285" fmla="*/ 4166105 h 5532994"/>
              <a:gd name="connsiteX286" fmla="*/ 124261 w 4710767"/>
              <a:gd name="connsiteY286" fmla="*/ 4142927 h 5532994"/>
              <a:gd name="connsiteX287" fmla="*/ 132547 w 4710767"/>
              <a:gd name="connsiteY287" fmla="*/ 4109423 h 5532994"/>
              <a:gd name="connsiteX288" fmla="*/ 142606 w 4710767"/>
              <a:gd name="connsiteY288" fmla="*/ 4115667 h 5532994"/>
              <a:gd name="connsiteX289" fmla="*/ 157861 w 4710767"/>
              <a:gd name="connsiteY289" fmla="*/ 4104973 h 5532994"/>
              <a:gd name="connsiteX290" fmla="*/ 183178 w 4710767"/>
              <a:gd name="connsiteY290" fmla="*/ 4100522 h 5532994"/>
              <a:gd name="connsiteX291" fmla="*/ 201675 w 4710767"/>
              <a:gd name="connsiteY291" fmla="*/ 4105280 h 5532994"/>
              <a:gd name="connsiteX292" fmla="*/ 202417 w 4710767"/>
              <a:gd name="connsiteY292" fmla="*/ 4067096 h 5532994"/>
              <a:gd name="connsiteX293" fmla="*/ 4331831 w 4710767"/>
              <a:gd name="connsiteY293" fmla="*/ 3991933 h 5532994"/>
              <a:gd name="connsiteX294" fmla="*/ 4351612 w 4710767"/>
              <a:gd name="connsiteY294" fmla="*/ 4044535 h 5532994"/>
              <a:gd name="connsiteX295" fmla="*/ 4353233 w 4710767"/>
              <a:gd name="connsiteY295" fmla="*/ 4052260 h 5532994"/>
              <a:gd name="connsiteX296" fmla="*/ 4344794 w 4710767"/>
              <a:gd name="connsiteY296" fmla="*/ 4053745 h 5532994"/>
              <a:gd name="connsiteX297" fmla="*/ 4307800 w 4710767"/>
              <a:gd name="connsiteY297" fmla="*/ 4044226 h 5532994"/>
              <a:gd name="connsiteX298" fmla="*/ 4306178 w 4710767"/>
              <a:gd name="connsiteY298" fmla="*/ 4036500 h 5532994"/>
              <a:gd name="connsiteX299" fmla="*/ 4312997 w 4710767"/>
              <a:gd name="connsiteY299" fmla="*/ 4027288 h 5532994"/>
              <a:gd name="connsiteX300" fmla="*/ 4301317 w 4710767"/>
              <a:gd name="connsiteY300" fmla="*/ 4013320 h 5532994"/>
              <a:gd name="connsiteX301" fmla="*/ 4298075 w 4710767"/>
              <a:gd name="connsiteY301" fmla="*/ 3997867 h 5532994"/>
              <a:gd name="connsiteX302" fmla="*/ 666382 w 4710767"/>
              <a:gd name="connsiteY302" fmla="*/ 3953469 h 5532994"/>
              <a:gd name="connsiteX303" fmla="*/ 672863 w 4710767"/>
              <a:gd name="connsiteY303" fmla="*/ 3984374 h 5532994"/>
              <a:gd name="connsiteX304" fmla="*/ 708238 w 4710767"/>
              <a:gd name="connsiteY304" fmla="*/ 3986167 h 5532994"/>
              <a:gd name="connsiteX305" fmla="*/ 715056 w 4710767"/>
              <a:gd name="connsiteY305" fmla="*/ 3976956 h 5532994"/>
              <a:gd name="connsiteX306" fmla="*/ 716677 w 4710767"/>
              <a:gd name="connsiteY306" fmla="*/ 3984682 h 5532994"/>
              <a:gd name="connsiteX307" fmla="*/ 709453 w 4710767"/>
              <a:gd name="connsiteY307" fmla="*/ 3991961 h 5532994"/>
              <a:gd name="connsiteX308" fmla="*/ 721134 w 4710767"/>
              <a:gd name="connsiteY308" fmla="*/ 4005931 h 5532994"/>
              <a:gd name="connsiteX309" fmla="*/ 722753 w 4710767"/>
              <a:gd name="connsiteY309" fmla="*/ 4013657 h 5532994"/>
              <a:gd name="connsiteX310" fmla="*/ 681594 w 4710767"/>
              <a:gd name="connsiteY310" fmla="*/ 4099006 h 5532994"/>
              <a:gd name="connsiteX311" fmla="*/ 673154 w 4710767"/>
              <a:gd name="connsiteY311" fmla="*/ 4100490 h 5532994"/>
              <a:gd name="connsiteX312" fmla="*/ 645003 w 4710767"/>
              <a:gd name="connsiteY312" fmla="*/ 4091420 h 5532994"/>
              <a:gd name="connsiteX313" fmla="*/ 647840 w 4710767"/>
              <a:gd name="connsiteY313" fmla="*/ 4104941 h 5532994"/>
              <a:gd name="connsiteX314" fmla="*/ 629746 w 4710767"/>
              <a:gd name="connsiteY314" fmla="*/ 4102114 h 5532994"/>
              <a:gd name="connsiteX315" fmla="*/ 634944 w 4710767"/>
              <a:gd name="connsiteY315" fmla="*/ 4085178 h 5532994"/>
              <a:gd name="connsiteX316" fmla="*/ 624885 w 4710767"/>
              <a:gd name="connsiteY316" fmla="*/ 4078934 h 5532994"/>
              <a:gd name="connsiteX317" fmla="*/ 630082 w 4710767"/>
              <a:gd name="connsiteY317" fmla="*/ 4061998 h 5532994"/>
              <a:gd name="connsiteX318" fmla="*/ 618404 w 4710767"/>
              <a:gd name="connsiteY318" fmla="*/ 4048028 h 5532994"/>
              <a:gd name="connsiteX319" fmla="*/ 639598 w 4710767"/>
              <a:gd name="connsiteY319" fmla="*/ 3982213 h 5532994"/>
              <a:gd name="connsiteX320" fmla="*/ 637978 w 4710767"/>
              <a:gd name="connsiteY320" fmla="*/ 3974486 h 5532994"/>
              <a:gd name="connsiteX321" fmla="*/ 629538 w 4710767"/>
              <a:gd name="connsiteY321" fmla="*/ 3975971 h 5532994"/>
              <a:gd name="connsiteX322" fmla="*/ 632780 w 4710767"/>
              <a:gd name="connsiteY322" fmla="*/ 3991422 h 5532994"/>
              <a:gd name="connsiteX323" fmla="*/ 624343 w 4710767"/>
              <a:gd name="connsiteY323" fmla="*/ 3992907 h 5532994"/>
              <a:gd name="connsiteX324" fmla="*/ 619480 w 4710767"/>
              <a:gd name="connsiteY324" fmla="*/ 3969727 h 5532994"/>
              <a:gd name="connsiteX325" fmla="*/ 634738 w 4710767"/>
              <a:gd name="connsiteY325" fmla="*/ 3959033 h 5532994"/>
              <a:gd name="connsiteX326" fmla="*/ 644797 w 4710767"/>
              <a:gd name="connsiteY326" fmla="*/ 3965275 h 5532994"/>
              <a:gd name="connsiteX327" fmla="*/ 654854 w 4710767"/>
              <a:gd name="connsiteY327" fmla="*/ 3971518 h 5532994"/>
              <a:gd name="connsiteX328" fmla="*/ 666382 w 4710767"/>
              <a:gd name="connsiteY328" fmla="*/ 3953469 h 5532994"/>
              <a:gd name="connsiteX329" fmla="*/ 933074 w 4710767"/>
              <a:gd name="connsiteY329" fmla="*/ 3952642 h 5532994"/>
              <a:gd name="connsiteX330" fmla="*/ 944754 w 4710767"/>
              <a:gd name="connsiteY330" fmla="*/ 3966610 h 5532994"/>
              <a:gd name="connsiteX331" fmla="*/ 898984 w 4710767"/>
              <a:gd name="connsiteY331" fmla="*/ 3998693 h 5532994"/>
              <a:gd name="connsiteX332" fmla="*/ 897363 w 4710767"/>
              <a:gd name="connsiteY332" fmla="*/ 3990966 h 5532994"/>
              <a:gd name="connsiteX333" fmla="*/ 933074 w 4710767"/>
              <a:gd name="connsiteY333" fmla="*/ 3952642 h 5532994"/>
              <a:gd name="connsiteX334" fmla="*/ 1590487 w 4710767"/>
              <a:gd name="connsiteY334" fmla="*/ 3942529 h 5532994"/>
              <a:gd name="connsiteX335" fmla="*/ 1594386 w 4710767"/>
              <a:gd name="connsiteY335" fmla="*/ 3948307 h 5532994"/>
              <a:gd name="connsiteX336" fmla="*/ 1590537 w 4710767"/>
              <a:gd name="connsiteY336" fmla="*/ 3968446 h 5532994"/>
              <a:gd name="connsiteX337" fmla="*/ 1577866 w 4710767"/>
              <a:gd name="connsiteY337" fmla="*/ 3949670 h 5532994"/>
              <a:gd name="connsiteX338" fmla="*/ 243912 w 4710767"/>
              <a:gd name="connsiteY338" fmla="*/ 3941631 h 5532994"/>
              <a:gd name="connsiteX339" fmla="*/ 274089 w 4710767"/>
              <a:gd name="connsiteY339" fmla="*/ 3960359 h 5532994"/>
              <a:gd name="connsiteX340" fmla="*/ 266866 w 4710767"/>
              <a:gd name="connsiteY340" fmla="*/ 3967639 h 5532994"/>
              <a:gd name="connsiteX341" fmla="*/ 278546 w 4710767"/>
              <a:gd name="connsiteY341" fmla="*/ 3981607 h 5532994"/>
              <a:gd name="connsiteX342" fmla="*/ 280167 w 4710767"/>
              <a:gd name="connsiteY342" fmla="*/ 3989333 h 5532994"/>
              <a:gd name="connsiteX343" fmla="*/ 270107 w 4710767"/>
              <a:gd name="connsiteY343" fmla="*/ 3983090 h 5532994"/>
              <a:gd name="connsiteX344" fmla="*/ 254851 w 4710767"/>
              <a:gd name="connsiteY344" fmla="*/ 3993785 h 5532994"/>
              <a:gd name="connsiteX345" fmla="*/ 246413 w 4710767"/>
              <a:gd name="connsiteY345" fmla="*/ 3995268 h 5532994"/>
              <a:gd name="connsiteX346" fmla="*/ 218596 w 4710767"/>
              <a:gd name="connsiteY346" fmla="*/ 3946082 h 5532994"/>
              <a:gd name="connsiteX347" fmla="*/ 1729249 w 4710767"/>
              <a:gd name="connsiteY347" fmla="*/ 3909930 h 5532994"/>
              <a:gd name="connsiteX348" fmla="*/ 1716651 w 4710767"/>
              <a:gd name="connsiteY348" fmla="*/ 3913065 h 5532994"/>
              <a:gd name="connsiteX349" fmla="*/ 1710342 w 4710767"/>
              <a:gd name="connsiteY349" fmla="*/ 3916635 h 5532994"/>
              <a:gd name="connsiteX350" fmla="*/ 1710977 w 4710767"/>
              <a:gd name="connsiteY350" fmla="*/ 3919867 h 5532994"/>
              <a:gd name="connsiteX351" fmla="*/ 1716931 w 4710767"/>
              <a:gd name="connsiteY351" fmla="*/ 3924970 h 5532994"/>
              <a:gd name="connsiteX352" fmla="*/ 1720173 w 4710767"/>
              <a:gd name="connsiteY352" fmla="*/ 3940422 h 5532994"/>
              <a:gd name="connsiteX353" fmla="*/ 1716102 w 4710767"/>
              <a:gd name="connsiteY353" fmla="*/ 3945921 h 5532994"/>
              <a:gd name="connsiteX354" fmla="*/ 1717796 w 4710767"/>
              <a:gd name="connsiteY354" fmla="*/ 3954534 h 5532994"/>
              <a:gd name="connsiteX355" fmla="*/ 1729010 w 4710767"/>
              <a:gd name="connsiteY355" fmla="*/ 3966909 h 5532994"/>
              <a:gd name="connsiteX356" fmla="*/ 1746089 w 4710767"/>
              <a:gd name="connsiteY356" fmla="*/ 3972255 h 5532994"/>
              <a:gd name="connsiteX357" fmla="*/ 1747383 w 4710767"/>
              <a:gd name="connsiteY357" fmla="*/ 3971523 h 5532994"/>
              <a:gd name="connsiteX358" fmla="*/ 1743520 w 4710767"/>
              <a:gd name="connsiteY358" fmla="*/ 3923810 h 5532994"/>
              <a:gd name="connsiteX359" fmla="*/ 1738647 w 4710767"/>
              <a:gd name="connsiteY359" fmla="*/ 3916587 h 5532994"/>
              <a:gd name="connsiteX360" fmla="*/ 1729249 w 4710767"/>
              <a:gd name="connsiteY360" fmla="*/ 3909930 h 5532994"/>
              <a:gd name="connsiteX361" fmla="*/ 1150617 w 4710767"/>
              <a:gd name="connsiteY361" fmla="*/ 3884347 h 5532994"/>
              <a:gd name="connsiteX362" fmla="*/ 1143838 w 4710767"/>
              <a:gd name="connsiteY362" fmla="*/ 3889099 h 5532994"/>
              <a:gd name="connsiteX363" fmla="*/ 1145369 w 4710767"/>
              <a:gd name="connsiteY363" fmla="*/ 3914432 h 5532994"/>
              <a:gd name="connsiteX364" fmla="*/ 1153571 w 4710767"/>
              <a:gd name="connsiteY364" fmla="*/ 3969950 h 5532994"/>
              <a:gd name="connsiteX365" fmla="*/ 1159600 w 4710767"/>
              <a:gd name="connsiteY365" fmla="*/ 3968890 h 5532994"/>
              <a:gd name="connsiteX366" fmla="*/ 1179174 w 4710767"/>
              <a:gd name="connsiteY366" fmla="*/ 3895348 h 5532994"/>
              <a:gd name="connsiteX367" fmla="*/ 1681328 w 4710767"/>
              <a:gd name="connsiteY367" fmla="*/ 3876337 h 5532994"/>
              <a:gd name="connsiteX368" fmla="*/ 1682299 w 4710767"/>
              <a:gd name="connsiteY368" fmla="*/ 3884994 h 5532994"/>
              <a:gd name="connsiteX369" fmla="*/ 1682957 w 4710767"/>
              <a:gd name="connsiteY369" fmla="*/ 3884878 h 5532994"/>
              <a:gd name="connsiteX370" fmla="*/ 641011 w 4710767"/>
              <a:gd name="connsiteY370" fmla="*/ 3863796 h 5532994"/>
              <a:gd name="connsiteX371" fmla="*/ 657399 w 4710767"/>
              <a:gd name="connsiteY371" fmla="*/ 3868925 h 5532994"/>
              <a:gd name="connsiteX372" fmla="*/ 652201 w 4710767"/>
              <a:gd name="connsiteY372" fmla="*/ 3885863 h 5532994"/>
              <a:gd name="connsiteX373" fmla="*/ 666717 w 4710767"/>
              <a:gd name="connsiteY373" fmla="*/ 3913353 h 5532994"/>
              <a:gd name="connsiteX374" fmla="*/ 657661 w 4710767"/>
              <a:gd name="connsiteY374" fmla="*/ 3950997 h 5532994"/>
              <a:gd name="connsiteX375" fmla="*/ 644797 w 4710767"/>
              <a:gd name="connsiteY375" fmla="*/ 3965275 h 5532994"/>
              <a:gd name="connsiteX376" fmla="*/ 643174 w 4710767"/>
              <a:gd name="connsiteY376" fmla="*/ 3957549 h 5532994"/>
              <a:gd name="connsiteX377" fmla="*/ 645132 w 4710767"/>
              <a:gd name="connsiteY377" fmla="*/ 3925159 h 5532994"/>
              <a:gd name="connsiteX378" fmla="*/ 636693 w 4710767"/>
              <a:gd name="connsiteY378" fmla="*/ 3926644 h 5532994"/>
              <a:gd name="connsiteX379" fmla="*/ 641891 w 4710767"/>
              <a:gd name="connsiteY379" fmla="*/ 3909707 h 5532994"/>
              <a:gd name="connsiteX380" fmla="*/ 640270 w 4710767"/>
              <a:gd name="connsiteY380" fmla="*/ 3901980 h 5532994"/>
              <a:gd name="connsiteX381" fmla="*/ 623394 w 4710767"/>
              <a:gd name="connsiteY381" fmla="*/ 3904947 h 5532994"/>
              <a:gd name="connsiteX382" fmla="*/ 630616 w 4710767"/>
              <a:gd name="connsiteY382" fmla="*/ 3897669 h 5532994"/>
              <a:gd name="connsiteX383" fmla="*/ 618938 w 4710767"/>
              <a:gd name="connsiteY383" fmla="*/ 3883701 h 5532994"/>
              <a:gd name="connsiteX384" fmla="*/ 632573 w 4710767"/>
              <a:gd name="connsiteY384" fmla="*/ 3865279 h 5532994"/>
              <a:gd name="connsiteX385" fmla="*/ 1189568 w 4710767"/>
              <a:gd name="connsiteY385" fmla="*/ 3861474 h 5532994"/>
              <a:gd name="connsiteX386" fmla="*/ 1181132 w 4710767"/>
              <a:gd name="connsiteY386" fmla="*/ 3862958 h 5532994"/>
              <a:gd name="connsiteX387" fmla="*/ 1174313 w 4710767"/>
              <a:gd name="connsiteY387" fmla="*/ 3872168 h 5532994"/>
              <a:gd name="connsiteX388" fmla="*/ 1164254 w 4710767"/>
              <a:gd name="connsiteY388" fmla="*/ 3865926 h 5532994"/>
              <a:gd name="connsiteX389" fmla="*/ 1167495 w 4710767"/>
              <a:gd name="connsiteY389" fmla="*/ 3881379 h 5532994"/>
              <a:gd name="connsiteX390" fmla="*/ 1175932 w 4710767"/>
              <a:gd name="connsiteY390" fmla="*/ 3879895 h 5532994"/>
              <a:gd name="connsiteX391" fmla="*/ 1189568 w 4710767"/>
              <a:gd name="connsiteY391" fmla="*/ 3861474 h 5532994"/>
              <a:gd name="connsiteX392" fmla="*/ 624471 w 4710767"/>
              <a:gd name="connsiteY392" fmla="*/ 3826648 h 5532994"/>
              <a:gd name="connsiteX393" fmla="*/ 649297 w 4710767"/>
              <a:gd name="connsiteY393" fmla="*/ 3830293 h 5532994"/>
              <a:gd name="connsiteX394" fmla="*/ 637771 w 4710767"/>
              <a:gd name="connsiteY394" fmla="*/ 3848342 h 5532994"/>
              <a:gd name="connsiteX395" fmla="*/ 617652 w 4710767"/>
              <a:gd name="connsiteY395" fmla="*/ 3835858 h 5532994"/>
              <a:gd name="connsiteX396" fmla="*/ 616032 w 4710767"/>
              <a:gd name="connsiteY396" fmla="*/ 3828130 h 5532994"/>
              <a:gd name="connsiteX397" fmla="*/ 1562363 w 4710767"/>
              <a:gd name="connsiteY397" fmla="*/ 3804757 h 5532994"/>
              <a:gd name="connsiteX398" fmla="*/ 1574917 w 4710767"/>
              <a:gd name="connsiteY398" fmla="*/ 3809630 h 5532994"/>
              <a:gd name="connsiteX399" fmla="*/ 1586677 w 4710767"/>
              <a:gd name="connsiteY399" fmla="*/ 3920734 h 5532994"/>
              <a:gd name="connsiteX400" fmla="*/ 1553498 w 4710767"/>
              <a:gd name="connsiteY400" fmla="*/ 3913560 h 5532994"/>
              <a:gd name="connsiteX401" fmla="*/ 1529188 w 4710767"/>
              <a:gd name="connsiteY401" fmla="*/ 3818787 h 5532994"/>
              <a:gd name="connsiteX402" fmla="*/ 1536401 w 4710767"/>
              <a:gd name="connsiteY402" fmla="*/ 3807470 h 5532994"/>
              <a:gd name="connsiteX403" fmla="*/ 1562363 w 4710767"/>
              <a:gd name="connsiteY403" fmla="*/ 3804757 h 5532994"/>
              <a:gd name="connsiteX404" fmla="*/ 819730 w 4710767"/>
              <a:gd name="connsiteY404" fmla="*/ 3802874 h 5532994"/>
              <a:gd name="connsiteX405" fmla="*/ 799471 w 4710767"/>
              <a:gd name="connsiteY405" fmla="*/ 3807251 h 5532994"/>
              <a:gd name="connsiteX406" fmla="*/ 807269 w 4710767"/>
              <a:gd name="connsiteY406" fmla="*/ 3818806 h 5532994"/>
              <a:gd name="connsiteX407" fmla="*/ 817151 w 4710767"/>
              <a:gd name="connsiteY407" fmla="*/ 3815523 h 5532994"/>
              <a:gd name="connsiteX408" fmla="*/ 819679 w 4710767"/>
              <a:gd name="connsiteY408" fmla="*/ 3803088 h 5532994"/>
              <a:gd name="connsiteX409" fmla="*/ 1257665 w 4710767"/>
              <a:gd name="connsiteY409" fmla="*/ 3779401 h 5532994"/>
              <a:gd name="connsiteX410" fmla="*/ 1249228 w 4710767"/>
              <a:gd name="connsiteY410" fmla="*/ 3780885 h 5532994"/>
              <a:gd name="connsiteX411" fmla="*/ 1235186 w 4710767"/>
              <a:gd name="connsiteY411" fmla="*/ 3797375 h 5532994"/>
              <a:gd name="connsiteX412" fmla="*/ 1236806 w 4710767"/>
              <a:gd name="connsiteY412" fmla="*/ 3805100 h 5532994"/>
              <a:gd name="connsiteX413" fmla="*/ 1248485 w 4710767"/>
              <a:gd name="connsiteY413" fmla="*/ 3819070 h 5532994"/>
              <a:gd name="connsiteX414" fmla="*/ 1232894 w 4710767"/>
              <a:gd name="connsiteY414" fmla="*/ 3869879 h 5532994"/>
              <a:gd name="connsiteX415" fmla="*/ 1241331 w 4710767"/>
              <a:gd name="connsiteY415" fmla="*/ 3868396 h 5532994"/>
              <a:gd name="connsiteX416" fmla="*/ 1236134 w 4710767"/>
              <a:gd name="connsiteY416" fmla="*/ 3885333 h 5532994"/>
              <a:gd name="connsiteX417" fmla="*/ 1247408 w 4710767"/>
              <a:gd name="connsiteY417" fmla="*/ 3897370 h 5532994"/>
              <a:gd name="connsiteX418" fmla="*/ 1271509 w 4710767"/>
              <a:gd name="connsiteY418" fmla="*/ 3887124 h 5532994"/>
              <a:gd name="connsiteX419" fmla="*/ 1259829 w 4710767"/>
              <a:gd name="connsiteY419" fmla="*/ 3873154 h 5532994"/>
              <a:gd name="connsiteX420" fmla="*/ 1258208 w 4710767"/>
              <a:gd name="connsiteY420" fmla="*/ 3865428 h 5532994"/>
              <a:gd name="connsiteX421" fmla="*/ 1280283 w 4710767"/>
              <a:gd name="connsiteY421" fmla="*/ 3845524 h 5532994"/>
              <a:gd name="connsiteX422" fmla="*/ 1271845 w 4710767"/>
              <a:gd name="connsiteY422" fmla="*/ 3847008 h 5532994"/>
              <a:gd name="connsiteX423" fmla="*/ 1277041 w 4710767"/>
              <a:gd name="connsiteY423" fmla="*/ 3830071 h 5532994"/>
              <a:gd name="connsiteX424" fmla="*/ 1273800 w 4710767"/>
              <a:gd name="connsiteY424" fmla="*/ 3814619 h 5532994"/>
              <a:gd name="connsiteX425" fmla="*/ 3685241 w 4710767"/>
              <a:gd name="connsiteY425" fmla="*/ 3777155 h 5532994"/>
              <a:gd name="connsiteX426" fmla="*/ 3726693 w 4710767"/>
              <a:gd name="connsiteY426" fmla="*/ 3807922 h 5532994"/>
              <a:gd name="connsiteX427" fmla="*/ 3678171 w 4710767"/>
              <a:gd name="connsiteY427" fmla="*/ 3816453 h 5532994"/>
              <a:gd name="connsiteX428" fmla="*/ 3673310 w 4710767"/>
              <a:gd name="connsiteY428" fmla="*/ 3793273 h 5532994"/>
              <a:gd name="connsiteX429" fmla="*/ 3685241 w 4710767"/>
              <a:gd name="connsiteY429" fmla="*/ 3777155 h 5532994"/>
              <a:gd name="connsiteX430" fmla="*/ 460001 w 4710767"/>
              <a:gd name="connsiteY430" fmla="*/ 3771776 h 5532994"/>
              <a:gd name="connsiteX431" fmla="*/ 479423 w 4710767"/>
              <a:gd name="connsiteY431" fmla="*/ 3778750 h 5532994"/>
              <a:gd name="connsiteX432" fmla="*/ 488196 w 4710767"/>
              <a:gd name="connsiteY432" fmla="*/ 3791752 h 5532994"/>
              <a:gd name="connsiteX433" fmla="*/ 480872 w 4710767"/>
              <a:gd name="connsiteY433" fmla="*/ 3835812 h 5532994"/>
              <a:gd name="connsiteX434" fmla="*/ 495955 w 4710767"/>
              <a:gd name="connsiteY434" fmla="*/ 3845241 h 5532994"/>
              <a:gd name="connsiteX435" fmla="*/ 499855 w 4710767"/>
              <a:gd name="connsiteY435" fmla="*/ 3851019 h 5532994"/>
              <a:gd name="connsiteX436" fmla="*/ 505254 w 4710767"/>
              <a:gd name="connsiteY436" fmla="*/ 3939776 h 5532994"/>
              <a:gd name="connsiteX437" fmla="*/ 513052 w 4710767"/>
              <a:gd name="connsiteY437" fmla="*/ 3951331 h 5532994"/>
              <a:gd name="connsiteX438" fmla="*/ 539922 w 4710767"/>
              <a:gd name="connsiteY438" fmla="*/ 3962077 h 5532994"/>
              <a:gd name="connsiteX439" fmla="*/ 527212 w 4710767"/>
              <a:gd name="connsiteY439" fmla="*/ 3985234 h 5532994"/>
              <a:gd name="connsiteX440" fmla="*/ 542295 w 4710767"/>
              <a:gd name="connsiteY440" fmla="*/ 3994664 h 5532994"/>
              <a:gd name="connsiteX441" fmla="*/ 535986 w 4710767"/>
              <a:gd name="connsiteY441" fmla="*/ 3998235 h 5532994"/>
              <a:gd name="connsiteX442" fmla="*/ 550093 w 4710767"/>
              <a:gd name="connsiteY442" fmla="*/ 4006220 h 5532994"/>
              <a:gd name="connsiteX443" fmla="*/ 553991 w 4710767"/>
              <a:gd name="connsiteY443" fmla="*/ 4011998 h 5532994"/>
              <a:gd name="connsiteX444" fmla="*/ 528663 w 4710767"/>
              <a:gd name="connsiteY444" fmla="*/ 4042294 h 5532994"/>
              <a:gd name="connsiteX445" fmla="*/ 543744 w 4710767"/>
              <a:gd name="connsiteY445" fmla="*/ 4051726 h 5532994"/>
              <a:gd name="connsiteX446" fmla="*/ 546771 w 4710767"/>
              <a:gd name="connsiteY446" fmla="*/ 4107893 h 5532994"/>
              <a:gd name="connsiteX447" fmla="*/ 540462 w 4710767"/>
              <a:gd name="connsiteY447" fmla="*/ 4111463 h 5532994"/>
              <a:gd name="connsiteX448" fmla="*/ 567240 w 4710767"/>
              <a:gd name="connsiteY448" fmla="*/ 4138226 h 5532994"/>
              <a:gd name="connsiteX449" fmla="*/ 575039 w 4710767"/>
              <a:gd name="connsiteY449" fmla="*/ 4149783 h 5532994"/>
              <a:gd name="connsiteX450" fmla="*/ 568689 w 4710767"/>
              <a:gd name="connsiteY450" fmla="*/ 4195286 h 5532994"/>
              <a:gd name="connsiteX451" fmla="*/ 562380 w 4710767"/>
              <a:gd name="connsiteY451" fmla="*/ 4198855 h 5532994"/>
              <a:gd name="connsiteX452" fmla="*/ 558482 w 4710767"/>
              <a:gd name="connsiteY452" fmla="*/ 4193079 h 5532994"/>
              <a:gd name="connsiteX453" fmla="*/ 560891 w 4710767"/>
              <a:gd name="connsiteY453" fmla="*/ 4183732 h 5532994"/>
              <a:gd name="connsiteX454" fmla="*/ 499534 w 4710767"/>
              <a:gd name="connsiteY454" fmla="*/ 4118650 h 5532994"/>
              <a:gd name="connsiteX455" fmla="*/ 513590 w 4710767"/>
              <a:gd name="connsiteY455" fmla="*/ 4100717 h 5532994"/>
              <a:gd name="connsiteX456" fmla="*/ 509692 w 4710767"/>
              <a:gd name="connsiteY456" fmla="*/ 4094941 h 5532994"/>
              <a:gd name="connsiteX457" fmla="*/ 489274 w 4710767"/>
              <a:gd name="connsiteY457" fmla="*/ 4090524 h 5532994"/>
              <a:gd name="connsiteX458" fmla="*/ 479053 w 4710767"/>
              <a:gd name="connsiteY458" fmla="*/ 4020465 h 5532994"/>
              <a:gd name="connsiteX459" fmla="*/ 463366 w 4710767"/>
              <a:gd name="connsiteY459" fmla="*/ 4013371 h 5532994"/>
              <a:gd name="connsiteX460" fmla="*/ 459468 w 4710767"/>
              <a:gd name="connsiteY460" fmla="*/ 4007594 h 5532994"/>
              <a:gd name="connsiteX461" fmla="*/ 482335 w 4710767"/>
              <a:gd name="connsiteY461" fmla="*/ 3960726 h 5532994"/>
              <a:gd name="connsiteX462" fmla="*/ 468227 w 4710767"/>
              <a:gd name="connsiteY462" fmla="*/ 3952740 h 5532994"/>
              <a:gd name="connsiteX463" fmla="*/ 462864 w 4710767"/>
              <a:gd name="connsiteY463" fmla="*/ 3822049 h 5532994"/>
              <a:gd name="connsiteX464" fmla="*/ 448758 w 4710767"/>
              <a:gd name="connsiteY464" fmla="*/ 3814064 h 5532994"/>
              <a:gd name="connsiteX465" fmla="*/ 442396 w 4710767"/>
              <a:gd name="connsiteY465" fmla="*/ 3791717 h 5532994"/>
              <a:gd name="connsiteX466" fmla="*/ 432187 w 4710767"/>
              <a:gd name="connsiteY466" fmla="*/ 3789508 h 5532994"/>
              <a:gd name="connsiteX467" fmla="*/ 440907 w 4710767"/>
              <a:gd name="connsiteY467" fmla="*/ 3776590 h 5532994"/>
              <a:gd name="connsiteX468" fmla="*/ 447219 w 4710767"/>
              <a:gd name="connsiteY468" fmla="*/ 3773020 h 5532994"/>
              <a:gd name="connsiteX469" fmla="*/ 460001 w 4710767"/>
              <a:gd name="connsiteY469" fmla="*/ 3771776 h 5532994"/>
              <a:gd name="connsiteX470" fmla="*/ 527633 w 4710767"/>
              <a:gd name="connsiteY470" fmla="*/ 3769439 h 5532994"/>
              <a:gd name="connsiteX471" fmla="*/ 541741 w 4710767"/>
              <a:gd name="connsiteY471" fmla="*/ 3777423 h 5532994"/>
              <a:gd name="connsiteX472" fmla="*/ 530610 w 4710767"/>
              <a:gd name="connsiteY472" fmla="*/ 3799689 h 5532994"/>
              <a:gd name="connsiteX473" fmla="*/ 522722 w 4710767"/>
              <a:gd name="connsiteY473" fmla="*/ 3804153 h 5532994"/>
              <a:gd name="connsiteX474" fmla="*/ 518823 w 4710767"/>
              <a:gd name="connsiteY474" fmla="*/ 3798375 h 5532994"/>
              <a:gd name="connsiteX475" fmla="*/ 527633 w 4710767"/>
              <a:gd name="connsiteY475" fmla="*/ 3769439 h 5532994"/>
              <a:gd name="connsiteX476" fmla="*/ 1449152 w 4710767"/>
              <a:gd name="connsiteY476" fmla="*/ 3753743 h 5532994"/>
              <a:gd name="connsiteX477" fmla="*/ 1463667 w 4710767"/>
              <a:gd name="connsiteY477" fmla="*/ 3781233 h 5532994"/>
              <a:gd name="connsiteX478" fmla="*/ 1446791 w 4710767"/>
              <a:gd name="connsiteY478" fmla="*/ 3784201 h 5532994"/>
              <a:gd name="connsiteX479" fmla="*/ 1432275 w 4710767"/>
              <a:gd name="connsiteY479" fmla="*/ 3756711 h 5532994"/>
              <a:gd name="connsiteX480" fmla="*/ 209407 w 4710767"/>
              <a:gd name="connsiteY480" fmla="*/ 3735396 h 5532994"/>
              <a:gd name="connsiteX481" fmla="*/ 241205 w 4710767"/>
              <a:gd name="connsiteY481" fmla="*/ 3761850 h 5532994"/>
              <a:gd name="connsiteX482" fmla="*/ 230405 w 4710767"/>
              <a:gd name="connsiteY482" fmla="*/ 3793791 h 5532994"/>
              <a:gd name="connsiteX483" fmla="*/ 191788 w 4710767"/>
              <a:gd name="connsiteY483" fmla="*/ 3776547 h 5532994"/>
              <a:gd name="connsiteX484" fmla="*/ 188952 w 4710767"/>
              <a:gd name="connsiteY484" fmla="*/ 3763027 h 5532994"/>
              <a:gd name="connsiteX485" fmla="*/ 209407 w 4710767"/>
              <a:gd name="connsiteY485" fmla="*/ 3735396 h 5532994"/>
              <a:gd name="connsiteX486" fmla="*/ 3658995 w 4710767"/>
              <a:gd name="connsiteY486" fmla="*/ 3715805 h 5532994"/>
              <a:gd name="connsiteX487" fmla="*/ 3615316 w 4710767"/>
              <a:gd name="connsiteY487" fmla="*/ 3838826 h 5532994"/>
              <a:gd name="connsiteX488" fmla="*/ 3590076 w 4710767"/>
              <a:gd name="connsiteY488" fmla="*/ 3853106 h 5532994"/>
              <a:gd name="connsiteX489" fmla="*/ 3561772 w 4710767"/>
              <a:gd name="connsiteY489" fmla="*/ 3853153 h 5532994"/>
              <a:gd name="connsiteX490" fmla="*/ 3559358 w 4710767"/>
              <a:gd name="connsiteY490" fmla="*/ 3862500 h 5532994"/>
              <a:gd name="connsiteX491" fmla="*/ 3541263 w 4710767"/>
              <a:gd name="connsiteY491" fmla="*/ 3864756 h 5532994"/>
              <a:gd name="connsiteX492" fmla="*/ 3522334 w 4710767"/>
              <a:gd name="connsiteY492" fmla="*/ 3875465 h 5532994"/>
              <a:gd name="connsiteX493" fmla="*/ 3516993 w 4710767"/>
              <a:gd name="connsiteY493" fmla="*/ 3885722 h 5532994"/>
              <a:gd name="connsiteX494" fmla="*/ 3516618 w 4710767"/>
              <a:gd name="connsiteY494" fmla="*/ 3888324 h 5532994"/>
              <a:gd name="connsiteX495" fmla="*/ 3529672 w 4710767"/>
              <a:gd name="connsiteY495" fmla="*/ 3890633 h 5532994"/>
              <a:gd name="connsiteX496" fmla="*/ 3538110 w 4710767"/>
              <a:gd name="connsiteY496" fmla="*/ 3889150 h 5532994"/>
              <a:gd name="connsiteX497" fmla="*/ 3544929 w 4710767"/>
              <a:gd name="connsiteY497" fmla="*/ 3879938 h 5532994"/>
              <a:gd name="connsiteX498" fmla="*/ 3628084 w 4710767"/>
              <a:gd name="connsiteY498" fmla="*/ 3911384 h 5532994"/>
              <a:gd name="connsiteX499" fmla="*/ 3684652 w 4710767"/>
              <a:gd name="connsiteY499" fmla="*/ 3847360 h 5532994"/>
              <a:gd name="connsiteX500" fmla="*/ 3712720 w 4710767"/>
              <a:gd name="connsiteY500" fmla="*/ 3866458 h 5532994"/>
              <a:gd name="connsiteX501" fmla="*/ 3707117 w 4710767"/>
              <a:gd name="connsiteY501" fmla="*/ 3881463 h 5532994"/>
              <a:gd name="connsiteX502" fmla="*/ 3738915 w 4710767"/>
              <a:gd name="connsiteY502" fmla="*/ 3907919 h 5532994"/>
              <a:gd name="connsiteX503" fmla="*/ 3747354 w 4710767"/>
              <a:gd name="connsiteY503" fmla="*/ 3906434 h 5532994"/>
              <a:gd name="connsiteX504" fmla="*/ 3740873 w 4710767"/>
              <a:gd name="connsiteY504" fmla="*/ 3875529 h 5532994"/>
              <a:gd name="connsiteX505" fmla="*/ 3729598 w 4710767"/>
              <a:gd name="connsiteY505" fmla="*/ 3863490 h 5532994"/>
              <a:gd name="connsiteX506" fmla="*/ 3738372 w 4710767"/>
              <a:gd name="connsiteY506" fmla="*/ 3821891 h 5532994"/>
              <a:gd name="connsiteX507" fmla="*/ 3728312 w 4710767"/>
              <a:gd name="connsiteY507" fmla="*/ 3815648 h 5532994"/>
              <a:gd name="connsiteX508" fmla="*/ 3733510 w 4710767"/>
              <a:gd name="connsiteY508" fmla="*/ 3798712 h 5532994"/>
              <a:gd name="connsiteX509" fmla="*/ 3698876 w 4710767"/>
              <a:gd name="connsiteY509" fmla="*/ 3758735 h 5532994"/>
              <a:gd name="connsiteX510" fmla="*/ 3695636 w 4710767"/>
              <a:gd name="connsiteY510" fmla="*/ 3743283 h 5532994"/>
              <a:gd name="connsiteX511" fmla="*/ 3717711 w 4710767"/>
              <a:gd name="connsiteY511" fmla="*/ 3723378 h 5532994"/>
              <a:gd name="connsiteX512" fmla="*/ 3709272 w 4710767"/>
              <a:gd name="connsiteY512" fmla="*/ 3724862 h 5532994"/>
              <a:gd name="connsiteX513" fmla="*/ 3695636 w 4710767"/>
              <a:gd name="connsiteY513" fmla="*/ 3743283 h 5532994"/>
              <a:gd name="connsiteX514" fmla="*/ 3669066 w 4710767"/>
              <a:gd name="connsiteY514" fmla="*/ 3733934 h 5532994"/>
              <a:gd name="connsiteX515" fmla="*/ 1278456 w 4710767"/>
              <a:gd name="connsiteY515" fmla="*/ 3711654 h 5532994"/>
              <a:gd name="connsiteX516" fmla="*/ 1264819 w 4710767"/>
              <a:gd name="connsiteY516" fmla="*/ 3730075 h 5532994"/>
              <a:gd name="connsiteX517" fmla="*/ 1266439 w 4710767"/>
              <a:gd name="connsiteY517" fmla="*/ 3737801 h 5532994"/>
              <a:gd name="connsiteX518" fmla="*/ 1280075 w 4710767"/>
              <a:gd name="connsiteY518" fmla="*/ 3719381 h 5532994"/>
              <a:gd name="connsiteX519" fmla="*/ 785504 w 4710767"/>
              <a:gd name="connsiteY519" fmla="*/ 3686417 h 5532994"/>
              <a:gd name="connsiteX520" fmla="*/ 794018 w 4710767"/>
              <a:gd name="connsiteY520" fmla="*/ 3692577 h 5532994"/>
              <a:gd name="connsiteX521" fmla="*/ 814489 w 4710767"/>
              <a:gd name="connsiteY521" fmla="*/ 3722910 h 5532994"/>
              <a:gd name="connsiteX522" fmla="*/ 808230 w 4710767"/>
              <a:gd name="connsiteY522" fmla="*/ 3752397 h 5532994"/>
              <a:gd name="connsiteX523" fmla="*/ 827703 w 4710767"/>
              <a:gd name="connsiteY523" fmla="*/ 3769765 h 5532994"/>
              <a:gd name="connsiteX524" fmla="*/ 831955 w 4710767"/>
              <a:gd name="connsiteY524" fmla="*/ 3752111 h 5532994"/>
              <a:gd name="connsiteX525" fmla="*/ 821896 w 4710767"/>
              <a:gd name="connsiteY525" fmla="*/ 3745867 h 5532994"/>
              <a:gd name="connsiteX526" fmla="*/ 877571 w 4710767"/>
              <a:gd name="connsiteY526" fmla="*/ 3688009 h 5532994"/>
              <a:gd name="connsiteX527" fmla="*/ 851178 w 4710767"/>
              <a:gd name="connsiteY527" fmla="*/ 3770761 h 5532994"/>
              <a:gd name="connsiteX528" fmla="*/ 872919 w 4710767"/>
              <a:gd name="connsiteY528" fmla="*/ 3790972 h 5532994"/>
              <a:gd name="connsiteX529" fmla="*/ 831085 w 4710767"/>
              <a:gd name="connsiteY529" fmla="*/ 3956554 h 5532994"/>
              <a:gd name="connsiteX530" fmla="*/ 832705 w 4710767"/>
              <a:gd name="connsiteY530" fmla="*/ 3964281 h 5532994"/>
              <a:gd name="connsiteX531" fmla="*/ 843980 w 4710767"/>
              <a:gd name="connsiteY531" fmla="*/ 3976318 h 5532994"/>
              <a:gd name="connsiteX532" fmla="*/ 815088 w 4710767"/>
              <a:gd name="connsiteY532" fmla="*/ 4005433 h 5532994"/>
              <a:gd name="connsiteX533" fmla="*/ 840404 w 4710767"/>
              <a:gd name="connsiteY533" fmla="*/ 4000981 h 5532994"/>
              <a:gd name="connsiteX534" fmla="*/ 843644 w 4710767"/>
              <a:gd name="connsiteY534" fmla="*/ 4016435 h 5532994"/>
              <a:gd name="connsiteX535" fmla="*/ 838448 w 4710767"/>
              <a:gd name="connsiteY535" fmla="*/ 4033371 h 5532994"/>
              <a:gd name="connsiteX536" fmla="*/ 863762 w 4710767"/>
              <a:gd name="connsiteY536" fmla="*/ 4028920 h 5532994"/>
              <a:gd name="connsiteX537" fmla="*/ 860521 w 4710767"/>
              <a:gd name="connsiteY537" fmla="*/ 4013467 h 5532994"/>
              <a:gd name="connsiteX538" fmla="*/ 889079 w 4710767"/>
              <a:gd name="connsiteY538" fmla="*/ 4024468 h 5532994"/>
              <a:gd name="connsiteX539" fmla="*/ 924300 w 4710767"/>
              <a:gd name="connsiteY539" fmla="*/ 3994242 h 5532994"/>
              <a:gd name="connsiteX540" fmla="*/ 927541 w 4710767"/>
              <a:gd name="connsiteY540" fmla="*/ 4009694 h 5532994"/>
              <a:gd name="connsiteX541" fmla="*/ 918766 w 4710767"/>
              <a:gd name="connsiteY541" fmla="*/ 4051295 h 5532994"/>
              <a:gd name="connsiteX542" fmla="*/ 930041 w 4710767"/>
              <a:gd name="connsiteY542" fmla="*/ 4063331 h 5532994"/>
              <a:gd name="connsiteX543" fmla="*/ 908120 w 4710767"/>
              <a:gd name="connsiteY543" fmla="*/ 4115255 h 5532994"/>
              <a:gd name="connsiteX544" fmla="*/ 916556 w 4710767"/>
              <a:gd name="connsiteY544" fmla="*/ 4113772 h 5532994"/>
              <a:gd name="connsiteX545" fmla="*/ 896648 w 4710767"/>
              <a:gd name="connsiteY545" fmla="*/ 4227430 h 5532994"/>
              <a:gd name="connsiteX546" fmla="*/ 906707 w 4710767"/>
              <a:gd name="connsiteY546" fmla="*/ 4233672 h 5532994"/>
              <a:gd name="connsiteX547" fmla="*/ 877813 w 4710767"/>
              <a:gd name="connsiteY547" fmla="*/ 4262786 h 5532994"/>
              <a:gd name="connsiteX548" fmla="*/ 879434 w 4710767"/>
              <a:gd name="connsiteY548" fmla="*/ 4270513 h 5532994"/>
              <a:gd name="connsiteX549" fmla="*/ 901509 w 4710767"/>
              <a:gd name="connsiteY549" fmla="*/ 4250608 h 5532994"/>
              <a:gd name="connsiteX550" fmla="*/ 903130 w 4710767"/>
              <a:gd name="connsiteY550" fmla="*/ 4258334 h 5532994"/>
              <a:gd name="connsiteX551" fmla="*/ 861817 w 4710767"/>
              <a:gd name="connsiteY551" fmla="*/ 4311665 h 5532994"/>
              <a:gd name="connsiteX552" fmla="*/ 856620 w 4710767"/>
              <a:gd name="connsiteY552" fmla="*/ 4328601 h 5532994"/>
              <a:gd name="connsiteX553" fmla="*/ 881935 w 4710767"/>
              <a:gd name="connsiteY553" fmla="*/ 4324151 h 5532994"/>
              <a:gd name="connsiteX554" fmla="*/ 871540 w 4710767"/>
              <a:gd name="connsiteY554" fmla="*/ 4358024 h 5532994"/>
              <a:gd name="connsiteX555" fmla="*/ 888416 w 4710767"/>
              <a:gd name="connsiteY555" fmla="*/ 4355057 h 5532994"/>
              <a:gd name="connsiteX556" fmla="*/ 890037 w 4710767"/>
              <a:gd name="connsiteY556" fmla="*/ 4362783 h 5532994"/>
              <a:gd name="connsiteX557" fmla="*/ 864722 w 4710767"/>
              <a:gd name="connsiteY557" fmla="*/ 4367234 h 5532994"/>
              <a:gd name="connsiteX558" fmla="*/ 866342 w 4710767"/>
              <a:gd name="connsiteY558" fmla="*/ 4374960 h 5532994"/>
              <a:gd name="connsiteX559" fmla="*/ 875996 w 4710767"/>
              <a:gd name="connsiteY559" fmla="*/ 4379271 h 5532994"/>
              <a:gd name="connsiteX560" fmla="*/ 854075 w 4710767"/>
              <a:gd name="connsiteY560" fmla="*/ 4431195 h 5532994"/>
              <a:gd name="connsiteX561" fmla="*/ 845635 w 4710767"/>
              <a:gd name="connsiteY561" fmla="*/ 4432679 h 5532994"/>
              <a:gd name="connsiteX562" fmla="*/ 827138 w 4710767"/>
              <a:gd name="connsiteY562" fmla="*/ 4427919 h 5532994"/>
              <a:gd name="connsiteX563" fmla="*/ 828760 w 4710767"/>
              <a:gd name="connsiteY563" fmla="*/ 4435646 h 5532994"/>
              <a:gd name="connsiteX564" fmla="*/ 838819 w 4710767"/>
              <a:gd name="connsiteY564" fmla="*/ 4441889 h 5532994"/>
              <a:gd name="connsiteX565" fmla="*/ 813503 w 4710767"/>
              <a:gd name="connsiteY565" fmla="*/ 4446341 h 5532994"/>
              <a:gd name="connsiteX566" fmla="*/ 820320 w 4710767"/>
              <a:gd name="connsiteY566" fmla="*/ 4437130 h 5532994"/>
              <a:gd name="connsiteX567" fmla="*/ 808641 w 4710767"/>
              <a:gd name="connsiteY567" fmla="*/ 4423161 h 5532994"/>
              <a:gd name="connsiteX568" fmla="*/ 813839 w 4710767"/>
              <a:gd name="connsiteY568" fmla="*/ 4406224 h 5532994"/>
              <a:gd name="connsiteX569" fmla="*/ 805399 w 4710767"/>
              <a:gd name="connsiteY569" fmla="*/ 4407708 h 5532994"/>
              <a:gd name="connsiteX570" fmla="*/ 769690 w 4710767"/>
              <a:gd name="connsiteY570" fmla="*/ 4446032 h 5532994"/>
              <a:gd name="connsiteX571" fmla="*/ 781369 w 4710767"/>
              <a:gd name="connsiteY571" fmla="*/ 4460002 h 5532994"/>
              <a:gd name="connsiteX572" fmla="*/ 716851 w 4710767"/>
              <a:gd name="connsiteY572" fmla="*/ 4517412 h 5532994"/>
              <a:gd name="connsiteX573" fmla="*/ 691535 w 4710767"/>
              <a:gd name="connsiteY573" fmla="*/ 4521863 h 5532994"/>
              <a:gd name="connsiteX574" fmla="*/ 688698 w 4710767"/>
              <a:gd name="connsiteY574" fmla="*/ 4508342 h 5532994"/>
              <a:gd name="connsiteX575" fmla="*/ 680260 w 4710767"/>
              <a:gd name="connsiteY575" fmla="*/ 4509827 h 5532994"/>
              <a:gd name="connsiteX576" fmla="*/ 683096 w 4710767"/>
              <a:gd name="connsiteY576" fmla="*/ 4523348 h 5532994"/>
              <a:gd name="connsiteX577" fmla="*/ 693154 w 4710767"/>
              <a:gd name="connsiteY577" fmla="*/ 4529591 h 5532994"/>
              <a:gd name="connsiteX578" fmla="*/ 679519 w 4710767"/>
              <a:gd name="connsiteY578" fmla="*/ 4548011 h 5532994"/>
              <a:gd name="connsiteX579" fmla="*/ 728193 w 4710767"/>
              <a:gd name="connsiteY579" fmla="*/ 4571497 h 5532994"/>
              <a:gd name="connsiteX580" fmla="*/ 751888 w 4710767"/>
              <a:gd name="connsiteY580" fmla="*/ 4559320 h 5532994"/>
              <a:gd name="connsiteX581" fmla="*/ 753509 w 4710767"/>
              <a:gd name="connsiteY581" fmla="*/ 4567046 h 5532994"/>
              <a:gd name="connsiteX582" fmla="*/ 731435 w 4710767"/>
              <a:gd name="connsiteY582" fmla="*/ 4586951 h 5532994"/>
              <a:gd name="connsiteX583" fmla="*/ 756008 w 4710767"/>
              <a:gd name="connsiteY583" fmla="*/ 4620683 h 5532994"/>
              <a:gd name="connsiteX584" fmla="*/ 800075 w 4710767"/>
              <a:gd name="connsiteY584" fmla="*/ 4590904 h 5532994"/>
              <a:gd name="connsiteX585" fmla="*/ 835043 w 4710767"/>
              <a:gd name="connsiteY585" fmla="*/ 4590764 h 5532994"/>
              <a:gd name="connsiteX586" fmla="*/ 866297 w 4710767"/>
              <a:gd name="connsiteY586" fmla="*/ 4531192 h 5532994"/>
              <a:gd name="connsiteX587" fmla="*/ 893234 w 4710767"/>
              <a:gd name="connsiteY587" fmla="*/ 4534466 h 5532994"/>
              <a:gd name="connsiteX588" fmla="*/ 827888 w 4710767"/>
              <a:gd name="connsiteY588" fmla="*/ 4640091 h 5532994"/>
              <a:gd name="connsiteX589" fmla="*/ 749735 w 4710767"/>
              <a:gd name="connsiteY589" fmla="*/ 4715922 h 5532994"/>
              <a:gd name="connsiteX590" fmla="*/ 751354 w 4710767"/>
              <a:gd name="connsiteY590" fmla="*/ 4723648 h 5532994"/>
              <a:gd name="connsiteX591" fmla="*/ 698714 w 4710767"/>
              <a:gd name="connsiteY591" fmla="*/ 4670815 h 5532994"/>
              <a:gd name="connsiteX592" fmla="*/ 710240 w 4710767"/>
              <a:gd name="connsiteY592" fmla="*/ 4652767 h 5532994"/>
              <a:gd name="connsiteX593" fmla="*/ 705378 w 4710767"/>
              <a:gd name="connsiteY593" fmla="*/ 4629587 h 5532994"/>
              <a:gd name="connsiteX594" fmla="*/ 585227 w 4710767"/>
              <a:gd name="connsiteY594" fmla="*/ 4588624 h 5532994"/>
              <a:gd name="connsiteX595" fmla="*/ 580366 w 4710767"/>
              <a:gd name="connsiteY595" fmla="*/ 4565444 h 5532994"/>
              <a:gd name="connsiteX596" fmla="*/ 588804 w 4710767"/>
              <a:gd name="connsiteY596" fmla="*/ 4563961 h 5532994"/>
              <a:gd name="connsiteX597" fmla="*/ 607303 w 4710767"/>
              <a:gd name="connsiteY597" fmla="*/ 4568720 h 5532994"/>
              <a:gd name="connsiteX598" fmla="*/ 605681 w 4710767"/>
              <a:gd name="connsiteY598" fmla="*/ 4560993 h 5532994"/>
              <a:gd name="connsiteX599" fmla="*/ 577125 w 4710767"/>
              <a:gd name="connsiteY599" fmla="*/ 4549993 h 5532994"/>
              <a:gd name="connsiteX600" fmla="*/ 570307 w 4710767"/>
              <a:gd name="connsiteY600" fmla="*/ 4559202 h 5532994"/>
              <a:gd name="connsiteX601" fmla="*/ 567066 w 4710767"/>
              <a:gd name="connsiteY601" fmla="*/ 4543750 h 5532994"/>
              <a:gd name="connsiteX602" fmla="*/ 573883 w 4710767"/>
              <a:gd name="connsiteY602" fmla="*/ 4534539 h 5532994"/>
              <a:gd name="connsiteX603" fmla="*/ 562610 w 4710767"/>
              <a:gd name="connsiteY603" fmla="*/ 4522502 h 5532994"/>
              <a:gd name="connsiteX604" fmla="*/ 560989 w 4710767"/>
              <a:gd name="connsiteY604" fmla="*/ 4514776 h 5532994"/>
              <a:gd name="connsiteX605" fmla="*/ 574626 w 4710767"/>
              <a:gd name="connsiteY605" fmla="*/ 4496354 h 5532994"/>
              <a:gd name="connsiteX606" fmla="*/ 618439 w 4710767"/>
              <a:gd name="connsiteY606" fmla="*/ 4496663 h 5532994"/>
              <a:gd name="connsiteX607" fmla="*/ 642133 w 4710767"/>
              <a:gd name="connsiteY607" fmla="*/ 4484484 h 5532994"/>
              <a:gd name="connsiteX608" fmla="*/ 574418 w 4710767"/>
              <a:gd name="connsiteY608" fmla="*/ 4370211 h 5532994"/>
              <a:gd name="connsiteX609" fmla="*/ 604930 w 4710767"/>
              <a:gd name="connsiteY609" fmla="*/ 4348823 h 5532994"/>
              <a:gd name="connsiteX610" fmla="*/ 653198 w 4710767"/>
              <a:gd name="connsiteY610" fmla="*/ 4364716 h 5532994"/>
              <a:gd name="connsiteX611" fmla="*/ 646341 w 4710767"/>
              <a:gd name="connsiteY611" fmla="*/ 4343460 h 5532994"/>
              <a:gd name="connsiteX612" fmla="*/ 637949 w 4710767"/>
              <a:gd name="connsiteY612" fmla="*/ 4323758 h 5532994"/>
              <a:gd name="connsiteX613" fmla="*/ 618966 w 4710767"/>
              <a:gd name="connsiteY613" fmla="*/ 4308551 h 5532994"/>
              <a:gd name="connsiteX614" fmla="*/ 616125 w 4710767"/>
              <a:gd name="connsiteY614" fmla="*/ 4300762 h 5532994"/>
              <a:gd name="connsiteX615" fmla="*/ 612587 w 4710767"/>
              <a:gd name="connsiteY615" fmla="*/ 4314930 h 5532994"/>
              <a:gd name="connsiteX616" fmla="*/ 593251 w 4710767"/>
              <a:gd name="connsiteY616" fmla="*/ 4334854 h 5532994"/>
              <a:gd name="connsiteX617" fmla="*/ 576374 w 4710767"/>
              <a:gd name="connsiteY617" fmla="*/ 4337822 h 5532994"/>
              <a:gd name="connsiteX618" fmla="*/ 548223 w 4710767"/>
              <a:gd name="connsiteY618" fmla="*/ 4328751 h 5532994"/>
              <a:gd name="connsiteX619" fmla="*/ 540999 w 4710767"/>
              <a:gd name="connsiteY619" fmla="*/ 4336030 h 5532994"/>
              <a:gd name="connsiteX620" fmla="*/ 529725 w 4710767"/>
              <a:gd name="connsiteY620" fmla="*/ 4323991 h 5532994"/>
              <a:gd name="connsiteX621" fmla="*/ 550018 w 4710767"/>
              <a:gd name="connsiteY621" fmla="*/ 4290381 h 5532994"/>
              <a:gd name="connsiteX622" fmla="*/ 586337 w 4710767"/>
              <a:gd name="connsiteY622" fmla="*/ 4276347 h 5532994"/>
              <a:gd name="connsiteX623" fmla="*/ 575014 w 4710767"/>
              <a:gd name="connsiteY623" fmla="*/ 4259568 h 5532994"/>
              <a:gd name="connsiteX624" fmla="*/ 595470 w 4710767"/>
              <a:gd name="connsiteY624" fmla="*/ 4222049 h 5532994"/>
              <a:gd name="connsiteX625" fmla="*/ 599369 w 4710767"/>
              <a:gd name="connsiteY625" fmla="*/ 4227828 h 5532994"/>
              <a:gd name="connsiteX626" fmla="*/ 604338 w 4710767"/>
              <a:gd name="connsiteY626" fmla="*/ 4241447 h 5532994"/>
              <a:gd name="connsiteX627" fmla="*/ 608636 w 4710767"/>
              <a:gd name="connsiteY627" fmla="*/ 4233507 h 5532994"/>
              <a:gd name="connsiteX628" fmla="*/ 635152 w 4710767"/>
              <a:gd name="connsiteY628" fmla="*/ 4211321 h 5532994"/>
              <a:gd name="connsiteX629" fmla="*/ 637987 w 4710767"/>
              <a:gd name="connsiteY629" fmla="*/ 4224843 h 5532994"/>
              <a:gd name="connsiteX630" fmla="*/ 644805 w 4710767"/>
              <a:gd name="connsiteY630" fmla="*/ 4215631 h 5532994"/>
              <a:gd name="connsiteX631" fmla="*/ 663303 w 4710767"/>
              <a:gd name="connsiteY631" fmla="*/ 4220391 h 5532994"/>
              <a:gd name="connsiteX632" fmla="*/ 729780 w 4710767"/>
              <a:gd name="connsiteY632" fmla="*/ 4130590 h 5532994"/>
              <a:gd name="connsiteX633" fmla="*/ 755095 w 4710767"/>
              <a:gd name="connsiteY633" fmla="*/ 4126138 h 5532994"/>
              <a:gd name="connsiteX634" fmla="*/ 775815 w 4710767"/>
              <a:gd name="connsiteY634" fmla="*/ 4128658 h 5532994"/>
              <a:gd name="connsiteX635" fmla="*/ 780048 w 4710767"/>
              <a:gd name="connsiteY635" fmla="*/ 4076097 h 5532994"/>
              <a:gd name="connsiteX636" fmla="*/ 779531 w 4710767"/>
              <a:gd name="connsiteY636" fmla="*/ 4075777 h 5532994"/>
              <a:gd name="connsiteX637" fmla="*/ 771427 w 4710767"/>
              <a:gd name="connsiteY637" fmla="*/ 4037143 h 5532994"/>
              <a:gd name="connsiteX638" fmla="*/ 762989 w 4710767"/>
              <a:gd name="connsiteY638" fmla="*/ 4038629 h 5532994"/>
              <a:gd name="connsiteX639" fmla="*/ 758128 w 4710767"/>
              <a:gd name="connsiteY639" fmla="*/ 4015449 h 5532994"/>
              <a:gd name="connsiteX640" fmla="*/ 774501 w 4710767"/>
              <a:gd name="connsiteY640" fmla="*/ 4012569 h 5532994"/>
              <a:gd name="connsiteX641" fmla="*/ 774310 w 4710767"/>
              <a:gd name="connsiteY641" fmla="*/ 4012049 h 5532994"/>
              <a:gd name="connsiteX642" fmla="*/ 764947 w 4710767"/>
              <a:gd name="connsiteY642" fmla="*/ 4006238 h 5532994"/>
              <a:gd name="connsiteX643" fmla="*/ 766695 w 4710767"/>
              <a:gd name="connsiteY643" fmla="*/ 3991305 h 5532994"/>
              <a:gd name="connsiteX644" fmla="*/ 763404 w 4710767"/>
              <a:gd name="connsiteY644" fmla="*/ 3982338 h 5532994"/>
              <a:gd name="connsiteX645" fmla="*/ 773142 w 4710767"/>
              <a:gd name="connsiteY645" fmla="*/ 3945893 h 5532994"/>
              <a:gd name="connsiteX646" fmla="*/ 781028 w 4710767"/>
              <a:gd name="connsiteY646" fmla="*/ 3941431 h 5532994"/>
              <a:gd name="connsiteX647" fmla="*/ 785473 w 4710767"/>
              <a:gd name="connsiteY647" fmla="*/ 3942647 h 5532994"/>
              <a:gd name="connsiteX648" fmla="*/ 789673 w 4710767"/>
              <a:gd name="connsiteY648" fmla="*/ 3933793 h 5532994"/>
              <a:gd name="connsiteX649" fmla="*/ 806106 w 4710767"/>
              <a:gd name="connsiteY649" fmla="*/ 3920889 h 5532994"/>
              <a:gd name="connsiteX650" fmla="*/ 789565 w 4710767"/>
              <a:gd name="connsiteY650" fmla="*/ 3883740 h 5532994"/>
              <a:gd name="connsiteX651" fmla="*/ 808063 w 4710767"/>
              <a:gd name="connsiteY651" fmla="*/ 3888500 h 5532994"/>
              <a:gd name="connsiteX652" fmla="*/ 811605 w 4710767"/>
              <a:gd name="connsiteY652" fmla="*/ 3842812 h 5532994"/>
              <a:gd name="connsiteX653" fmla="*/ 814913 w 4710767"/>
              <a:gd name="connsiteY653" fmla="*/ 3826533 h 5532994"/>
              <a:gd name="connsiteX654" fmla="*/ 803279 w 4710767"/>
              <a:gd name="connsiteY654" fmla="*/ 3829047 h 5532994"/>
              <a:gd name="connsiteX655" fmla="*/ 799433 w 4710767"/>
              <a:gd name="connsiteY655" fmla="*/ 3849186 h 5532994"/>
              <a:gd name="connsiteX656" fmla="*/ 809643 w 4710767"/>
              <a:gd name="connsiteY656" fmla="*/ 3851393 h 5532994"/>
              <a:gd name="connsiteX657" fmla="*/ 798511 w 4710767"/>
              <a:gd name="connsiteY657" fmla="*/ 3873659 h 5532994"/>
              <a:gd name="connsiteX658" fmla="*/ 776514 w 4710767"/>
              <a:gd name="connsiteY658" fmla="*/ 3870135 h 5532994"/>
              <a:gd name="connsiteX659" fmla="*/ 767291 w 4710767"/>
              <a:gd name="connsiteY659" fmla="*/ 3691731 h 5532994"/>
              <a:gd name="connsiteX660" fmla="*/ 773601 w 4710767"/>
              <a:gd name="connsiteY660" fmla="*/ 3688161 h 5532994"/>
              <a:gd name="connsiteX661" fmla="*/ 785504 w 4710767"/>
              <a:gd name="connsiteY661" fmla="*/ 3686417 h 5532994"/>
              <a:gd name="connsiteX662" fmla="*/ 1154484 w 4710767"/>
              <a:gd name="connsiteY662" fmla="*/ 3660748 h 5532994"/>
              <a:gd name="connsiteX663" fmla="*/ 1149556 w 4710767"/>
              <a:gd name="connsiteY663" fmla="*/ 3667068 h 5532994"/>
              <a:gd name="connsiteX664" fmla="*/ 1138398 w 4710767"/>
              <a:gd name="connsiteY664" fmla="*/ 3799122 h 5532994"/>
              <a:gd name="connsiteX665" fmla="*/ 1142850 w 4710767"/>
              <a:gd name="connsiteY665" fmla="*/ 3872751 h 5532994"/>
              <a:gd name="connsiteX666" fmla="*/ 1149486 w 4710767"/>
              <a:gd name="connsiteY666" fmla="*/ 3868522 h 5532994"/>
              <a:gd name="connsiteX667" fmla="*/ 1150953 w 4710767"/>
              <a:gd name="connsiteY667" fmla="*/ 3844232 h 5532994"/>
              <a:gd name="connsiteX668" fmla="*/ 1142515 w 4710767"/>
              <a:gd name="connsiteY668" fmla="*/ 3845714 h 5532994"/>
              <a:gd name="connsiteX669" fmla="*/ 1161348 w 4710767"/>
              <a:gd name="connsiteY669" fmla="*/ 3810356 h 5532994"/>
              <a:gd name="connsiteX670" fmla="*/ 1150074 w 4710767"/>
              <a:gd name="connsiteY670" fmla="*/ 3798320 h 5532994"/>
              <a:gd name="connsiteX671" fmla="*/ 1148454 w 4710767"/>
              <a:gd name="connsiteY671" fmla="*/ 3790592 h 5532994"/>
              <a:gd name="connsiteX672" fmla="*/ 1160468 w 4710767"/>
              <a:gd name="connsiteY672" fmla="*/ 3764446 h 5532994"/>
              <a:gd name="connsiteX673" fmla="*/ 1157227 w 4710767"/>
              <a:gd name="connsiteY673" fmla="*/ 3748993 h 5532994"/>
              <a:gd name="connsiteX674" fmla="*/ 1147169 w 4710767"/>
              <a:gd name="connsiteY674" fmla="*/ 3742750 h 5532994"/>
              <a:gd name="connsiteX675" fmla="*/ 1152646 w 4710767"/>
              <a:gd name="connsiteY675" fmla="*/ 3667181 h 5532994"/>
              <a:gd name="connsiteX676" fmla="*/ 634909 w 4710767"/>
              <a:gd name="connsiteY676" fmla="*/ 3636543 h 5532994"/>
              <a:gd name="connsiteX677" fmla="*/ 638150 w 4710767"/>
              <a:gd name="connsiteY677" fmla="*/ 3651996 h 5532994"/>
              <a:gd name="connsiteX678" fmla="*/ 636195 w 4710767"/>
              <a:gd name="connsiteY678" fmla="*/ 3684386 h 5532994"/>
              <a:gd name="connsiteX679" fmla="*/ 657191 w 4710767"/>
              <a:gd name="connsiteY679" fmla="*/ 3742782 h 5532994"/>
              <a:gd name="connsiteX680" fmla="*/ 628635 w 4710767"/>
              <a:gd name="connsiteY680" fmla="*/ 3731780 h 5532994"/>
              <a:gd name="connsiteX681" fmla="*/ 630256 w 4710767"/>
              <a:gd name="connsiteY681" fmla="*/ 3739507 h 5532994"/>
              <a:gd name="connsiteX682" fmla="*/ 651995 w 4710767"/>
              <a:gd name="connsiteY682" fmla="*/ 3759720 h 5532994"/>
              <a:gd name="connsiteX683" fmla="*/ 653614 w 4710767"/>
              <a:gd name="connsiteY683" fmla="*/ 3767446 h 5532994"/>
              <a:gd name="connsiteX684" fmla="*/ 639979 w 4710767"/>
              <a:gd name="connsiteY684" fmla="*/ 3785865 h 5532994"/>
              <a:gd name="connsiteX685" fmla="*/ 651254 w 4710767"/>
              <a:gd name="connsiteY685" fmla="*/ 3797903 h 5532994"/>
              <a:gd name="connsiteX686" fmla="*/ 654494 w 4710767"/>
              <a:gd name="connsiteY686" fmla="*/ 3813356 h 5532994"/>
              <a:gd name="connsiteX687" fmla="*/ 632909 w 4710767"/>
              <a:gd name="connsiteY687" fmla="*/ 3825162 h 5532994"/>
              <a:gd name="connsiteX688" fmla="*/ 617108 w 4710767"/>
              <a:gd name="connsiteY688" fmla="*/ 3749831 h 5532994"/>
              <a:gd name="connsiteX689" fmla="*/ 620197 w 4710767"/>
              <a:gd name="connsiteY689" fmla="*/ 3733264 h 5532994"/>
              <a:gd name="connsiteX690" fmla="*/ 613868 w 4710767"/>
              <a:gd name="connsiteY690" fmla="*/ 3734377 h 5532994"/>
              <a:gd name="connsiteX691" fmla="*/ 622895 w 4710767"/>
              <a:gd name="connsiteY691" fmla="*/ 3662690 h 5532994"/>
              <a:gd name="connsiteX692" fmla="*/ 619606 w 4710767"/>
              <a:gd name="connsiteY692" fmla="*/ 3660649 h 5532994"/>
              <a:gd name="connsiteX693" fmla="*/ 614295 w 4710767"/>
              <a:gd name="connsiteY693" fmla="*/ 3668515 h 5532994"/>
              <a:gd name="connsiteX694" fmla="*/ 600186 w 4710767"/>
              <a:gd name="connsiteY694" fmla="*/ 3660530 h 5532994"/>
              <a:gd name="connsiteX695" fmla="*/ 596288 w 4710767"/>
              <a:gd name="connsiteY695" fmla="*/ 3654752 h 5532994"/>
              <a:gd name="connsiteX696" fmla="*/ 602599 w 4710767"/>
              <a:gd name="connsiteY696" fmla="*/ 3651182 h 5532994"/>
              <a:gd name="connsiteX697" fmla="*/ 605288 w 4710767"/>
              <a:gd name="connsiteY697" fmla="*/ 3651764 h 5532994"/>
              <a:gd name="connsiteX698" fmla="*/ 602775 w 4710767"/>
              <a:gd name="connsiteY698" fmla="*/ 3650205 h 5532994"/>
              <a:gd name="connsiteX699" fmla="*/ 601156 w 4710767"/>
              <a:gd name="connsiteY699" fmla="*/ 3642478 h 5532994"/>
              <a:gd name="connsiteX700" fmla="*/ 618034 w 4710767"/>
              <a:gd name="connsiteY700" fmla="*/ 3639510 h 5532994"/>
              <a:gd name="connsiteX701" fmla="*/ 621274 w 4710767"/>
              <a:gd name="connsiteY701" fmla="*/ 3654964 h 5532994"/>
              <a:gd name="connsiteX702" fmla="*/ 629712 w 4710767"/>
              <a:gd name="connsiteY702" fmla="*/ 3653480 h 5532994"/>
              <a:gd name="connsiteX703" fmla="*/ 626472 w 4710767"/>
              <a:gd name="connsiteY703" fmla="*/ 3638026 h 5532994"/>
              <a:gd name="connsiteX704" fmla="*/ 821200 w 4710767"/>
              <a:gd name="connsiteY704" fmla="*/ 3627821 h 5532994"/>
              <a:gd name="connsiteX705" fmla="*/ 838956 w 4710767"/>
              <a:gd name="connsiteY705" fmla="*/ 3670765 h 5532994"/>
              <a:gd name="connsiteX706" fmla="*/ 830517 w 4710767"/>
              <a:gd name="connsiteY706" fmla="*/ 3672249 h 5532994"/>
              <a:gd name="connsiteX707" fmla="*/ 812913 w 4710767"/>
              <a:gd name="connsiteY707" fmla="*/ 3661323 h 5532994"/>
              <a:gd name="connsiteX708" fmla="*/ 806432 w 4710767"/>
              <a:gd name="connsiteY708" fmla="*/ 3630418 h 5532994"/>
              <a:gd name="connsiteX709" fmla="*/ 881888 w 4710767"/>
              <a:gd name="connsiteY709" fmla="*/ 3625161 h 5532994"/>
              <a:gd name="connsiteX710" fmla="*/ 885130 w 4710767"/>
              <a:gd name="connsiteY710" fmla="*/ 3640614 h 5532994"/>
              <a:gd name="connsiteX711" fmla="*/ 864271 w 4710767"/>
              <a:gd name="connsiteY711" fmla="*/ 3666313 h 5532994"/>
              <a:gd name="connsiteX712" fmla="*/ 854212 w 4710767"/>
              <a:gd name="connsiteY712" fmla="*/ 3660071 h 5532994"/>
              <a:gd name="connsiteX713" fmla="*/ 873450 w 4710767"/>
              <a:gd name="connsiteY713" fmla="*/ 3626645 h 5532994"/>
              <a:gd name="connsiteX714" fmla="*/ 3593034 w 4710767"/>
              <a:gd name="connsiteY714" fmla="*/ 3619120 h 5532994"/>
              <a:gd name="connsiteX715" fmla="*/ 3588142 w 4710767"/>
              <a:gd name="connsiteY715" fmla="*/ 3635066 h 5532994"/>
              <a:gd name="connsiteX716" fmla="*/ 3588921 w 4710767"/>
              <a:gd name="connsiteY716" fmla="*/ 3638203 h 5532994"/>
              <a:gd name="connsiteX717" fmla="*/ 3638072 w 4710767"/>
              <a:gd name="connsiteY717" fmla="*/ 3689233 h 5532994"/>
              <a:gd name="connsiteX718" fmla="*/ 3656329 w 4710767"/>
              <a:gd name="connsiteY718" fmla="*/ 3710137 h 5532994"/>
              <a:gd name="connsiteX719" fmla="*/ 3664328 w 4710767"/>
              <a:gd name="connsiteY719" fmla="*/ 3708731 h 5532994"/>
              <a:gd name="connsiteX720" fmla="*/ 3593034 w 4710767"/>
              <a:gd name="connsiteY720" fmla="*/ 3619120 h 5532994"/>
              <a:gd name="connsiteX721" fmla="*/ 1479457 w 4710767"/>
              <a:gd name="connsiteY721" fmla="*/ 3606210 h 5532994"/>
              <a:gd name="connsiteX722" fmla="*/ 1497465 w 4710767"/>
              <a:gd name="connsiteY722" fmla="*/ 3619066 h 5532994"/>
              <a:gd name="connsiteX723" fmla="*/ 1480001 w 4710767"/>
              <a:gd name="connsiteY723" fmla="*/ 3692238 h 5532994"/>
              <a:gd name="connsiteX724" fmla="*/ 1473182 w 4710767"/>
              <a:gd name="connsiteY724" fmla="*/ 3701448 h 5532994"/>
              <a:gd name="connsiteX725" fmla="*/ 1484863 w 4710767"/>
              <a:gd name="connsiteY725" fmla="*/ 3715417 h 5532994"/>
              <a:gd name="connsiteX726" fmla="*/ 1469605 w 4710767"/>
              <a:gd name="connsiteY726" fmla="*/ 3726112 h 5532994"/>
              <a:gd name="connsiteX727" fmla="*/ 1452730 w 4710767"/>
              <a:gd name="connsiteY727" fmla="*/ 3729079 h 5532994"/>
              <a:gd name="connsiteX728" fmla="*/ 1451108 w 4710767"/>
              <a:gd name="connsiteY728" fmla="*/ 3721353 h 5532994"/>
              <a:gd name="connsiteX729" fmla="*/ 1456306 w 4710767"/>
              <a:gd name="connsiteY729" fmla="*/ 3704416 h 5532994"/>
              <a:gd name="connsiteX730" fmla="*/ 1439429 w 4710767"/>
              <a:gd name="connsiteY730" fmla="*/ 3707384 h 5532994"/>
              <a:gd name="connsiteX731" fmla="*/ 1471019 w 4710767"/>
              <a:gd name="connsiteY731" fmla="*/ 3607695 h 5532994"/>
              <a:gd name="connsiteX732" fmla="*/ 3925867 w 4710767"/>
              <a:gd name="connsiteY732" fmla="*/ 3568608 h 5532994"/>
              <a:gd name="connsiteX733" fmla="*/ 3945985 w 4710767"/>
              <a:gd name="connsiteY733" fmla="*/ 3581094 h 5532994"/>
              <a:gd name="connsiteX734" fmla="*/ 3940787 w 4710767"/>
              <a:gd name="connsiteY734" fmla="*/ 3598030 h 5532994"/>
              <a:gd name="connsiteX735" fmla="*/ 3913851 w 4710767"/>
              <a:gd name="connsiteY735" fmla="*/ 3594756 h 5532994"/>
              <a:gd name="connsiteX736" fmla="*/ 3912231 w 4710767"/>
              <a:gd name="connsiteY736" fmla="*/ 3587029 h 5532994"/>
              <a:gd name="connsiteX737" fmla="*/ 3925867 w 4710767"/>
              <a:gd name="connsiteY737" fmla="*/ 3568608 h 5532994"/>
              <a:gd name="connsiteX738" fmla="*/ 500263 w 4710767"/>
              <a:gd name="connsiteY738" fmla="*/ 3567372 h 5532994"/>
              <a:gd name="connsiteX739" fmla="*/ 523144 w 4710767"/>
              <a:gd name="connsiteY739" fmla="*/ 3588357 h 5532994"/>
              <a:gd name="connsiteX740" fmla="*/ 508023 w 4710767"/>
              <a:gd name="connsiteY740" fmla="*/ 3620862 h 5532994"/>
              <a:gd name="connsiteX741" fmla="*/ 487604 w 4710767"/>
              <a:gd name="connsiteY741" fmla="*/ 3616448 h 5532994"/>
              <a:gd name="connsiteX742" fmla="*/ 505649 w 4710767"/>
              <a:gd name="connsiteY742" fmla="*/ 3588275 h 5532994"/>
              <a:gd name="connsiteX743" fmla="*/ 487643 w 4710767"/>
              <a:gd name="connsiteY743" fmla="*/ 3574511 h 5532994"/>
              <a:gd name="connsiteX744" fmla="*/ 337244 w 4710767"/>
              <a:gd name="connsiteY744" fmla="*/ 3562703 h 5532994"/>
              <a:gd name="connsiteX745" fmla="*/ 342106 w 4710767"/>
              <a:gd name="connsiteY745" fmla="*/ 3585882 h 5532994"/>
              <a:gd name="connsiteX746" fmla="*/ 325228 w 4710767"/>
              <a:gd name="connsiteY746" fmla="*/ 3588850 h 5532994"/>
              <a:gd name="connsiteX747" fmla="*/ 328470 w 4710767"/>
              <a:gd name="connsiteY747" fmla="*/ 3604303 h 5532994"/>
              <a:gd name="connsiteX748" fmla="*/ 340150 w 4710767"/>
              <a:gd name="connsiteY748" fmla="*/ 3618272 h 5532994"/>
              <a:gd name="connsiteX749" fmla="*/ 335831 w 4710767"/>
              <a:gd name="connsiteY749" fmla="*/ 3681121 h 5532994"/>
              <a:gd name="connsiteX750" fmla="*/ 327393 w 4710767"/>
              <a:gd name="connsiteY750" fmla="*/ 3682603 h 5532994"/>
              <a:gd name="connsiteX751" fmla="*/ 324153 w 4710767"/>
              <a:gd name="connsiteY751" fmla="*/ 3667150 h 5532994"/>
              <a:gd name="connsiteX752" fmla="*/ 307275 w 4710767"/>
              <a:gd name="connsiteY752" fmla="*/ 3670118 h 5532994"/>
              <a:gd name="connsiteX753" fmla="*/ 318953 w 4710767"/>
              <a:gd name="connsiteY753" fmla="*/ 3684087 h 5532994"/>
              <a:gd name="connsiteX754" fmla="*/ 310517 w 4710767"/>
              <a:gd name="connsiteY754" fmla="*/ 3685571 h 5532994"/>
              <a:gd name="connsiteX755" fmla="*/ 322195 w 4710767"/>
              <a:gd name="connsiteY755" fmla="*/ 3699540 h 5532994"/>
              <a:gd name="connsiteX756" fmla="*/ 323816 w 4710767"/>
              <a:gd name="connsiteY756" fmla="*/ 3707267 h 5532994"/>
              <a:gd name="connsiteX757" fmla="*/ 311800 w 4710767"/>
              <a:gd name="connsiteY757" fmla="*/ 3733414 h 5532994"/>
              <a:gd name="connsiteX758" fmla="*/ 326316 w 4710767"/>
              <a:gd name="connsiteY758" fmla="*/ 3760905 h 5532994"/>
              <a:gd name="connsiteX759" fmla="*/ 303165 w 4710767"/>
              <a:gd name="connsiteY759" fmla="*/ 3859109 h 5532994"/>
              <a:gd name="connsiteX760" fmla="*/ 311603 w 4710767"/>
              <a:gd name="connsiteY760" fmla="*/ 3857626 h 5532994"/>
              <a:gd name="connsiteX761" fmla="*/ 303318 w 4710767"/>
              <a:gd name="connsiteY761" fmla="*/ 3891128 h 5532994"/>
              <a:gd name="connsiteX762" fmla="*/ 284820 w 4710767"/>
              <a:gd name="connsiteY762" fmla="*/ 3886369 h 5532994"/>
              <a:gd name="connsiteX763" fmla="*/ 259505 w 4710767"/>
              <a:gd name="connsiteY763" fmla="*/ 3890821 h 5532994"/>
              <a:gd name="connsiteX764" fmla="*/ 246205 w 4710767"/>
              <a:gd name="connsiteY764" fmla="*/ 3869125 h 5532994"/>
              <a:gd name="connsiteX765" fmla="*/ 265779 w 4710767"/>
              <a:gd name="connsiteY765" fmla="*/ 3795582 h 5532994"/>
              <a:gd name="connsiteX766" fmla="*/ 257340 w 4710767"/>
              <a:gd name="connsiteY766" fmla="*/ 3797066 h 5532994"/>
              <a:gd name="connsiteX767" fmla="*/ 295260 w 4710767"/>
              <a:gd name="connsiteY767" fmla="*/ 3696265 h 5532994"/>
              <a:gd name="connsiteX768" fmla="*/ 292019 w 4710767"/>
              <a:gd name="connsiteY768" fmla="*/ 3680812 h 5532994"/>
              <a:gd name="connsiteX769" fmla="*/ 280340 w 4710767"/>
              <a:gd name="connsiteY769" fmla="*/ 3666842 h 5532994"/>
              <a:gd name="connsiteX770" fmla="*/ 293975 w 4710767"/>
              <a:gd name="connsiteY770" fmla="*/ 3648423 h 5532994"/>
              <a:gd name="connsiteX771" fmla="*/ 312472 w 4710767"/>
              <a:gd name="connsiteY771" fmla="*/ 3653181 h 5532994"/>
              <a:gd name="connsiteX772" fmla="*/ 320911 w 4710767"/>
              <a:gd name="connsiteY772" fmla="*/ 3651698 h 5532994"/>
              <a:gd name="connsiteX773" fmla="*/ 319291 w 4710767"/>
              <a:gd name="connsiteY773" fmla="*/ 3643971 h 5532994"/>
              <a:gd name="connsiteX774" fmla="*/ 299578 w 4710767"/>
              <a:gd name="connsiteY774" fmla="*/ 3633417 h 5532994"/>
              <a:gd name="connsiteX775" fmla="*/ 292759 w 4710767"/>
              <a:gd name="connsiteY775" fmla="*/ 3642628 h 5532994"/>
              <a:gd name="connsiteX776" fmla="*/ 289518 w 4710767"/>
              <a:gd name="connsiteY776" fmla="*/ 3627174 h 5532994"/>
              <a:gd name="connsiteX777" fmla="*/ 318411 w 4710767"/>
              <a:gd name="connsiteY777" fmla="*/ 3598060 h 5532994"/>
              <a:gd name="connsiteX778" fmla="*/ 306731 w 4710767"/>
              <a:gd name="connsiteY778" fmla="*/ 3584091 h 5532994"/>
              <a:gd name="connsiteX779" fmla="*/ 320368 w 4710767"/>
              <a:gd name="connsiteY779" fmla="*/ 3565670 h 5532994"/>
              <a:gd name="connsiteX780" fmla="*/ 330425 w 4710767"/>
              <a:gd name="connsiteY780" fmla="*/ 3571914 h 5532994"/>
              <a:gd name="connsiteX781" fmla="*/ 337244 w 4710767"/>
              <a:gd name="connsiteY781" fmla="*/ 3562703 h 5532994"/>
              <a:gd name="connsiteX782" fmla="*/ 791847 w 4710767"/>
              <a:gd name="connsiteY782" fmla="*/ 3560879 h 5532994"/>
              <a:gd name="connsiteX783" fmla="*/ 816674 w 4710767"/>
              <a:gd name="connsiteY783" fmla="*/ 3564525 h 5532994"/>
              <a:gd name="connsiteX784" fmla="*/ 808387 w 4710767"/>
              <a:gd name="connsiteY784" fmla="*/ 3598028 h 5532994"/>
              <a:gd name="connsiteX785" fmla="*/ 799949 w 4710767"/>
              <a:gd name="connsiteY785" fmla="*/ 3599512 h 5532994"/>
              <a:gd name="connsiteX786" fmla="*/ 812217 w 4710767"/>
              <a:gd name="connsiteY786" fmla="*/ 3543278 h 5532994"/>
              <a:gd name="connsiteX787" fmla="*/ 823491 w 4710767"/>
              <a:gd name="connsiteY787" fmla="*/ 3555314 h 5532994"/>
              <a:gd name="connsiteX788" fmla="*/ 825112 w 4710767"/>
              <a:gd name="connsiteY788" fmla="*/ 3563042 h 5532994"/>
              <a:gd name="connsiteX789" fmla="*/ 800285 w 4710767"/>
              <a:gd name="connsiteY789" fmla="*/ 3559395 h 5532994"/>
              <a:gd name="connsiteX790" fmla="*/ 812217 w 4710767"/>
              <a:gd name="connsiteY790" fmla="*/ 3543278 h 5532994"/>
              <a:gd name="connsiteX791" fmla="*/ 1256760 w 4710767"/>
              <a:gd name="connsiteY791" fmla="*/ 3535212 h 5532994"/>
              <a:gd name="connsiteX792" fmla="*/ 1253672 w 4710767"/>
              <a:gd name="connsiteY792" fmla="*/ 3551778 h 5532994"/>
              <a:gd name="connsiteX793" fmla="*/ 1264863 w 4710767"/>
              <a:gd name="connsiteY793" fmla="*/ 3573843 h 5532994"/>
              <a:gd name="connsiteX794" fmla="*/ 1245778 w 4710767"/>
              <a:gd name="connsiteY794" fmla="*/ 3639288 h 5532994"/>
              <a:gd name="connsiteX795" fmla="*/ 1262655 w 4710767"/>
              <a:gd name="connsiteY795" fmla="*/ 3636320 h 5532994"/>
              <a:gd name="connsiteX796" fmla="*/ 1275801 w 4710767"/>
              <a:gd name="connsiteY796" fmla="*/ 3625997 h 5532994"/>
              <a:gd name="connsiteX797" fmla="*/ 1302738 w 4710767"/>
              <a:gd name="connsiteY797" fmla="*/ 3629273 h 5532994"/>
              <a:gd name="connsiteX798" fmla="*/ 1299497 w 4710767"/>
              <a:gd name="connsiteY798" fmla="*/ 3613820 h 5532994"/>
              <a:gd name="connsiteX799" fmla="*/ 1282620 w 4710767"/>
              <a:gd name="connsiteY799" fmla="*/ 3616787 h 5532994"/>
              <a:gd name="connsiteX800" fmla="*/ 1279379 w 4710767"/>
              <a:gd name="connsiteY800" fmla="*/ 3601335 h 5532994"/>
              <a:gd name="connsiteX801" fmla="*/ 1293015 w 4710767"/>
              <a:gd name="connsiteY801" fmla="*/ 3582914 h 5532994"/>
              <a:gd name="connsiteX802" fmla="*/ 1281741 w 4710767"/>
              <a:gd name="connsiteY802" fmla="*/ 3570877 h 5532994"/>
              <a:gd name="connsiteX803" fmla="*/ 1280120 w 4710767"/>
              <a:gd name="connsiteY803" fmla="*/ 3563149 h 5532994"/>
              <a:gd name="connsiteX804" fmla="*/ 1296996 w 4710767"/>
              <a:gd name="connsiteY804" fmla="*/ 3560182 h 5532994"/>
              <a:gd name="connsiteX805" fmla="*/ 1256760 w 4710767"/>
              <a:gd name="connsiteY805" fmla="*/ 3535212 h 5532994"/>
              <a:gd name="connsiteX806" fmla="*/ 88566 w 4710767"/>
              <a:gd name="connsiteY806" fmla="*/ 3529848 h 5532994"/>
              <a:gd name="connsiteX807" fmla="*/ 97476 w 4710767"/>
              <a:gd name="connsiteY807" fmla="*/ 3535784 h 5532994"/>
              <a:gd name="connsiteX808" fmla="*/ 76968 w 4710767"/>
              <a:gd name="connsiteY808" fmla="*/ 3547387 h 5532994"/>
              <a:gd name="connsiteX809" fmla="*/ 69172 w 4710767"/>
              <a:gd name="connsiteY809" fmla="*/ 3535832 h 5532994"/>
              <a:gd name="connsiteX810" fmla="*/ 75482 w 4710767"/>
              <a:gd name="connsiteY810" fmla="*/ 3532262 h 5532994"/>
              <a:gd name="connsiteX811" fmla="*/ 88566 w 4710767"/>
              <a:gd name="connsiteY811" fmla="*/ 3529848 h 5532994"/>
              <a:gd name="connsiteX812" fmla="*/ 500301 w 4710767"/>
              <a:gd name="connsiteY812" fmla="*/ 3525436 h 5532994"/>
              <a:gd name="connsiteX813" fmla="*/ 516871 w 4710767"/>
              <a:gd name="connsiteY813" fmla="*/ 3549991 h 5532994"/>
              <a:gd name="connsiteX814" fmla="*/ 502674 w 4710767"/>
              <a:gd name="connsiteY814" fmla="*/ 3558024 h 5532994"/>
              <a:gd name="connsiteX815" fmla="*/ 493902 w 4710767"/>
              <a:gd name="connsiteY815" fmla="*/ 3545024 h 5532994"/>
              <a:gd name="connsiteX816" fmla="*/ 500301 w 4710767"/>
              <a:gd name="connsiteY816" fmla="*/ 3525436 h 5532994"/>
              <a:gd name="connsiteX817" fmla="*/ 418396 w 4710767"/>
              <a:gd name="connsiteY817" fmla="*/ 3513893 h 5532994"/>
              <a:gd name="connsiteX818" fmla="*/ 442714 w 4710767"/>
              <a:gd name="connsiteY818" fmla="*/ 3524085 h 5532994"/>
              <a:gd name="connsiteX819" fmla="*/ 464684 w 4710767"/>
              <a:gd name="connsiteY819" fmla="*/ 3637397 h 5532994"/>
              <a:gd name="connsiteX820" fmla="*/ 476486 w 4710767"/>
              <a:gd name="connsiteY820" fmla="*/ 3706565 h 5532994"/>
              <a:gd name="connsiteX821" fmla="*/ 457413 w 4710767"/>
              <a:gd name="connsiteY821" fmla="*/ 3707376 h 5532994"/>
              <a:gd name="connsiteX822" fmla="*/ 459876 w 4710767"/>
              <a:gd name="connsiteY822" fmla="*/ 3723946 h 5532994"/>
              <a:gd name="connsiteX823" fmla="*/ 484244 w 4710767"/>
              <a:gd name="connsiteY823" fmla="*/ 3760056 h 5532994"/>
              <a:gd name="connsiteX824" fmla="*/ 471625 w 4710767"/>
              <a:gd name="connsiteY824" fmla="*/ 3767196 h 5532994"/>
              <a:gd name="connsiteX825" fmla="*/ 414127 w 4710767"/>
              <a:gd name="connsiteY825" fmla="*/ 3749829 h 5532994"/>
              <a:gd name="connsiteX826" fmla="*/ 411665 w 4710767"/>
              <a:gd name="connsiteY826" fmla="*/ 3733258 h 5532994"/>
              <a:gd name="connsiteX827" fmla="*/ 447257 w 4710767"/>
              <a:gd name="connsiteY827" fmla="*/ 3731086 h 5532994"/>
              <a:gd name="connsiteX828" fmla="*/ 443357 w 4710767"/>
              <a:gd name="connsiteY828" fmla="*/ 3725308 h 5532994"/>
              <a:gd name="connsiteX829" fmla="*/ 398480 w 4710767"/>
              <a:gd name="connsiteY829" fmla="*/ 3700798 h 5532994"/>
              <a:gd name="connsiteX830" fmla="*/ 377087 w 4710767"/>
              <a:gd name="connsiteY830" fmla="*/ 3694940 h 5532994"/>
              <a:gd name="connsiteX831" fmla="*/ 381910 w 4710767"/>
              <a:gd name="connsiteY831" fmla="*/ 3676245 h 5532994"/>
              <a:gd name="connsiteX832" fmla="*/ 403904 w 4710767"/>
              <a:gd name="connsiteY832" fmla="*/ 3679767 h 5532994"/>
              <a:gd name="connsiteX833" fmla="*/ 410216 w 4710767"/>
              <a:gd name="connsiteY833" fmla="*/ 3676197 h 5532994"/>
              <a:gd name="connsiteX834" fmla="*/ 417449 w 4710767"/>
              <a:gd name="connsiteY834" fmla="*/ 3648154 h 5532994"/>
              <a:gd name="connsiteX835" fmla="*/ 392156 w 4710767"/>
              <a:gd name="connsiteY835" fmla="*/ 3636515 h 5532994"/>
              <a:gd name="connsiteX836" fmla="*/ 393080 w 4710767"/>
              <a:gd name="connsiteY836" fmla="*/ 3612043 h 5532994"/>
              <a:gd name="connsiteX837" fmla="*/ 371687 w 4710767"/>
              <a:gd name="connsiteY837" fmla="*/ 3606184 h 5532994"/>
              <a:gd name="connsiteX838" fmla="*/ 367788 w 4710767"/>
              <a:gd name="connsiteY838" fmla="*/ 3600406 h 5532994"/>
              <a:gd name="connsiteX839" fmla="*/ 388296 w 4710767"/>
              <a:gd name="connsiteY839" fmla="*/ 3588803 h 5532994"/>
              <a:gd name="connsiteX840" fmla="*/ 411177 w 4710767"/>
              <a:gd name="connsiteY840" fmla="*/ 3609788 h 5532994"/>
              <a:gd name="connsiteX841" fmla="*/ 417486 w 4710767"/>
              <a:gd name="connsiteY841" fmla="*/ 3606219 h 5532994"/>
              <a:gd name="connsiteX842" fmla="*/ 397016 w 4710767"/>
              <a:gd name="connsiteY842" fmla="*/ 3575885 h 5532994"/>
              <a:gd name="connsiteX843" fmla="*/ 357527 w 4710767"/>
              <a:gd name="connsiteY843" fmla="*/ 3572281 h 5532994"/>
              <a:gd name="connsiteX844" fmla="*/ 352141 w 4710767"/>
              <a:gd name="connsiteY844" fmla="*/ 3551378 h 5532994"/>
              <a:gd name="connsiteX845" fmla="*/ 360028 w 4710767"/>
              <a:gd name="connsiteY845" fmla="*/ 3546915 h 5532994"/>
              <a:gd name="connsiteX846" fmla="*/ 415947 w 4710767"/>
              <a:gd name="connsiteY846" fmla="*/ 3565176 h 5532994"/>
              <a:gd name="connsiteX847" fmla="*/ 419845 w 4710767"/>
              <a:gd name="connsiteY847" fmla="*/ 3570954 h 5532994"/>
              <a:gd name="connsiteX848" fmla="*/ 426247 w 4710767"/>
              <a:gd name="connsiteY848" fmla="*/ 3551366 h 5532994"/>
              <a:gd name="connsiteX849" fmla="*/ 416037 w 4710767"/>
              <a:gd name="connsiteY849" fmla="*/ 3549158 h 5532994"/>
              <a:gd name="connsiteX850" fmla="*/ 418396 w 4710767"/>
              <a:gd name="connsiteY850" fmla="*/ 3513893 h 5532994"/>
              <a:gd name="connsiteX851" fmla="*/ 812552 w 4710767"/>
              <a:gd name="connsiteY851" fmla="*/ 3503162 h 5532994"/>
              <a:gd name="connsiteX852" fmla="*/ 819035 w 4710767"/>
              <a:gd name="connsiteY852" fmla="*/ 3534067 h 5532994"/>
              <a:gd name="connsiteX853" fmla="*/ 802159 w 4710767"/>
              <a:gd name="connsiteY853" fmla="*/ 3537035 h 5532994"/>
              <a:gd name="connsiteX854" fmla="*/ 795676 w 4710767"/>
              <a:gd name="connsiteY854" fmla="*/ 3506129 h 5532994"/>
              <a:gd name="connsiteX855" fmla="*/ 3947062 w 4710767"/>
              <a:gd name="connsiteY855" fmla="*/ 3502793 h 5532994"/>
              <a:gd name="connsiteX856" fmla="*/ 3973509 w 4710767"/>
              <a:gd name="connsiteY856" fmla="*/ 3514166 h 5532994"/>
              <a:gd name="connsiteX857" fmla="*/ 3977966 w 4710767"/>
              <a:gd name="connsiteY857" fmla="*/ 3535414 h 5532994"/>
              <a:gd name="connsiteX858" fmla="*/ 3961578 w 4710767"/>
              <a:gd name="connsiteY858" fmla="*/ 3530283 h 5532994"/>
              <a:gd name="connsiteX859" fmla="*/ 3964818 w 4710767"/>
              <a:gd name="connsiteY859" fmla="*/ 3545737 h 5532994"/>
              <a:gd name="connsiteX860" fmla="*/ 3947941 w 4710767"/>
              <a:gd name="connsiteY860" fmla="*/ 3548704 h 5532994"/>
              <a:gd name="connsiteX861" fmla="*/ 3917764 w 4710767"/>
              <a:gd name="connsiteY861" fmla="*/ 3529976 h 5532994"/>
              <a:gd name="connsiteX862" fmla="*/ 3947062 w 4710767"/>
              <a:gd name="connsiteY862" fmla="*/ 3502793 h 5532994"/>
              <a:gd name="connsiteX863" fmla="*/ 846683 w 4710767"/>
              <a:gd name="connsiteY863" fmla="*/ 3493631 h 5532994"/>
              <a:gd name="connsiteX864" fmla="*/ 859735 w 4710767"/>
              <a:gd name="connsiteY864" fmla="*/ 3505705 h 5532994"/>
              <a:gd name="connsiteX865" fmla="*/ 861225 w 4710767"/>
              <a:gd name="connsiteY865" fmla="*/ 3520830 h 5532994"/>
              <a:gd name="connsiteX866" fmla="*/ 884105 w 4710767"/>
              <a:gd name="connsiteY866" fmla="*/ 3541817 h 5532994"/>
              <a:gd name="connsiteX867" fmla="*/ 877796 w 4710767"/>
              <a:gd name="connsiteY867" fmla="*/ 3545386 h 5532994"/>
              <a:gd name="connsiteX868" fmla="*/ 855799 w 4710767"/>
              <a:gd name="connsiteY868" fmla="*/ 3541863 h 5532994"/>
              <a:gd name="connsiteX869" fmla="*/ 850924 w 4710767"/>
              <a:gd name="connsiteY869" fmla="*/ 3534639 h 5532994"/>
              <a:gd name="connsiteX870" fmla="*/ 853338 w 4710767"/>
              <a:gd name="connsiteY870" fmla="*/ 3525294 h 5532994"/>
              <a:gd name="connsiteX871" fmla="*/ 839228 w 4710767"/>
              <a:gd name="connsiteY871" fmla="*/ 3517307 h 5532994"/>
              <a:gd name="connsiteX872" fmla="*/ 826557 w 4710767"/>
              <a:gd name="connsiteY872" fmla="*/ 3498531 h 5532994"/>
              <a:gd name="connsiteX873" fmla="*/ 832868 w 4710767"/>
              <a:gd name="connsiteY873" fmla="*/ 3494960 h 5532994"/>
              <a:gd name="connsiteX874" fmla="*/ 846683 w 4710767"/>
              <a:gd name="connsiteY874" fmla="*/ 3493631 h 5532994"/>
              <a:gd name="connsiteX875" fmla="*/ 3832989 w 4710767"/>
              <a:gd name="connsiteY875" fmla="*/ 3490804 h 5532994"/>
              <a:gd name="connsiteX876" fmla="*/ 3824550 w 4710767"/>
              <a:gd name="connsiteY876" fmla="*/ 3492290 h 5532994"/>
              <a:gd name="connsiteX877" fmla="*/ 3795657 w 4710767"/>
              <a:gd name="connsiteY877" fmla="*/ 3521404 h 5532994"/>
              <a:gd name="connsiteX878" fmla="*/ 3797278 w 4710767"/>
              <a:gd name="connsiteY878" fmla="*/ 3529131 h 5532994"/>
              <a:gd name="connsiteX879" fmla="*/ 3817396 w 4710767"/>
              <a:gd name="connsiteY879" fmla="*/ 3541616 h 5532994"/>
              <a:gd name="connsiteX880" fmla="*/ 3842712 w 4710767"/>
              <a:gd name="connsiteY880" fmla="*/ 3537164 h 5532994"/>
              <a:gd name="connsiteX881" fmla="*/ 3826172 w 4710767"/>
              <a:gd name="connsiteY881" fmla="*/ 3500016 h 5532994"/>
              <a:gd name="connsiteX882" fmla="*/ 3832989 w 4710767"/>
              <a:gd name="connsiteY882" fmla="*/ 3490804 h 5532994"/>
              <a:gd name="connsiteX883" fmla="*/ 377508 w 4710767"/>
              <a:gd name="connsiteY883" fmla="*/ 3479144 h 5532994"/>
              <a:gd name="connsiteX884" fmla="*/ 389206 w 4710767"/>
              <a:gd name="connsiteY884" fmla="*/ 3496478 h 5532994"/>
              <a:gd name="connsiteX885" fmla="*/ 375008 w 4710767"/>
              <a:gd name="connsiteY885" fmla="*/ 3504510 h 5532994"/>
              <a:gd name="connsiteX886" fmla="*/ 339558 w 4710767"/>
              <a:gd name="connsiteY886" fmla="*/ 3516581 h 5532994"/>
              <a:gd name="connsiteX887" fmla="*/ 338071 w 4710767"/>
              <a:gd name="connsiteY887" fmla="*/ 3501456 h 5532994"/>
              <a:gd name="connsiteX888" fmla="*/ 360901 w 4710767"/>
              <a:gd name="connsiteY888" fmla="*/ 3496525 h 5532994"/>
              <a:gd name="connsiteX889" fmla="*/ 377508 w 4710767"/>
              <a:gd name="connsiteY889" fmla="*/ 3479144 h 5532994"/>
              <a:gd name="connsiteX890" fmla="*/ 1454270 w 4710767"/>
              <a:gd name="connsiteY890" fmla="*/ 3444403 h 5532994"/>
              <a:gd name="connsiteX891" fmla="*/ 1459131 w 4710767"/>
              <a:gd name="connsiteY891" fmla="*/ 3467583 h 5532994"/>
              <a:gd name="connsiteX892" fmla="*/ 1473899 w 4710767"/>
              <a:gd name="connsiteY892" fmla="*/ 3464986 h 5532994"/>
              <a:gd name="connsiteX893" fmla="*/ 1472278 w 4710767"/>
              <a:gd name="connsiteY893" fmla="*/ 3457259 h 5532994"/>
              <a:gd name="connsiteX894" fmla="*/ 1454270 w 4710767"/>
              <a:gd name="connsiteY894" fmla="*/ 3444403 h 5532994"/>
              <a:gd name="connsiteX895" fmla="*/ 1180104 w 4710767"/>
              <a:gd name="connsiteY895" fmla="*/ 3440707 h 5532994"/>
              <a:gd name="connsiteX896" fmla="*/ 1181616 w 4710767"/>
              <a:gd name="connsiteY896" fmla="*/ 3461815 h 5532994"/>
              <a:gd name="connsiteX897" fmla="*/ 1186899 w 4710767"/>
              <a:gd name="connsiteY897" fmla="*/ 3503360 h 5532994"/>
              <a:gd name="connsiteX898" fmla="*/ 1188780 w 4710767"/>
              <a:gd name="connsiteY898" fmla="*/ 3515325 h 5532994"/>
              <a:gd name="connsiteX899" fmla="*/ 1195680 w 4710767"/>
              <a:gd name="connsiteY899" fmla="*/ 3483863 h 5532994"/>
              <a:gd name="connsiteX900" fmla="*/ 1192439 w 4710767"/>
              <a:gd name="connsiteY900" fmla="*/ 3468410 h 5532994"/>
              <a:gd name="connsiteX901" fmla="*/ 406686 w 4710767"/>
              <a:gd name="connsiteY901" fmla="*/ 3428707 h 5532994"/>
              <a:gd name="connsiteX902" fmla="*/ 429568 w 4710767"/>
              <a:gd name="connsiteY902" fmla="*/ 3449692 h 5532994"/>
              <a:gd name="connsiteX903" fmla="*/ 420846 w 4710767"/>
              <a:gd name="connsiteY903" fmla="*/ 3462611 h 5532994"/>
              <a:gd name="connsiteX904" fmla="*/ 387667 w 4710767"/>
              <a:gd name="connsiteY904" fmla="*/ 3455434 h 5532994"/>
              <a:gd name="connsiteX905" fmla="*/ 400376 w 4710767"/>
              <a:gd name="connsiteY905" fmla="*/ 3432278 h 5532994"/>
              <a:gd name="connsiteX906" fmla="*/ 1689728 w 4710767"/>
              <a:gd name="connsiteY906" fmla="*/ 3385413 h 5532994"/>
              <a:gd name="connsiteX907" fmla="*/ 1677525 w 4710767"/>
              <a:gd name="connsiteY907" fmla="*/ 3449700 h 5532994"/>
              <a:gd name="connsiteX908" fmla="*/ 1693600 w 4710767"/>
              <a:gd name="connsiteY908" fmla="*/ 3500979 h 5532994"/>
              <a:gd name="connsiteX909" fmla="*/ 1705299 w 4710767"/>
              <a:gd name="connsiteY909" fmla="*/ 3518313 h 5532994"/>
              <a:gd name="connsiteX910" fmla="*/ 1713320 w 4710767"/>
              <a:gd name="connsiteY910" fmla="*/ 3523673 h 5532994"/>
              <a:gd name="connsiteX911" fmla="*/ 1714228 w 4710767"/>
              <a:gd name="connsiteY911" fmla="*/ 3518364 h 5532994"/>
              <a:gd name="connsiteX912" fmla="*/ 1722388 w 4710767"/>
              <a:gd name="connsiteY912" fmla="*/ 3461274 h 5532994"/>
              <a:gd name="connsiteX913" fmla="*/ 1714096 w 4710767"/>
              <a:gd name="connsiteY913" fmla="*/ 3421524 h 5532994"/>
              <a:gd name="connsiteX914" fmla="*/ 587302 w 4710767"/>
              <a:gd name="connsiteY914" fmla="*/ 3284400 h 5532994"/>
              <a:gd name="connsiteX915" fmla="*/ 598577 w 4710767"/>
              <a:gd name="connsiteY915" fmla="*/ 3296437 h 5532994"/>
              <a:gd name="connsiteX916" fmla="*/ 596620 w 4710767"/>
              <a:gd name="connsiteY916" fmla="*/ 3328827 h 5532994"/>
              <a:gd name="connsiteX917" fmla="*/ 608298 w 4710767"/>
              <a:gd name="connsiteY917" fmla="*/ 3342796 h 5532994"/>
              <a:gd name="connsiteX918" fmla="*/ 604722 w 4710767"/>
              <a:gd name="connsiteY918" fmla="*/ 3367460 h 5532994"/>
              <a:gd name="connsiteX919" fmla="*/ 619979 w 4710767"/>
              <a:gd name="connsiteY919" fmla="*/ 3356766 h 5532994"/>
              <a:gd name="connsiteX920" fmla="*/ 621600 w 4710767"/>
              <a:gd name="connsiteY920" fmla="*/ 3364493 h 5532994"/>
              <a:gd name="connsiteX921" fmla="*/ 609179 w 4710767"/>
              <a:gd name="connsiteY921" fmla="*/ 3388708 h 5532994"/>
              <a:gd name="connsiteX922" fmla="*/ 617618 w 4710767"/>
              <a:gd name="connsiteY922" fmla="*/ 3387224 h 5532994"/>
              <a:gd name="connsiteX923" fmla="*/ 610799 w 4710767"/>
              <a:gd name="connsiteY923" fmla="*/ 3396434 h 5532994"/>
              <a:gd name="connsiteX924" fmla="*/ 627341 w 4710767"/>
              <a:gd name="connsiteY924" fmla="*/ 3433582 h 5532994"/>
              <a:gd name="connsiteX925" fmla="*/ 632202 w 4710767"/>
              <a:gd name="connsiteY925" fmla="*/ 3456762 h 5532994"/>
              <a:gd name="connsiteX926" fmla="*/ 621402 w 4710767"/>
              <a:gd name="connsiteY926" fmla="*/ 3488704 h 5532994"/>
              <a:gd name="connsiteX927" fmla="*/ 644761 w 4710767"/>
              <a:gd name="connsiteY927" fmla="*/ 3516642 h 5532994"/>
              <a:gd name="connsiteX928" fmla="*/ 630789 w 4710767"/>
              <a:gd name="connsiteY928" fmla="*/ 3575179 h 5532994"/>
              <a:gd name="connsiteX929" fmla="*/ 642064 w 4710767"/>
              <a:gd name="connsiteY929" fmla="*/ 3587217 h 5532994"/>
              <a:gd name="connsiteX930" fmla="*/ 635245 w 4710767"/>
              <a:gd name="connsiteY930" fmla="*/ 3596427 h 5532994"/>
              <a:gd name="connsiteX931" fmla="*/ 645304 w 4710767"/>
              <a:gd name="connsiteY931" fmla="*/ 3602669 h 5532994"/>
              <a:gd name="connsiteX932" fmla="*/ 603112 w 4710767"/>
              <a:gd name="connsiteY932" fmla="*/ 3610089 h 5532994"/>
              <a:gd name="connsiteX933" fmla="*/ 610671 w 4710767"/>
              <a:gd name="connsiteY933" fmla="*/ 3562693 h 5532994"/>
              <a:gd name="connsiteX934" fmla="*/ 580830 w 4710767"/>
              <a:gd name="connsiteY934" fmla="*/ 3503849 h 5532994"/>
              <a:gd name="connsiteX935" fmla="*/ 596827 w 4710767"/>
              <a:gd name="connsiteY935" fmla="*/ 3454971 h 5532994"/>
              <a:gd name="connsiteX936" fmla="*/ 585148 w 4710767"/>
              <a:gd name="connsiteY936" fmla="*/ 3441002 h 5532994"/>
              <a:gd name="connsiteX937" fmla="*/ 581907 w 4710767"/>
              <a:gd name="connsiteY937" fmla="*/ 3425549 h 5532994"/>
              <a:gd name="connsiteX938" fmla="*/ 598785 w 4710767"/>
              <a:gd name="connsiteY938" fmla="*/ 3422581 h 5532994"/>
              <a:gd name="connsiteX939" fmla="*/ 564151 w 4710767"/>
              <a:gd name="connsiteY939" fmla="*/ 3382605 h 5532994"/>
              <a:gd name="connsiteX940" fmla="*/ 569349 w 4710767"/>
              <a:gd name="connsiteY940" fmla="*/ 3365668 h 5532994"/>
              <a:gd name="connsiteX941" fmla="*/ 559290 w 4710767"/>
              <a:gd name="connsiteY941" fmla="*/ 3359426 h 5532994"/>
              <a:gd name="connsiteX942" fmla="*/ 587302 w 4710767"/>
              <a:gd name="connsiteY942" fmla="*/ 3284400 h 5532994"/>
              <a:gd name="connsiteX943" fmla="*/ 4464692 w 4710767"/>
              <a:gd name="connsiteY943" fmla="*/ 3269574 h 5532994"/>
              <a:gd name="connsiteX944" fmla="*/ 4467933 w 4710767"/>
              <a:gd name="connsiteY944" fmla="*/ 3285026 h 5532994"/>
              <a:gd name="connsiteX945" fmla="*/ 4442617 w 4710767"/>
              <a:gd name="connsiteY945" fmla="*/ 3289478 h 5532994"/>
              <a:gd name="connsiteX946" fmla="*/ 4456254 w 4710767"/>
              <a:gd name="connsiteY946" fmla="*/ 3271058 h 5532994"/>
              <a:gd name="connsiteX947" fmla="*/ 570760 w 4710767"/>
              <a:gd name="connsiteY947" fmla="*/ 3247251 h 5532994"/>
              <a:gd name="connsiteX948" fmla="*/ 572382 w 4710767"/>
              <a:gd name="connsiteY948" fmla="*/ 3254979 h 5532994"/>
              <a:gd name="connsiteX949" fmla="*/ 568805 w 4710767"/>
              <a:gd name="connsiteY949" fmla="*/ 3279642 h 5532994"/>
              <a:gd name="connsiteX950" fmla="*/ 578862 w 4710767"/>
              <a:gd name="connsiteY950" fmla="*/ 3285884 h 5532994"/>
              <a:gd name="connsiteX951" fmla="*/ 553548 w 4710767"/>
              <a:gd name="connsiteY951" fmla="*/ 3290335 h 5532994"/>
              <a:gd name="connsiteX952" fmla="*/ 548687 w 4710767"/>
              <a:gd name="connsiteY952" fmla="*/ 3267156 h 5532994"/>
              <a:gd name="connsiteX953" fmla="*/ 562323 w 4710767"/>
              <a:gd name="connsiteY953" fmla="*/ 3248735 h 5532994"/>
              <a:gd name="connsiteX954" fmla="*/ 344699 w 4710767"/>
              <a:gd name="connsiteY954" fmla="*/ 3230255 h 5532994"/>
              <a:gd name="connsiteX955" fmla="*/ 339879 w 4710767"/>
              <a:gd name="connsiteY955" fmla="*/ 3248952 h 5532994"/>
              <a:gd name="connsiteX956" fmla="*/ 333567 w 4710767"/>
              <a:gd name="connsiteY956" fmla="*/ 3252521 h 5532994"/>
              <a:gd name="connsiteX957" fmla="*/ 338389 w 4710767"/>
              <a:gd name="connsiteY957" fmla="*/ 3233826 h 5532994"/>
              <a:gd name="connsiteX958" fmla="*/ 1251123 w 4710767"/>
              <a:gd name="connsiteY958" fmla="*/ 3192900 h 5532994"/>
              <a:gd name="connsiteX959" fmla="*/ 1242165 w 4710767"/>
              <a:gd name="connsiteY959" fmla="*/ 3215318 h 5532994"/>
              <a:gd name="connsiteX960" fmla="*/ 1252224 w 4710767"/>
              <a:gd name="connsiteY960" fmla="*/ 3221560 h 5532994"/>
              <a:gd name="connsiteX961" fmla="*/ 1247907 w 4710767"/>
              <a:gd name="connsiteY961" fmla="*/ 3284408 h 5532994"/>
              <a:gd name="connsiteX962" fmla="*/ 1257966 w 4710767"/>
              <a:gd name="connsiteY962" fmla="*/ 3290651 h 5532994"/>
              <a:gd name="connsiteX963" fmla="*/ 1242709 w 4710767"/>
              <a:gd name="connsiteY963" fmla="*/ 3301345 h 5532994"/>
              <a:gd name="connsiteX964" fmla="*/ 1254389 w 4710767"/>
              <a:gd name="connsiteY964" fmla="*/ 3315315 h 5532994"/>
              <a:gd name="connsiteX965" fmla="*/ 1259250 w 4710767"/>
              <a:gd name="connsiteY965" fmla="*/ 3338495 h 5532994"/>
              <a:gd name="connsiteX966" fmla="*/ 1267688 w 4710767"/>
              <a:gd name="connsiteY966" fmla="*/ 3337011 h 5532994"/>
              <a:gd name="connsiteX967" fmla="*/ 1269310 w 4710767"/>
              <a:gd name="connsiteY967" fmla="*/ 3344737 h 5532994"/>
              <a:gd name="connsiteX968" fmla="*/ 1243252 w 4710767"/>
              <a:gd name="connsiteY968" fmla="*/ 3387373 h 5532994"/>
              <a:gd name="connsiteX969" fmla="*/ 1254933 w 4710767"/>
              <a:gd name="connsiteY969" fmla="*/ 3401342 h 5532994"/>
              <a:gd name="connsiteX970" fmla="*/ 1246157 w 4710767"/>
              <a:gd name="connsiteY970" fmla="*/ 3442942 h 5532994"/>
              <a:gd name="connsiteX971" fmla="*/ 1259458 w 4710767"/>
              <a:gd name="connsiteY971" fmla="*/ 3464638 h 5532994"/>
              <a:gd name="connsiteX972" fmla="*/ 1251020 w 4710767"/>
              <a:gd name="connsiteY972" fmla="*/ 3466122 h 5532994"/>
              <a:gd name="connsiteX973" fmla="*/ 1262294 w 4710767"/>
              <a:gd name="connsiteY973" fmla="*/ 3478159 h 5532994"/>
              <a:gd name="connsiteX974" fmla="*/ 1265534 w 4710767"/>
              <a:gd name="connsiteY974" fmla="*/ 3493612 h 5532994"/>
              <a:gd name="connsiteX975" fmla="*/ 1248658 w 4710767"/>
              <a:gd name="connsiteY975" fmla="*/ 3496579 h 5532994"/>
              <a:gd name="connsiteX976" fmla="*/ 1280456 w 4710767"/>
              <a:gd name="connsiteY976" fmla="*/ 3523034 h 5532994"/>
              <a:gd name="connsiteX977" fmla="*/ 1288894 w 4710767"/>
              <a:gd name="connsiteY977" fmla="*/ 3521550 h 5532994"/>
              <a:gd name="connsiteX978" fmla="*/ 1297668 w 4710767"/>
              <a:gd name="connsiteY978" fmla="*/ 3479950 h 5532994"/>
              <a:gd name="connsiteX979" fmla="*/ 1280791 w 4710767"/>
              <a:gd name="connsiteY979" fmla="*/ 3482918 h 5532994"/>
              <a:gd name="connsiteX980" fmla="*/ 1279171 w 4710767"/>
              <a:gd name="connsiteY980" fmla="*/ 3475191 h 5532994"/>
              <a:gd name="connsiteX981" fmla="*/ 1286393 w 4710767"/>
              <a:gd name="connsiteY981" fmla="*/ 3467912 h 5532994"/>
              <a:gd name="connsiteX982" fmla="*/ 1274715 w 4710767"/>
              <a:gd name="connsiteY982" fmla="*/ 3453944 h 5532994"/>
              <a:gd name="connsiteX983" fmla="*/ 1273094 w 4710767"/>
              <a:gd name="connsiteY983" fmla="*/ 3446217 h 5532994"/>
              <a:gd name="connsiteX984" fmla="*/ 1281533 w 4710767"/>
              <a:gd name="connsiteY984" fmla="*/ 3444733 h 5532994"/>
              <a:gd name="connsiteX985" fmla="*/ 1300030 w 4710767"/>
              <a:gd name="connsiteY985" fmla="*/ 3449492 h 5532994"/>
              <a:gd name="connsiteX986" fmla="*/ 1288351 w 4710767"/>
              <a:gd name="connsiteY986" fmla="*/ 3435523 h 5532994"/>
              <a:gd name="connsiteX987" fmla="*/ 1285110 w 4710767"/>
              <a:gd name="connsiteY987" fmla="*/ 3420069 h 5532994"/>
              <a:gd name="connsiteX988" fmla="*/ 1293548 w 4710767"/>
              <a:gd name="connsiteY988" fmla="*/ 3418587 h 5532994"/>
              <a:gd name="connsiteX989" fmla="*/ 1326965 w 4710767"/>
              <a:gd name="connsiteY989" fmla="*/ 3452767 h 5532994"/>
              <a:gd name="connsiteX990" fmla="*/ 1335405 w 4710767"/>
              <a:gd name="connsiteY990" fmla="*/ 3451284 h 5532994"/>
              <a:gd name="connsiteX991" fmla="*/ 1341086 w 4710767"/>
              <a:gd name="connsiteY991" fmla="*/ 3446822 h 5532994"/>
              <a:gd name="connsiteX992" fmla="*/ 1332664 w 4710767"/>
              <a:gd name="connsiteY992" fmla="*/ 3437733 h 5532994"/>
              <a:gd name="connsiteX993" fmla="*/ 1337487 w 4710767"/>
              <a:gd name="connsiteY993" fmla="*/ 3419036 h 5532994"/>
              <a:gd name="connsiteX994" fmla="*/ 1331887 w 4710767"/>
              <a:gd name="connsiteY994" fmla="*/ 3415866 h 5532994"/>
              <a:gd name="connsiteX995" fmla="*/ 1330504 w 4710767"/>
              <a:gd name="connsiteY995" fmla="*/ 3420099 h 5532994"/>
              <a:gd name="connsiteX996" fmla="*/ 1322104 w 4710767"/>
              <a:gd name="connsiteY996" fmla="*/ 3429588 h 5532994"/>
              <a:gd name="connsiteX997" fmla="*/ 1300366 w 4710767"/>
              <a:gd name="connsiteY997" fmla="*/ 3409377 h 5532994"/>
              <a:gd name="connsiteX998" fmla="*/ 1312381 w 4710767"/>
              <a:gd name="connsiteY998" fmla="*/ 3383229 h 5532994"/>
              <a:gd name="connsiteX999" fmla="*/ 1303943 w 4710767"/>
              <a:gd name="connsiteY999" fmla="*/ 3384713 h 5532994"/>
              <a:gd name="connsiteX1000" fmla="*/ 1305564 w 4710767"/>
              <a:gd name="connsiteY1000" fmla="*/ 3392440 h 5532994"/>
              <a:gd name="connsiteX1001" fmla="*/ 1278627 w 4710767"/>
              <a:gd name="connsiteY1001" fmla="*/ 3389165 h 5532994"/>
              <a:gd name="connsiteX1002" fmla="*/ 1277007 w 4710767"/>
              <a:gd name="connsiteY1002" fmla="*/ 3381437 h 5532994"/>
              <a:gd name="connsiteX1003" fmla="*/ 1299487 w 4710767"/>
              <a:gd name="connsiteY1003" fmla="*/ 3363465 h 5532994"/>
              <a:gd name="connsiteX1004" fmla="*/ 1294625 w 4710767"/>
              <a:gd name="connsiteY1004" fmla="*/ 3340285 h 5532994"/>
              <a:gd name="connsiteX1005" fmla="*/ 1282945 w 4710767"/>
              <a:gd name="connsiteY1005" fmla="*/ 3326316 h 5532994"/>
              <a:gd name="connsiteX1006" fmla="*/ 1299822 w 4710767"/>
              <a:gd name="connsiteY1006" fmla="*/ 3323348 h 5532994"/>
              <a:gd name="connsiteX1007" fmla="*/ 1288143 w 4710767"/>
              <a:gd name="connsiteY1007" fmla="*/ 3309380 h 5532994"/>
              <a:gd name="connsiteX1008" fmla="*/ 1313459 w 4710767"/>
              <a:gd name="connsiteY1008" fmla="*/ 3304928 h 5532994"/>
              <a:gd name="connsiteX1009" fmla="*/ 1308822 w 4710767"/>
              <a:gd name="connsiteY1009" fmla="*/ 3298306 h 5532994"/>
              <a:gd name="connsiteX1010" fmla="*/ 1280937 w 4710767"/>
              <a:gd name="connsiteY1010" fmla="*/ 3267407 h 5532994"/>
              <a:gd name="connsiteX1011" fmla="*/ 1285293 w 4710767"/>
              <a:gd name="connsiteY1011" fmla="*/ 3254075 h 5532994"/>
              <a:gd name="connsiteX1012" fmla="*/ 1284022 w 4710767"/>
              <a:gd name="connsiteY1012" fmla="*/ 3248015 h 5532994"/>
              <a:gd name="connsiteX1013" fmla="*/ 1285826 w 4710767"/>
              <a:gd name="connsiteY1013" fmla="*/ 3245578 h 5532994"/>
              <a:gd name="connsiteX1014" fmla="*/ 1274667 w 4710767"/>
              <a:gd name="connsiteY1014" fmla="*/ 3229043 h 5532994"/>
              <a:gd name="connsiteX1015" fmla="*/ 1277632 w 4710767"/>
              <a:gd name="connsiteY1015" fmla="*/ 3217547 h 5532994"/>
              <a:gd name="connsiteX1016" fmla="*/ 1275920 w 4710767"/>
              <a:gd name="connsiteY1016" fmla="*/ 3209383 h 5532994"/>
              <a:gd name="connsiteX1017" fmla="*/ 1276672 w 4710767"/>
              <a:gd name="connsiteY1017" fmla="*/ 3209050 h 5532994"/>
              <a:gd name="connsiteX1018" fmla="*/ 1254197 w 4710767"/>
              <a:gd name="connsiteY1018" fmla="*/ 3198709 h 5532994"/>
              <a:gd name="connsiteX1019" fmla="*/ 1184187 w 4710767"/>
              <a:gd name="connsiteY1019" fmla="*/ 3185205 h 5532994"/>
              <a:gd name="connsiteX1020" fmla="*/ 1173833 w 4710767"/>
              <a:gd name="connsiteY1020" fmla="*/ 3228210 h 5532994"/>
              <a:gd name="connsiteX1021" fmla="*/ 1176732 w 4710767"/>
              <a:gd name="connsiteY1021" fmla="*/ 3342330 h 5532994"/>
              <a:gd name="connsiteX1022" fmla="*/ 1166534 w 4710767"/>
              <a:gd name="connsiteY1022" fmla="*/ 3407976 h 5532994"/>
              <a:gd name="connsiteX1023" fmla="*/ 1180642 w 4710767"/>
              <a:gd name="connsiteY1023" fmla="*/ 3415961 h 5532994"/>
              <a:gd name="connsiteX1024" fmla="*/ 1179862 w 4710767"/>
              <a:gd name="connsiteY1024" fmla="*/ 3427686 h 5532994"/>
              <a:gd name="connsiteX1025" fmla="*/ 1186935 w 4710767"/>
              <a:gd name="connsiteY1025" fmla="*/ 3421309 h 5532994"/>
              <a:gd name="connsiteX1026" fmla="*/ 1194731 w 4710767"/>
              <a:gd name="connsiteY1026" fmla="*/ 3395905 h 5532994"/>
              <a:gd name="connsiteX1027" fmla="*/ 1177853 w 4710767"/>
              <a:gd name="connsiteY1027" fmla="*/ 3398873 h 5532994"/>
              <a:gd name="connsiteX1028" fmla="*/ 1197093 w 4710767"/>
              <a:gd name="connsiteY1028" fmla="*/ 3365447 h 5532994"/>
              <a:gd name="connsiteX1029" fmla="*/ 1185413 w 4710767"/>
              <a:gd name="connsiteY1029" fmla="*/ 3351477 h 5532994"/>
              <a:gd name="connsiteX1030" fmla="*/ 1182173 w 4710767"/>
              <a:gd name="connsiteY1030" fmla="*/ 3336025 h 5532994"/>
              <a:gd name="connsiteX1031" fmla="*/ 1199050 w 4710767"/>
              <a:gd name="connsiteY1031" fmla="*/ 3333057 h 5532994"/>
              <a:gd name="connsiteX1032" fmla="*/ 1187133 w 4710767"/>
              <a:gd name="connsiteY1032" fmla="*/ 3224744 h 5532994"/>
              <a:gd name="connsiteX1033" fmla="*/ 1181432 w 4710767"/>
              <a:gd name="connsiteY1033" fmla="*/ 3132096 h 5532994"/>
              <a:gd name="connsiteX1034" fmla="*/ 1181053 w 4710767"/>
              <a:gd name="connsiteY1034" fmla="*/ 3132311 h 5532994"/>
              <a:gd name="connsiteX1035" fmla="*/ 1181419 w 4710767"/>
              <a:gd name="connsiteY1035" fmla="*/ 3134252 h 5532994"/>
              <a:gd name="connsiteX1036" fmla="*/ 181433 w 4710767"/>
              <a:gd name="connsiteY1036" fmla="*/ 3128025 h 5532994"/>
              <a:gd name="connsiteX1037" fmla="*/ 190344 w 4710767"/>
              <a:gd name="connsiteY1037" fmla="*/ 3133961 h 5532994"/>
              <a:gd name="connsiteX1038" fmla="*/ 194244 w 4710767"/>
              <a:gd name="connsiteY1038" fmla="*/ 3139739 h 5532994"/>
              <a:gd name="connsiteX1039" fmla="*/ 180045 w 4710767"/>
              <a:gd name="connsiteY1039" fmla="*/ 3147773 h 5532994"/>
              <a:gd name="connsiteX1040" fmla="*/ 168349 w 4710767"/>
              <a:gd name="connsiteY1040" fmla="*/ 3130439 h 5532994"/>
              <a:gd name="connsiteX1041" fmla="*/ 181433 w 4710767"/>
              <a:gd name="connsiteY1041" fmla="*/ 3128025 h 5532994"/>
              <a:gd name="connsiteX1042" fmla="*/ 3686076 w 4710767"/>
              <a:gd name="connsiteY1042" fmla="*/ 3124079 h 5532994"/>
              <a:gd name="connsiteX1043" fmla="*/ 3700996 w 4710767"/>
              <a:gd name="connsiteY1043" fmla="*/ 3153501 h 5532994"/>
              <a:gd name="connsiteX1044" fmla="*/ 3692558 w 4710767"/>
              <a:gd name="connsiteY1044" fmla="*/ 3154983 h 5532994"/>
              <a:gd name="connsiteX1045" fmla="*/ 3674059 w 4710767"/>
              <a:gd name="connsiteY1045" fmla="*/ 3150225 h 5532994"/>
              <a:gd name="connsiteX1046" fmla="*/ 3677636 w 4710767"/>
              <a:gd name="connsiteY1046" fmla="*/ 3125561 h 5532994"/>
              <a:gd name="connsiteX1047" fmla="*/ 758681 w 4710767"/>
              <a:gd name="connsiteY1047" fmla="*/ 3087854 h 5532994"/>
              <a:gd name="connsiteX1048" fmla="*/ 752371 w 4710767"/>
              <a:gd name="connsiteY1048" fmla="*/ 3091424 h 5532994"/>
              <a:gd name="connsiteX1049" fmla="*/ 762633 w 4710767"/>
              <a:gd name="connsiteY1049" fmla="*/ 3119548 h 5532994"/>
              <a:gd name="connsiteX1050" fmla="*/ 762581 w 4710767"/>
              <a:gd name="connsiteY1050" fmla="*/ 3093632 h 5532994"/>
              <a:gd name="connsiteX1051" fmla="*/ 4677754 w 4710767"/>
              <a:gd name="connsiteY1051" fmla="*/ 2981752 h 5532994"/>
              <a:gd name="connsiteX1052" fmla="*/ 4709146 w 4710767"/>
              <a:gd name="connsiteY1052" fmla="*/ 3006275 h 5532994"/>
              <a:gd name="connsiteX1053" fmla="*/ 4710767 w 4710767"/>
              <a:gd name="connsiteY1053" fmla="*/ 3014003 h 5532994"/>
              <a:gd name="connsiteX1054" fmla="*/ 4661909 w 4710767"/>
              <a:gd name="connsiteY1054" fmla="*/ 3062650 h 5532994"/>
              <a:gd name="connsiteX1055" fmla="*/ 4638550 w 4710767"/>
              <a:gd name="connsiteY1055" fmla="*/ 3034711 h 5532994"/>
              <a:gd name="connsiteX1056" fmla="*/ 4677754 w 4710767"/>
              <a:gd name="connsiteY1056" fmla="*/ 2981752 h 5532994"/>
              <a:gd name="connsiteX1057" fmla="*/ 4579273 w 4710767"/>
              <a:gd name="connsiteY1057" fmla="*/ 2918955 h 5532994"/>
              <a:gd name="connsiteX1058" fmla="*/ 4611071 w 4710767"/>
              <a:gd name="connsiteY1058" fmla="*/ 2945409 h 5532994"/>
              <a:gd name="connsiteX1059" fmla="*/ 4595815 w 4710767"/>
              <a:gd name="connsiteY1059" fmla="*/ 2956103 h 5532994"/>
              <a:gd name="connsiteX1060" fmla="*/ 4587375 w 4710767"/>
              <a:gd name="connsiteY1060" fmla="*/ 2957587 h 5532994"/>
              <a:gd name="connsiteX1061" fmla="*/ 4567259 w 4710767"/>
              <a:gd name="connsiteY1061" fmla="*/ 2945102 h 5532994"/>
              <a:gd name="connsiteX1062" fmla="*/ 4562396 w 4710767"/>
              <a:gd name="connsiteY1062" fmla="*/ 2921923 h 5532994"/>
              <a:gd name="connsiteX1063" fmla="*/ 3621113 w 4710767"/>
              <a:gd name="connsiteY1063" fmla="*/ 2862835 h 5532994"/>
              <a:gd name="connsiteX1064" fmla="*/ 3590637 w 4710767"/>
              <a:gd name="connsiteY1064" fmla="*/ 2910726 h 5532994"/>
              <a:gd name="connsiteX1065" fmla="*/ 3586698 w 4710767"/>
              <a:gd name="connsiteY1065" fmla="*/ 2946884 h 5532994"/>
              <a:gd name="connsiteX1066" fmla="*/ 3598395 w 4710767"/>
              <a:gd name="connsiteY1066" fmla="*/ 2964218 h 5532994"/>
              <a:gd name="connsiteX1067" fmla="*/ 3572244 w 4710767"/>
              <a:gd name="connsiteY1067" fmla="*/ 3070824 h 5532994"/>
              <a:gd name="connsiteX1068" fmla="*/ 3617954 w 4710767"/>
              <a:gd name="connsiteY1068" fmla="*/ 3086877 h 5532994"/>
              <a:gd name="connsiteX1069" fmla="*/ 3630626 w 4710767"/>
              <a:gd name="connsiteY1069" fmla="*/ 3105654 h 5532994"/>
              <a:gd name="connsiteX1070" fmla="*/ 3641451 w 4710767"/>
              <a:gd name="connsiteY1070" fmla="*/ 3173379 h 5532994"/>
              <a:gd name="connsiteX1071" fmla="*/ 3656534 w 4710767"/>
              <a:gd name="connsiteY1071" fmla="*/ 3182807 h 5532994"/>
              <a:gd name="connsiteX1072" fmla="*/ 3647776 w 4710767"/>
              <a:gd name="connsiteY1072" fmla="*/ 3237661 h 5532994"/>
              <a:gd name="connsiteX1073" fmla="*/ 3608337 w 4710767"/>
              <a:gd name="connsiteY1073" fmla="*/ 3259974 h 5532994"/>
              <a:gd name="connsiteX1074" fmla="*/ 3612935 w 4710767"/>
              <a:gd name="connsiteY1074" fmla="*/ 3419413 h 5532994"/>
              <a:gd name="connsiteX1075" fmla="*/ 3610930 w 4710767"/>
              <a:gd name="connsiteY1075" fmla="*/ 3428863 h 5532994"/>
              <a:gd name="connsiteX1076" fmla="*/ 3613532 w 4710767"/>
              <a:gd name="connsiteY1076" fmla="*/ 3435259 h 5532994"/>
              <a:gd name="connsiteX1077" fmla="*/ 3610445 w 4710767"/>
              <a:gd name="connsiteY1077" fmla="*/ 3451825 h 5532994"/>
              <a:gd name="connsiteX1078" fmla="*/ 3620015 w 4710767"/>
              <a:gd name="connsiteY1078" fmla="*/ 3466165 h 5532994"/>
              <a:gd name="connsiteX1079" fmla="*/ 3614566 w 4710767"/>
              <a:gd name="connsiteY1079" fmla="*/ 3513189 h 5532994"/>
              <a:gd name="connsiteX1080" fmla="*/ 3626245 w 4710767"/>
              <a:gd name="connsiteY1080" fmla="*/ 3527159 h 5532994"/>
              <a:gd name="connsiteX1081" fmla="*/ 3612609 w 4710767"/>
              <a:gd name="connsiteY1081" fmla="*/ 3545579 h 5532994"/>
              <a:gd name="connsiteX1082" fmla="*/ 3620306 w 4710767"/>
              <a:gd name="connsiteY1082" fmla="*/ 3582280 h 5532994"/>
              <a:gd name="connsiteX1083" fmla="*/ 3703867 w 4710767"/>
              <a:gd name="connsiteY1083" fmla="*/ 3615655 h 5532994"/>
              <a:gd name="connsiteX1084" fmla="*/ 3690231 w 4710767"/>
              <a:gd name="connsiteY1084" fmla="*/ 3634076 h 5532994"/>
              <a:gd name="connsiteX1085" fmla="*/ 3701910 w 4710767"/>
              <a:gd name="connsiteY1085" fmla="*/ 3648045 h 5532994"/>
              <a:gd name="connsiteX1086" fmla="*/ 3717167 w 4710767"/>
              <a:gd name="connsiteY1086" fmla="*/ 3637350 h 5532994"/>
              <a:gd name="connsiteX1087" fmla="*/ 3725606 w 4710767"/>
              <a:gd name="connsiteY1087" fmla="*/ 3635867 h 5532994"/>
              <a:gd name="connsiteX1088" fmla="*/ 3744103 w 4710767"/>
              <a:gd name="connsiteY1088" fmla="*/ 3640626 h 5532994"/>
              <a:gd name="connsiteX1089" fmla="*/ 3740862 w 4710767"/>
              <a:gd name="connsiteY1089" fmla="*/ 3625173 h 5532994"/>
              <a:gd name="connsiteX1090" fmla="*/ 3730803 w 4710767"/>
              <a:gd name="connsiteY1090" fmla="*/ 3618931 h 5532994"/>
              <a:gd name="connsiteX1091" fmla="*/ 3745027 w 4710767"/>
              <a:gd name="connsiteY1091" fmla="*/ 3530307 h 5532994"/>
              <a:gd name="connsiteX1092" fmla="*/ 3738699 w 4710767"/>
              <a:gd name="connsiteY1092" fmla="*/ 3531419 h 5532994"/>
              <a:gd name="connsiteX1093" fmla="*/ 3731880 w 4710767"/>
              <a:gd name="connsiteY1093" fmla="*/ 3540629 h 5532994"/>
              <a:gd name="connsiteX1094" fmla="*/ 3730259 w 4710767"/>
              <a:gd name="connsiteY1094" fmla="*/ 3532903 h 5532994"/>
              <a:gd name="connsiteX1095" fmla="*/ 3735457 w 4710767"/>
              <a:gd name="connsiteY1095" fmla="*/ 3515966 h 5532994"/>
              <a:gd name="connsiteX1096" fmla="*/ 3723777 w 4710767"/>
              <a:gd name="connsiteY1096" fmla="*/ 3501998 h 5532994"/>
              <a:gd name="connsiteX1097" fmla="*/ 3724113 w 4710767"/>
              <a:gd name="connsiteY1097" fmla="*/ 3461881 h 5532994"/>
              <a:gd name="connsiteX1098" fmla="*/ 3715674 w 4710767"/>
              <a:gd name="connsiteY1098" fmla="*/ 3463364 h 5532994"/>
              <a:gd name="connsiteX1099" fmla="*/ 3721277 w 4710767"/>
              <a:gd name="connsiteY1099" fmla="*/ 3448359 h 5532994"/>
              <a:gd name="connsiteX1100" fmla="*/ 3706357 w 4710767"/>
              <a:gd name="connsiteY1100" fmla="*/ 3418938 h 5532994"/>
              <a:gd name="connsiteX1101" fmla="*/ 3721125 w 4710767"/>
              <a:gd name="connsiteY1101" fmla="*/ 3416341 h 5532994"/>
              <a:gd name="connsiteX1102" fmla="*/ 3695013 w 4710767"/>
              <a:gd name="connsiteY1102" fmla="*/ 3364852 h 5532994"/>
              <a:gd name="connsiteX1103" fmla="*/ 3706944 w 4710767"/>
              <a:gd name="connsiteY1103" fmla="*/ 3348733 h 5532994"/>
              <a:gd name="connsiteX1104" fmla="*/ 3703703 w 4710767"/>
              <a:gd name="connsiteY1104" fmla="*/ 3333282 h 5532994"/>
              <a:gd name="connsiteX1105" fmla="*/ 3695754 w 4710767"/>
              <a:gd name="connsiteY1105" fmla="*/ 3326667 h 5532994"/>
              <a:gd name="connsiteX1106" fmla="*/ 3698842 w 4710767"/>
              <a:gd name="connsiteY1106" fmla="*/ 3310102 h 5532994"/>
              <a:gd name="connsiteX1107" fmla="*/ 3686031 w 4710767"/>
              <a:gd name="connsiteY1107" fmla="*/ 3280309 h 5532994"/>
              <a:gd name="connsiteX1108" fmla="*/ 3701540 w 4710767"/>
              <a:gd name="connsiteY1108" fmla="*/ 3239528 h 5532994"/>
              <a:gd name="connsiteX1109" fmla="*/ 3673319 w 4710767"/>
              <a:gd name="connsiteY1109" fmla="*/ 3188409 h 5532994"/>
              <a:gd name="connsiteX1110" fmla="*/ 3695394 w 4710767"/>
              <a:gd name="connsiteY1110" fmla="*/ 3168505 h 5532994"/>
              <a:gd name="connsiteX1111" fmla="*/ 3732388 w 4710767"/>
              <a:gd name="connsiteY1111" fmla="*/ 3178023 h 5532994"/>
              <a:gd name="connsiteX1112" fmla="*/ 3744404 w 4710767"/>
              <a:gd name="connsiteY1112" fmla="*/ 3151876 h 5532994"/>
              <a:gd name="connsiteX1113" fmla="*/ 3736707 w 4710767"/>
              <a:gd name="connsiteY1113" fmla="*/ 3115175 h 5532994"/>
              <a:gd name="connsiteX1114" fmla="*/ 3714968 w 4710767"/>
              <a:gd name="connsiteY1114" fmla="*/ 3094963 h 5532994"/>
              <a:gd name="connsiteX1115" fmla="*/ 3713347 w 4710767"/>
              <a:gd name="connsiteY1115" fmla="*/ 3087238 h 5532994"/>
              <a:gd name="connsiteX1116" fmla="*/ 3725363 w 4710767"/>
              <a:gd name="connsiteY1116" fmla="*/ 3061090 h 5532994"/>
              <a:gd name="connsiteX1117" fmla="*/ 3723742 w 4710767"/>
              <a:gd name="connsiteY1117" fmla="*/ 3053363 h 5532994"/>
              <a:gd name="connsiteX1118" fmla="*/ 3690729 w 4710767"/>
              <a:gd name="connsiteY1118" fmla="*/ 3021114 h 5532994"/>
              <a:gd name="connsiteX1119" fmla="*/ 3665414 w 4710767"/>
              <a:gd name="connsiteY1119" fmla="*/ 3025565 h 5532994"/>
              <a:gd name="connsiteX1120" fmla="*/ 3670275 w 4710767"/>
              <a:gd name="connsiteY1120" fmla="*/ 3048745 h 5532994"/>
              <a:gd name="connsiteX1121" fmla="*/ 3644959 w 4710767"/>
              <a:gd name="connsiteY1121" fmla="*/ 3053195 h 5532994"/>
              <a:gd name="connsiteX1122" fmla="*/ 3643340 w 4710767"/>
              <a:gd name="connsiteY1122" fmla="*/ 3045469 h 5532994"/>
              <a:gd name="connsiteX1123" fmla="*/ 3656976 w 4710767"/>
              <a:gd name="connsiteY1123" fmla="*/ 3027049 h 5532994"/>
              <a:gd name="connsiteX1124" fmla="*/ 3628754 w 4710767"/>
              <a:gd name="connsiteY1124" fmla="*/ 2975931 h 5532994"/>
              <a:gd name="connsiteX1125" fmla="*/ 3649614 w 4710767"/>
              <a:gd name="connsiteY1125" fmla="*/ 2950232 h 5532994"/>
              <a:gd name="connsiteX1126" fmla="*/ 3647992 w 4710767"/>
              <a:gd name="connsiteY1126" fmla="*/ 2942506 h 5532994"/>
              <a:gd name="connsiteX1127" fmla="*/ 3639554 w 4710767"/>
              <a:gd name="connsiteY1127" fmla="*/ 2943990 h 5532994"/>
              <a:gd name="connsiteX1128" fmla="*/ 3642390 w 4710767"/>
              <a:gd name="connsiteY1128" fmla="*/ 2957511 h 5532994"/>
              <a:gd name="connsiteX1129" fmla="*/ 3633952 w 4710767"/>
              <a:gd name="connsiteY1129" fmla="*/ 2958994 h 5532994"/>
              <a:gd name="connsiteX1130" fmla="*/ 3629495 w 4710767"/>
              <a:gd name="connsiteY1130" fmla="*/ 2937748 h 5532994"/>
              <a:gd name="connsiteX1131" fmla="*/ 3646373 w 4710767"/>
              <a:gd name="connsiteY1131" fmla="*/ 2934780 h 5532994"/>
              <a:gd name="connsiteX1132" fmla="*/ 3639890 w 4710767"/>
              <a:gd name="connsiteY1132" fmla="*/ 2903872 h 5532994"/>
              <a:gd name="connsiteX1133" fmla="*/ 3614575 w 4710767"/>
              <a:gd name="connsiteY1133" fmla="*/ 2908324 h 5532994"/>
              <a:gd name="connsiteX1134" fmla="*/ 3623351 w 4710767"/>
              <a:gd name="connsiteY1134" fmla="*/ 2866724 h 5532994"/>
              <a:gd name="connsiteX1135" fmla="*/ 3576879 w 4710767"/>
              <a:gd name="connsiteY1135" fmla="*/ 2630996 h 5532994"/>
              <a:gd name="connsiteX1136" fmla="*/ 3570177 w 4710767"/>
              <a:gd name="connsiteY1136" fmla="*/ 2641378 h 5532994"/>
              <a:gd name="connsiteX1137" fmla="*/ 3560290 w 4710767"/>
              <a:gd name="connsiteY1137" fmla="*/ 2678408 h 5532994"/>
              <a:gd name="connsiteX1138" fmla="*/ 3600296 w 4710767"/>
              <a:gd name="connsiteY1138" fmla="*/ 2722990 h 5532994"/>
              <a:gd name="connsiteX1139" fmla="*/ 3586888 w 4710767"/>
              <a:gd name="connsiteY1139" fmla="*/ 2692879 h 5532994"/>
              <a:gd name="connsiteX1140" fmla="*/ 3597283 w 4710767"/>
              <a:gd name="connsiteY1140" fmla="*/ 2659006 h 5532994"/>
              <a:gd name="connsiteX1141" fmla="*/ 478381 w 4710767"/>
              <a:gd name="connsiteY1141" fmla="*/ 2556486 h 5532994"/>
              <a:gd name="connsiteX1142" fmla="*/ 496389 w 4710767"/>
              <a:gd name="connsiteY1142" fmla="*/ 2569342 h 5532994"/>
              <a:gd name="connsiteX1143" fmla="*/ 499225 w 4710767"/>
              <a:gd name="connsiteY1143" fmla="*/ 2582864 h 5532994"/>
              <a:gd name="connsiteX1144" fmla="*/ 489320 w 4710767"/>
              <a:gd name="connsiteY1144" fmla="*/ 2608639 h 5532994"/>
              <a:gd name="connsiteX1145" fmla="*/ 497270 w 4710767"/>
              <a:gd name="connsiteY1145" fmla="*/ 2615254 h 5532994"/>
              <a:gd name="connsiteX1146" fmla="*/ 484122 w 4710767"/>
              <a:gd name="connsiteY1146" fmla="*/ 2625577 h 5532994"/>
              <a:gd name="connsiteX1147" fmla="*/ 475684 w 4710767"/>
              <a:gd name="connsiteY1147" fmla="*/ 2627060 h 5532994"/>
              <a:gd name="connsiteX1148" fmla="*/ 470821 w 4710767"/>
              <a:gd name="connsiteY1148" fmla="*/ 2603881 h 5532994"/>
              <a:gd name="connsiteX1149" fmla="*/ 482838 w 4710767"/>
              <a:gd name="connsiteY1149" fmla="*/ 2577735 h 5532994"/>
              <a:gd name="connsiteX1150" fmla="*/ 469943 w 4710767"/>
              <a:gd name="connsiteY1150" fmla="*/ 2557971 h 5532994"/>
              <a:gd name="connsiteX1151" fmla="*/ 3625088 w 4710767"/>
              <a:gd name="connsiteY1151" fmla="*/ 2457836 h 5532994"/>
              <a:gd name="connsiteX1152" fmla="*/ 3599774 w 4710767"/>
              <a:gd name="connsiteY1152" fmla="*/ 2462287 h 5532994"/>
              <a:gd name="connsiteX1153" fmla="*/ 3606254 w 4710767"/>
              <a:gd name="connsiteY1153" fmla="*/ 2493193 h 5532994"/>
              <a:gd name="connsiteX1154" fmla="*/ 3626373 w 4710767"/>
              <a:gd name="connsiteY1154" fmla="*/ 2505679 h 5532994"/>
              <a:gd name="connsiteX1155" fmla="*/ 3641477 w 4710767"/>
              <a:gd name="connsiteY1155" fmla="*/ 2462966 h 5532994"/>
              <a:gd name="connsiteX1156" fmla="*/ 623497 w 4710767"/>
              <a:gd name="connsiteY1156" fmla="*/ 2306101 h 5532994"/>
              <a:gd name="connsiteX1157" fmla="*/ 610875 w 4710767"/>
              <a:gd name="connsiteY1157" fmla="*/ 2313242 h 5532994"/>
              <a:gd name="connsiteX1158" fmla="*/ 622572 w 4710767"/>
              <a:gd name="connsiteY1158" fmla="*/ 2330575 h 5532994"/>
              <a:gd name="connsiteX1159" fmla="*/ 635193 w 4710767"/>
              <a:gd name="connsiteY1159" fmla="*/ 2323435 h 5532994"/>
              <a:gd name="connsiteX1160" fmla="*/ 3878722 w 4710767"/>
              <a:gd name="connsiteY1160" fmla="*/ 2154870 h 5532994"/>
              <a:gd name="connsiteX1161" fmla="*/ 3865086 w 4710767"/>
              <a:gd name="connsiteY1161" fmla="*/ 2173291 h 5532994"/>
              <a:gd name="connsiteX1162" fmla="*/ 3866708 w 4710767"/>
              <a:gd name="connsiteY1162" fmla="*/ 2181016 h 5532994"/>
              <a:gd name="connsiteX1163" fmla="*/ 3886421 w 4710767"/>
              <a:gd name="connsiteY1163" fmla="*/ 2191571 h 5532994"/>
              <a:gd name="connsiteX1164" fmla="*/ 3903297 w 4710767"/>
              <a:gd name="connsiteY1164" fmla="*/ 2188603 h 5532994"/>
              <a:gd name="connsiteX1165" fmla="*/ 3898840 w 4710767"/>
              <a:gd name="connsiteY1165" fmla="*/ 2167355 h 5532994"/>
              <a:gd name="connsiteX1166" fmla="*/ 3878722 w 4710767"/>
              <a:gd name="connsiteY1166" fmla="*/ 2154870 h 5532994"/>
              <a:gd name="connsiteX1167" fmla="*/ 144634 w 4710767"/>
              <a:gd name="connsiteY1167" fmla="*/ 2112454 h 5532994"/>
              <a:gd name="connsiteX1168" fmla="*/ 172297 w 4710767"/>
              <a:gd name="connsiteY1168" fmla="*/ 2129620 h 5532994"/>
              <a:gd name="connsiteX1169" fmla="*/ 165968 w 4710767"/>
              <a:gd name="connsiteY1169" fmla="*/ 2130735 h 5532994"/>
              <a:gd name="connsiteX1170" fmla="*/ 146255 w 4710767"/>
              <a:gd name="connsiteY1170" fmla="*/ 2120180 h 5532994"/>
              <a:gd name="connsiteX1171" fmla="*/ 230487 w 4710767"/>
              <a:gd name="connsiteY1171" fmla="*/ 2073323 h 5532994"/>
              <a:gd name="connsiteX1172" fmla="*/ 250605 w 4710767"/>
              <a:gd name="connsiteY1172" fmla="*/ 2085809 h 5532994"/>
              <a:gd name="connsiteX1173" fmla="*/ 242166 w 4710767"/>
              <a:gd name="connsiteY1173" fmla="*/ 2087293 h 5532994"/>
              <a:gd name="connsiteX1174" fmla="*/ 222048 w 4710767"/>
              <a:gd name="connsiteY1174" fmla="*/ 2074807 h 5532994"/>
              <a:gd name="connsiteX1175" fmla="*/ 162563 w 4710767"/>
              <a:gd name="connsiteY1175" fmla="*/ 1832906 h 5532994"/>
              <a:gd name="connsiteX1176" fmla="*/ 158986 w 4710767"/>
              <a:gd name="connsiteY1176" fmla="*/ 1857569 h 5532994"/>
              <a:gd name="connsiteX1177" fmla="*/ 142111 w 4710767"/>
              <a:gd name="connsiteY1177" fmla="*/ 1860537 h 5532994"/>
              <a:gd name="connsiteX1178" fmla="*/ 145687 w 4710767"/>
              <a:gd name="connsiteY1178" fmla="*/ 1835874 h 5532994"/>
              <a:gd name="connsiteX1179" fmla="*/ 3845477 w 4710767"/>
              <a:gd name="connsiteY1179" fmla="*/ 1798199 h 5532994"/>
              <a:gd name="connsiteX1180" fmla="*/ 3833950 w 4710767"/>
              <a:gd name="connsiteY1180" fmla="*/ 1816247 h 5532994"/>
              <a:gd name="connsiteX1181" fmla="*/ 3838813 w 4710767"/>
              <a:gd name="connsiteY1181" fmla="*/ 1839427 h 5532994"/>
              <a:gd name="connsiteX1182" fmla="*/ 3853579 w 4710767"/>
              <a:gd name="connsiteY1182" fmla="*/ 1836830 h 5532994"/>
              <a:gd name="connsiteX1183" fmla="*/ 3867215 w 4710767"/>
              <a:gd name="connsiteY1183" fmla="*/ 1818411 h 5532994"/>
              <a:gd name="connsiteX1184" fmla="*/ 3865596 w 4710767"/>
              <a:gd name="connsiteY1184" fmla="*/ 1810685 h 5532994"/>
              <a:gd name="connsiteX1185" fmla="*/ 3845477 w 4710767"/>
              <a:gd name="connsiteY1185" fmla="*/ 1798199 h 5532994"/>
              <a:gd name="connsiteX1186" fmla="*/ 203180 w 4710767"/>
              <a:gd name="connsiteY1186" fmla="*/ 1661530 h 5532994"/>
              <a:gd name="connsiteX1187" fmla="*/ 206421 w 4710767"/>
              <a:gd name="connsiteY1187" fmla="*/ 1676983 h 5532994"/>
              <a:gd name="connsiteX1188" fmla="*/ 192785 w 4710767"/>
              <a:gd name="connsiteY1188" fmla="*/ 1695405 h 5532994"/>
              <a:gd name="connsiteX1189" fmla="*/ 184836 w 4710767"/>
              <a:gd name="connsiteY1189" fmla="*/ 1688791 h 5532994"/>
              <a:gd name="connsiteX1190" fmla="*/ 186303 w 4710767"/>
              <a:gd name="connsiteY1190" fmla="*/ 1664498 h 5532994"/>
              <a:gd name="connsiteX1191" fmla="*/ 747385 w 4710767"/>
              <a:gd name="connsiteY1191" fmla="*/ 1559401 h 5532994"/>
              <a:gd name="connsiteX1192" fmla="*/ 741076 w 4710767"/>
              <a:gd name="connsiteY1192" fmla="*/ 1562970 h 5532994"/>
              <a:gd name="connsiteX1193" fmla="*/ 726046 w 4710767"/>
              <a:gd name="connsiteY1193" fmla="*/ 1579458 h 5532994"/>
              <a:gd name="connsiteX1194" fmla="*/ 729944 w 4710767"/>
              <a:gd name="connsiteY1194" fmla="*/ 1585236 h 5532994"/>
              <a:gd name="connsiteX1195" fmla="*/ 748875 w 4710767"/>
              <a:gd name="connsiteY1195" fmla="*/ 1574527 h 5532994"/>
              <a:gd name="connsiteX1196" fmla="*/ 715159 w 4710767"/>
              <a:gd name="connsiteY1196" fmla="*/ 1557675 h 5532994"/>
              <a:gd name="connsiteX1197" fmla="*/ 702562 w 4710767"/>
              <a:gd name="connsiteY1197" fmla="*/ 1560810 h 5532994"/>
              <a:gd name="connsiteX1198" fmla="*/ 696251 w 4710767"/>
              <a:gd name="connsiteY1198" fmla="*/ 1564380 h 5532994"/>
              <a:gd name="connsiteX1199" fmla="*/ 718247 w 4710767"/>
              <a:gd name="connsiteY1199" fmla="*/ 1567902 h 5532994"/>
              <a:gd name="connsiteX1200" fmla="*/ 724556 w 4710767"/>
              <a:gd name="connsiteY1200" fmla="*/ 1564333 h 5532994"/>
              <a:gd name="connsiteX1201" fmla="*/ 715159 w 4710767"/>
              <a:gd name="connsiteY1201" fmla="*/ 1557675 h 5532994"/>
              <a:gd name="connsiteX1202" fmla="*/ 563801 w 4710767"/>
              <a:gd name="connsiteY1202" fmla="*/ 1487627 h 5532994"/>
              <a:gd name="connsiteX1203" fmla="*/ 558376 w 4710767"/>
              <a:gd name="connsiteY1203" fmla="*/ 1508658 h 5532994"/>
              <a:gd name="connsiteX1204" fmla="*/ 568586 w 4710767"/>
              <a:gd name="connsiteY1204" fmla="*/ 1510866 h 5532994"/>
              <a:gd name="connsiteX1205" fmla="*/ 563762 w 4710767"/>
              <a:gd name="connsiteY1205" fmla="*/ 1529561 h 5532994"/>
              <a:gd name="connsiteX1206" fmla="*/ 566595 w 4710767"/>
              <a:gd name="connsiteY1206" fmla="*/ 1529328 h 5532994"/>
              <a:gd name="connsiteX1207" fmla="*/ 577662 w 4710767"/>
              <a:gd name="connsiteY1207" fmla="*/ 1517572 h 5532994"/>
              <a:gd name="connsiteX1208" fmla="*/ 586100 w 4710767"/>
              <a:gd name="connsiteY1208" fmla="*/ 1516088 h 5532994"/>
              <a:gd name="connsiteX1209" fmla="*/ 589713 w 4710767"/>
              <a:gd name="connsiteY1209" fmla="*/ 1518330 h 5532994"/>
              <a:gd name="connsiteX1210" fmla="*/ 596890 w 4710767"/>
              <a:gd name="connsiteY1210" fmla="*/ 1510818 h 5532994"/>
              <a:gd name="connsiteX1211" fmla="*/ 592992 w 4710767"/>
              <a:gd name="connsiteY1211" fmla="*/ 1505042 h 5532994"/>
              <a:gd name="connsiteX1212" fmla="*/ 563801 w 4710767"/>
              <a:gd name="connsiteY1212" fmla="*/ 1487627 h 5532994"/>
              <a:gd name="connsiteX1213" fmla="*/ 571073 w 4710767"/>
              <a:gd name="connsiteY1213" fmla="*/ 1417648 h 5532994"/>
              <a:gd name="connsiteX1214" fmla="*/ 569756 w 4710767"/>
              <a:gd name="connsiteY1214" fmla="*/ 1418392 h 5532994"/>
              <a:gd name="connsiteX1215" fmla="*/ 569621 w 4710767"/>
              <a:gd name="connsiteY1215" fmla="*/ 1424477 h 5532994"/>
              <a:gd name="connsiteX1216" fmla="*/ 568934 w 4710767"/>
              <a:gd name="connsiteY1216" fmla="*/ 1443551 h 5532994"/>
              <a:gd name="connsiteX1217" fmla="*/ 573445 w 4710767"/>
              <a:gd name="connsiteY1217" fmla="*/ 1450236 h 5532994"/>
              <a:gd name="connsiteX1218" fmla="*/ 578871 w 4710767"/>
              <a:gd name="connsiteY1218" fmla="*/ 1429202 h 5532994"/>
              <a:gd name="connsiteX1219" fmla="*/ 582205 w 4710767"/>
              <a:gd name="connsiteY1219" fmla="*/ 1395382 h 5532994"/>
              <a:gd name="connsiteX1220" fmla="*/ 593954 w 4710767"/>
              <a:gd name="connsiteY1220" fmla="*/ 1438634 h 5532994"/>
              <a:gd name="connsiteX1221" fmla="*/ 610474 w 4710767"/>
              <a:gd name="connsiteY1221" fmla="*/ 1437271 h 5532994"/>
              <a:gd name="connsiteX1222" fmla="*/ 620772 w 4710767"/>
              <a:gd name="connsiteY1222" fmla="*/ 1423461 h 5532994"/>
              <a:gd name="connsiteX1223" fmla="*/ 630981 w 4710767"/>
              <a:gd name="connsiteY1223" fmla="*/ 1425669 h 5532994"/>
              <a:gd name="connsiteX1224" fmla="*/ 628518 w 4710767"/>
              <a:gd name="connsiteY1224" fmla="*/ 1409099 h 5532994"/>
              <a:gd name="connsiteX1225" fmla="*/ 582205 w 4710767"/>
              <a:gd name="connsiteY1225" fmla="*/ 1395382 h 5532994"/>
              <a:gd name="connsiteX1226" fmla="*/ 583888 w 4710767"/>
              <a:gd name="connsiteY1226" fmla="*/ 1316468 h 5532994"/>
              <a:gd name="connsiteX1227" fmla="*/ 584603 w 4710767"/>
              <a:gd name="connsiteY1227" fmla="*/ 1318182 h 5532994"/>
              <a:gd name="connsiteX1228" fmla="*/ 585828 w 4710767"/>
              <a:gd name="connsiteY1228" fmla="*/ 1317488 h 5532994"/>
              <a:gd name="connsiteX1229" fmla="*/ 749283 w 4710767"/>
              <a:gd name="connsiteY1229" fmla="*/ 1290878 h 5532994"/>
              <a:gd name="connsiteX1230" fmla="*/ 742973 w 4710767"/>
              <a:gd name="connsiteY1230" fmla="*/ 1294449 h 5532994"/>
              <a:gd name="connsiteX1231" fmla="*/ 731237 w 4710767"/>
              <a:gd name="connsiteY1231" fmla="*/ 1319049 h 5532994"/>
              <a:gd name="connsiteX1232" fmla="*/ 708407 w 4710767"/>
              <a:gd name="connsiteY1232" fmla="*/ 1323982 h 5532994"/>
              <a:gd name="connsiteX1233" fmla="*/ 716206 w 4710767"/>
              <a:gd name="connsiteY1233" fmla="*/ 1335538 h 5532994"/>
              <a:gd name="connsiteX1234" fmla="*/ 728825 w 4710767"/>
              <a:gd name="connsiteY1234" fmla="*/ 1328398 h 5532994"/>
              <a:gd name="connsiteX1235" fmla="*/ 736623 w 4710767"/>
              <a:gd name="connsiteY1235" fmla="*/ 1339952 h 5532994"/>
              <a:gd name="connsiteX1236" fmla="*/ 716116 w 4710767"/>
              <a:gd name="connsiteY1236" fmla="*/ 1351555 h 5532994"/>
              <a:gd name="connsiteX1237" fmla="*/ 724889 w 4710767"/>
              <a:gd name="connsiteY1237" fmla="*/ 1364555 h 5532994"/>
              <a:gd name="connsiteX1238" fmla="*/ 740574 w 4710767"/>
              <a:gd name="connsiteY1238" fmla="*/ 1371648 h 5532994"/>
              <a:gd name="connsiteX1239" fmla="*/ 715245 w 4710767"/>
              <a:gd name="connsiteY1239" fmla="*/ 1401946 h 5532994"/>
              <a:gd name="connsiteX1240" fmla="*/ 750745 w 4710767"/>
              <a:gd name="connsiteY1240" fmla="*/ 1415792 h 5532994"/>
              <a:gd name="connsiteX1241" fmla="*/ 748334 w 4710767"/>
              <a:gd name="connsiteY1241" fmla="*/ 1425138 h 5532994"/>
              <a:gd name="connsiteX1242" fmla="*/ 754643 w 4710767"/>
              <a:gd name="connsiteY1242" fmla="*/ 1421568 h 5532994"/>
              <a:gd name="connsiteX1243" fmla="*/ 749245 w 4710767"/>
              <a:gd name="connsiteY1243" fmla="*/ 1332812 h 5532994"/>
              <a:gd name="connsiteX1244" fmla="*/ 769131 w 4710767"/>
              <a:gd name="connsiteY1244" fmla="*/ 1328067 h 5532994"/>
              <a:gd name="connsiteX1245" fmla="*/ 769276 w 4710767"/>
              <a:gd name="connsiteY1245" fmla="*/ 1325654 h 5532994"/>
              <a:gd name="connsiteX1246" fmla="*/ 772383 w 4710767"/>
              <a:gd name="connsiteY1246" fmla="*/ 1325107 h 5532994"/>
              <a:gd name="connsiteX1247" fmla="*/ 765854 w 4710767"/>
              <a:gd name="connsiteY1247" fmla="*/ 1315434 h 5532994"/>
              <a:gd name="connsiteX1248" fmla="*/ 753235 w 4710767"/>
              <a:gd name="connsiteY1248" fmla="*/ 1322573 h 5532994"/>
              <a:gd name="connsiteX1249" fmla="*/ 754156 w 4710767"/>
              <a:gd name="connsiteY1249" fmla="*/ 1298099 h 5532994"/>
              <a:gd name="connsiteX1250" fmla="*/ 19762 w 4710767"/>
              <a:gd name="connsiteY1250" fmla="*/ 1277187 h 5532994"/>
              <a:gd name="connsiteX1251" fmla="*/ 39878 w 4710767"/>
              <a:gd name="connsiteY1251" fmla="*/ 1289673 h 5532994"/>
              <a:gd name="connsiteX1252" fmla="*/ 24622 w 4710767"/>
              <a:gd name="connsiteY1252" fmla="*/ 1300367 h 5532994"/>
              <a:gd name="connsiteX1253" fmla="*/ 4505 w 4710767"/>
              <a:gd name="connsiteY1253" fmla="*/ 1287882 h 5532994"/>
              <a:gd name="connsiteX1254" fmla="*/ 451005 w 4710767"/>
              <a:gd name="connsiteY1254" fmla="*/ 1247425 h 5532994"/>
              <a:gd name="connsiteX1255" fmla="*/ 435748 w 4710767"/>
              <a:gd name="connsiteY1255" fmla="*/ 1258120 h 5532994"/>
              <a:gd name="connsiteX1256" fmla="*/ 420203 w 4710767"/>
              <a:gd name="connsiteY1256" fmla="*/ 1253254 h 5532994"/>
              <a:gd name="connsiteX1257" fmla="*/ 420121 w 4710767"/>
              <a:gd name="connsiteY1257" fmla="*/ 1256619 h 5532994"/>
              <a:gd name="connsiteX1258" fmla="*/ 421225 w 4710767"/>
              <a:gd name="connsiteY1258" fmla="*/ 1261881 h 5532994"/>
              <a:gd name="connsiteX1259" fmla="*/ 430209 w 4710767"/>
              <a:gd name="connsiteY1259" fmla="*/ 1263822 h 5532994"/>
              <a:gd name="connsiteX1260" fmla="*/ 419962 w 4710767"/>
              <a:gd name="connsiteY1260" fmla="*/ 1303550 h 5532994"/>
              <a:gd name="connsiteX1261" fmla="*/ 402467 w 4710767"/>
              <a:gd name="connsiteY1261" fmla="*/ 1303467 h 5532994"/>
              <a:gd name="connsiteX1262" fmla="*/ 412729 w 4710767"/>
              <a:gd name="connsiteY1262" fmla="*/ 1331592 h 5532994"/>
              <a:gd name="connsiteX1263" fmla="*/ 418687 w 4710767"/>
              <a:gd name="connsiteY1263" fmla="*/ 1333224 h 5532994"/>
              <a:gd name="connsiteX1264" fmla="*/ 439142 w 4710767"/>
              <a:gd name="connsiteY1264" fmla="*/ 1305593 h 5532994"/>
              <a:gd name="connsiteX1265" fmla="*/ 427462 w 4710767"/>
              <a:gd name="connsiteY1265" fmla="*/ 1291622 h 5532994"/>
              <a:gd name="connsiteX1266" fmla="*/ 452624 w 4710767"/>
              <a:gd name="connsiteY1266" fmla="*/ 1255152 h 5532994"/>
              <a:gd name="connsiteX1267" fmla="*/ 594889 w 4710767"/>
              <a:gd name="connsiteY1267" fmla="*/ 1236518 h 5532994"/>
              <a:gd name="connsiteX1268" fmla="*/ 590707 w 4710767"/>
              <a:gd name="connsiteY1268" fmla="*/ 1238884 h 5532994"/>
              <a:gd name="connsiteX1269" fmla="*/ 595873 w 4710767"/>
              <a:gd name="connsiteY1269" fmla="*/ 1237976 h 5532994"/>
              <a:gd name="connsiteX1270" fmla="*/ 3327432 w 4710767"/>
              <a:gd name="connsiteY1270" fmla="*/ 1225406 h 5532994"/>
              <a:gd name="connsiteX1271" fmla="*/ 3341541 w 4710767"/>
              <a:gd name="connsiteY1271" fmla="*/ 1233392 h 5532994"/>
              <a:gd name="connsiteX1272" fmla="*/ 3333794 w 4710767"/>
              <a:gd name="connsiteY1272" fmla="*/ 1247755 h 5532994"/>
              <a:gd name="connsiteX1273" fmla="*/ 3300666 w 4710767"/>
              <a:gd name="connsiteY1273" fmla="*/ 1266497 h 5532994"/>
              <a:gd name="connsiteX1274" fmla="*/ 3291894 w 4710767"/>
              <a:gd name="connsiteY1274" fmla="*/ 1253497 h 5532994"/>
              <a:gd name="connsiteX1275" fmla="*/ 3327432 w 4710767"/>
              <a:gd name="connsiteY1275" fmla="*/ 1225406 h 5532994"/>
              <a:gd name="connsiteX1276" fmla="*/ 717579 w 4710767"/>
              <a:gd name="connsiteY1276" fmla="*/ 1205137 h 5532994"/>
              <a:gd name="connsiteX1277" fmla="*/ 711983 w 4710767"/>
              <a:gd name="connsiteY1277" fmla="*/ 1227825 h 5532994"/>
              <a:gd name="connsiteX1278" fmla="*/ 704714 w 4710767"/>
              <a:gd name="connsiteY1278" fmla="*/ 1264918 h 5532994"/>
              <a:gd name="connsiteX1279" fmla="*/ 718565 w 4710767"/>
              <a:gd name="connsiteY1279" fmla="*/ 1300273 h 5532994"/>
              <a:gd name="connsiteX1280" fmla="*/ 722465 w 4710767"/>
              <a:gd name="connsiteY1280" fmla="*/ 1306051 h 5532994"/>
              <a:gd name="connsiteX1281" fmla="*/ 728775 w 4710767"/>
              <a:gd name="connsiteY1281" fmla="*/ 1302480 h 5532994"/>
              <a:gd name="connsiteX1282" fmla="*/ 756515 w 4710767"/>
              <a:gd name="connsiteY1282" fmla="*/ 1262834 h 5532994"/>
              <a:gd name="connsiteX1283" fmla="*/ 743845 w 4710767"/>
              <a:gd name="connsiteY1283" fmla="*/ 1244057 h 5532994"/>
              <a:gd name="connsiteX1284" fmla="*/ 733688 w 4710767"/>
              <a:gd name="connsiteY1284" fmla="*/ 1267767 h 5532994"/>
              <a:gd name="connsiteX1285" fmla="*/ 724914 w 4710767"/>
              <a:gd name="connsiteY1285" fmla="*/ 1254767 h 5532994"/>
              <a:gd name="connsiteX1286" fmla="*/ 740035 w 4710767"/>
              <a:gd name="connsiteY1286" fmla="*/ 1222261 h 5532994"/>
              <a:gd name="connsiteX1287" fmla="*/ 723374 w 4710767"/>
              <a:gd name="connsiteY1287" fmla="*/ 1213723 h 5532994"/>
              <a:gd name="connsiteX1288" fmla="*/ 193575 w 4710767"/>
              <a:gd name="connsiteY1288" fmla="*/ 1198557 h 5532994"/>
              <a:gd name="connsiteX1289" fmla="*/ 211584 w 4710767"/>
              <a:gd name="connsiteY1289" fmla="*/ 1211412 h 5532994"/>
              <a:gd name="connsiteX1290" fmla="*/ 200058 w 4710767"/>
              <a:gd name="connsiteY1290" fmla="*/ 1229462 h 5532994"/>
              <a:gd name="connsiteX1291" fmla="*/ 209628 w 4710767"/>
              <a:gd name="connsiteY1291" fmla="*/ 1243803 h 5532994"/>
              <a:gd name="connsiteX1292" fmla="*/ 211248 w 4710767"/>
              <a:gd name="connsiteY1292" fmla="*/ 1251529 h 5532994"/>
              <a:gd name="connsiteX1293" fmla="*/ 204919 w 4710767"/>
              <a:gd name="connsiteY1293" fmla="*/ 1252642 h 5532994"/>
              <a:gd name="connsiteX1294" fmla="*/ 186422 w 4710767"/>
              <a:gd name="connsiteY1294" fmla="*/ 1247884 h 5532994"/>
              <a:gd name="connsiteX1295" fmla="*/ 185137 w 4710767"/>
              <a:gd name="connsiteY1295" fmla="*/ 1200040 h 5532994"/>
              <a:gd name="connsiteX1296" fmla="*/ 34474 w 4710767"/>
              <a:gd name="connsiteY1296" fmla="*/ 1180466 h 5532994"/>
              <a:gd name="connsiteX1297" fmla="*/ 20837 w 4710767"/>
              <a:gd name="connsiteY1297" fmla="*/ 1198887 h 5532994"/>
              <a:gd name="connsiteX1298" fmla="*/ 12399 w 4710767"/>
              <a:gd name="connsiteY1298" fmla="*/ 1200371 h 5532994"/>
              <a:gd name="connsiteX1299" fmla="*/ 9158 w 4710767"/>
              <a:gd name="connsiteY1299" fmla="*/ 1184918 h 5532994"/>
              <a:gd name="connsiteX1300" fmla="*/ 838176 w 4710767"/>
              <a:gd name="connsiteY1300" fmla="*/ 1166843 h 5532994"/>
              <a:gd name="connsiteX1301" fmla="*/ 837843 w 4710767"/>
              <a:gd name="connsiteY1301" fmla="*/ 1166926 h 5532994"/>
              <a:gd name="connsiteX1302" fmla="*/ 831532 w 4710767"/>
              <a:gd name="connsiteY1302" fmla="*/ 1170497 h 5532994"/>
              <a:gd name="connsiteX1303" fmla="*/ 837354 w 4710767"/>
              <a:gd name="connsiteY1303" fmla="*/ 1171533 h 5532994"/>
              <a:gd name="connsiteX1304" fmla="*/ 850440 w 4710767"/>
              <a:gd name="connsiteY1304" fmla="*/ 1163791 h 5532994"/>
              <a:gd name="connsiteX1305" fmla="*/ 848099 w 4710767"/>
              <a:gd name="connsiteY1305" fmla="*/ 1164374 h 5532994"/>
              <a:gd name="connsiteX1306" fmla="*/ 857804 w 4710767"/>
              <a:gd name="connsiteY1306" fmla="*/ 1169009 h 5532994"/>
              <a:gd name="connsiteX1307" fmla="*/ 562671 w 4710767"/>
              <a:gd name="connsiteY1307" fmla="*/ 1162935 h 5532994"/>
              <a:gd name="connsiteX1308" fmla="*/ 558825 w 4710767"/>
              <a:gd name="connsiteY1308" fmla="*/ 1183075 h 5532994"/>
              <a:gd name="connsiteX1309" fmla="*/ 542163 w 4710767"/>
              <a:gd name="connsiteY1309" fmla="*/ 1174537 h 5532994"/>
              <a:gd name="connsiteX1310" fmla="*/ 730079 w 4710767"/>
              <a:gd name="connsiteY1310" fmla="*/ 1154464 h 5532994"/>
              <a:gd name="connsiteX1311" fmla="*/ 721044 w 4710767"/>
              <a:gd name="connsiteY1311" fmla="*/ 1191091 h 5532994"/>
              <a:gd name="connsiteX1312" fmla="*/ 738496 w 4710767"/>
              <a:gd name="connsiteY1312" fmla="*/ 1181218 h 5532994"/>
              <a:gd name="connsiteX1313" fmla="*/ 560482 w 4710767"/>
              <a:gd name="connsiteY1313" fmla="*/ 1154069 h 5532994"/>
              <a:gd name="connsiteX1314" fmla="*/ 534357 w 4710767"/>
              <a:gd name="connsiteY1314" fmla="*/ 1154658 h 5532994"/>
              <a:gd name="connsiteX1315" fmla="*/ 498524 w 4710767"/>
              <a:gd name="connsiteY1315" fmla="*/ 1195007 h 5532994"/>
              <a:gd name="connsiteX1316" fmla="*/ 496166 w 4710767"/>
              <a:gd name="connsiteY1316" fmla="*/ 1200731 h 5532994"/>
              <a:gd name="connsiteX1317" fmla="*/ 489931 w 4710767"/>
              <a:gd name="connsiteY1317" fmla="*/ 1208579 h 5532994"/>
              <a:gd name="connsiteX1318" fmla="*/ 490976 w 4710767"/>
              <a:gd name="connsiteY1318" fmla="*/ 1213331 h 5532994"/>
              <a:gd name="connsiteX1319" fmla="*/ 488741 w 4710767"/>
              <a:gd name="connsiteY1319" fmla="*/ 1218759 h 5532994"/>
              <a:gd name="connsiteX1320" fmla="*/ 501636 w 4710767"/>
              <a:gd name="connsiteY1320" fmla="*/ 1238523 h 5532994"/>
              <a:gd name="connsiteX1321" fmla="*/ 510074 w 4710767"/>
              <a:gd name="connsiteY1321" fmla="*/ 1237040 h 5532994"/>
              <a:gd name="connsiteX1322" fmla="*/ 507337 w 4710767"/>
              <a:gd name="connsiteY1322" fmla="*/ 1223989 h 5532994"/>
              <a:gd name="connsiteX1323" fmla="*/ 496465 w 4710767"/>
              <a:gd name="connsiteY1323" fmla="*/ 1226337 h 5532994"/>
              <a:gd name="connsiteX1324" fmla="*/ 492567 w 4710767"/>
              <a:gd name="connsiteY1324" fmla="*/ 1220560 h 5532994"/>
              <a:gd name="connsiteX1325" fmla="*/ 490976 w 4710767"/>
              <a:gd name="connsiteY1325" fmla="*/ 1213331 h 5532994"/>
              <a:gd name="connsiteX1326" fmla="*/ 496166 w 4710767"/>
              <a:gd name="connsiteY1326" fmla="*/ 1200731 h 5532994"/>
              <a:gd name="connsiteX1327" fmla="*/ 496415 w 4710767"/>
              <a:gd name="connsiteY1327" fmla="*/ 1200419 h 5532994"/>
              <a:gd name="connsiteX1328" fmla="*/ 590989 w 4710767"/>
              <a:gd name="connsiteY1328" fmla="*/ 1230739 h 5532994"/>
              <a:gd name="connsiteX1329" fmla="*/ 602071 w 4710767"/>
              <a:gd name="connsiteY1329" fmla="*/ 1182558 h 5532994"/>
              <a:gd name="connsiteX1330" fmla="*/ 587961 w 4710767"/>
              <a:gd name="connsiteY1330" fmla="*/ 1174573 h 5532994"/>
              <a:gd name="connsiteX1331" fmla="*/ 586475 w 4710767"/>
              <a:gd name="connsiteY1331" fmla="*/ 1159448 h 5532994"/>
              <a:gd name="connsiteX1332" fmla="*/ 599995 w 4710767"/>
              <a:gd name="connsiteY1332" fmla="*/ 1157762 h 5532994"/>
              <a:gd name="connsiteX1333" fmla="*/ 603486 w 4710767"/>
              <a:gd name="connsiteY1333" fmla="*/ 1150514 h 5532994"/>
              <a:gd name="connsiteX1334" fmla="*/ 604825 w 4710767"/>
              <a:gd name="connsiteY1334" fmla="*/ 1156902 h 5532994"/>
              <a:gd name="connsiteX1335" fmla="*/ 607961 w 4710767"/>
              <a:gd name="connsiteY1335" fmla="*/ 1153290 h 5532994"/>
              <a:gd name="connsiteX1336" fmla="*/ 746338 w 4710767"/>
              <a:gd name="connsiteY1336" fmla="*/ 1109090 h 5532994"/>
              <a:gd name="connsiteX1337" fmla="*/ 734355 w 4710767"/>
              <a:gd name="connsiteY1337" fmla="*/ 1142245 h 5532994"/>
              <a:gd name="connsiteX1338" fmla="*/ 747256 w 4710767"/>
              <a:gd name="connsiteY1338" fmla="*/ 1126365 h 5532994"/>
              <a:gd name="connsiteX1339" fmla="*/ 2844228 w 4710767"/>
              <a:gd name="connsiteY1339" fmla="*/ 1070965 h 5532994"/>
              <a:gd name="connsiteX1340" fmla="*/ 2830591 w 4710767"/>
              <a:gd name="connsiteY1340" fmla="*/ 1089384 h 5532994"/>
              <a:gd name="connsiteX1341" fmla="*/ 2849090 w 4710767"/>
              <a:gd name="connsiteY1341" fmla="*/ 1094143 h 5532994"/>
              <a:gd name="connsiteX1342" fmla="*/ 2865966 w 4710767"/>
              <a:gd name="connsiteY1342" fmla="*/ 1091176 h 5532994"/>
              <a:gd name="connsiteX1343" fmla="*/ 2864346 w 4710767"/>
              <a:gd name="connsiteY1343" fmla="*/ 1083449 h 5532994"/>
              <a:gd name="connsiteX1344" fmla="*/ 2844228 w 4710767"/>
              <a:gd name="connsiteY1344" fmla="*/ 1070965 h 5532994"/>
              <a:gd name="connsiteX1345" fmla="*/ 67530 w 4710767"/>
              <a:gd name="connsiteY1345" fmla="*/ 1056484 h 5532994"/>
              <a:gd name="connsiteX1346" fmla="*/ 72393 w 4710767"/>
              <a:gd name="connsiteY1346" fmla="*/ 1079664 h 5532994"/>
              <a:gd name="connsiteX1347" fmla="*/ 54385 w 4710767"/>
              <a:gd name="connsiteY1347" fmla="*/ 1066808 h 5532994"/>
              <a:gd name="connsiteX1348" fmla="*/ 846306 w 4710767"/>
              <a:gd name="connsiteY1348" fmla="*/ 1024421 h 5532994"/>
              <a:gd name="connsiteX1349" fmla="*/ 834892 w 4710767"/>
              <a:gd name="connsiteY1349" fmla="*/ 1026888 h 5532994"/>
              <a:gd name="connsiteX1350" fmla="*/ 828583 w 4710767"/>
              <a:gd name="connsiteY1350" fmla="*/ 1030457 h 5532994"/>
              <a:gd name="connsiteX1351" fmla="*/ 836380 w 4710767"/>
              <a:gd name="connsiteY1351" fmla="*/ 1042012 h 5532994"/>
              <a:gd name="connsiteX1352" fmla="*/ 855311 w 4710767"/>
              <a:gd name="connsiteY1352" fmla="*/ 1031303 h 5532994"/>
              <a:gd name="connsiteX1353" fmla="*/ 846306 w 4710767"/>
              <a:gd name="connsiteY1353" fmla="*/ 1024421 h 5532994"/>
              <a:gd name="connsiteX1354" fmla="*/ 632248 w 4710767"/>
              <a:gd name="connsiteY1354" fmla="*/ 1023775 h 5532994"/>
              <a:gd name="connsiteX1355" fmla="*/ 653640 w 4710767"/>
              <a:gd name="connsiteY1355" fmla="*/ 1029637 h 5532994"/>
              <a:gd name="connsiteX1356" fmla="*/ 661438 w 4710767"/>
              <a:gd name="connsiteY1356" fmla="*/ 1041191 h 5532994"/>
              <a:gd name="connsiteX1357" fmla="*/ 648818 w 4710767"/>
              <a:gd name="connsiteY1357" fmla="*/ 1048331 h 5532994"/>
              <a:gd name="connsiteX1358" fmla="*/ 625938 w 4710767"/>
              <a:gd name="connsiteY1358" fmla="*/ 1027346 h 5532994"/>
              <a:gd name="connsiteX1359" fmla="*/ 3502334 w 4710767"/>
              <a:gd name="connsiteY1359" fmla="*/ 1017334 h 5532994"/>
              <a:gd name="connsiteX1360" fmla="*/ 3485456 w 4710767"/>
              <a:gd name="connsiteY1360" fmla="*/ 1020302 h 5532994"/>
              <a:gd name="connsiteX1361" fmla="*/ 3490317 w 4710767"/>
              <a:gd name="connsiteY1361" fmla="*/ 1043482 h 5532994"/>
              <a:gd name="connsiteX1362" fmla="*/ 3507195 w 4710767"/>
              <a:gd name="connsiteY1362" fmla="*/ 1040514 h 5532994"/>
              <a:gd name="connsiteX1363" fmla="*/ 890849 w 4710767"/>
              <a:gd name="connsiteY1363" fmla="*/ 1003211 h 5532994"/>
              <a:gd name="connsiteX1364" fmla="*/ 874331 w 4710767"/>
              <a:gd name="connsiteY1364" fmla="*/ 1004574 h 5532994"/>
              <a:gd name="connsiteX1365" fmla="*/ 875817 w 4710767"/>
              <a:gd name="connsiteY1365" fmla="*/ 1019699 h 5532994"/>
              <a:gd name="connsiteX1366" fmla="*/ 902599 w 4710767"/>
              <a:gd name="connsiteY1366" fmla="*/ 1046462 h 5532994"/>
              <a:gd name="connsiteX1367" fmla="*/ 908908 w 4710767"/>
              <a:gd name="connsiteY1367" fmla="*/ 1042893 h 5532994"/>
              <a:gd name="connsiteX1368" fmla="*/ 544950 w 4710767"/>
              <a:gd name="connsiteY1368" fmla="*/ 996573 h 5532994"/>
              <a:gd name="connsiteX1369" fmla="*/ 556629 w 4710767"/>
              <a:gd name="connsiteY1369" fmla="*/ 1010543 h 5532994"/>
              <a:gd name="connsiteX1370" fmla="*/ 557844 w 4710767"/>
              <a:gd name="connsiteY1370" fmla="*/ 1016337 h 5532994"/>
              <a:gd name="connsiteX1371" fmla="*/ 549406 w 4710767"/>
              <a:gd name="connsiteY1371" fmla="*/ 1017821 h 5532994"/>
              <a:gd name="connsiteX1372" fmla="*/ 529693 w 4710767"/>
              <a:gd name="connsiteY1372" fmla="*/ 1007267 h 5532994"/>
              <a:gd name="connsiteX1373" fmla="*/ 2749577 w 4710767"/>
              <a:gd name="connsiteY1373" fmla="*/ 953415 h 5532994"/>
              <a:gd name="connsiteX1374" fmla="*/ 2749198 w 4710767"/>
              <a:gd name="connsiteY1374" fmla="*/ 953481 h 5532994"/>
              <a:gd name="connsiteX1375" fmla="*/ 2749517 w 4710767"/>
              <a:gd name="connsiteY1375" fmla="*/ 953739 h 5532994"/>
              <a:gd name="connsiteX1376" fmla="*/ 391381 w 4710767"/>
              <a:gd name="connsiteY1376" fmla="*/ 921430 h 5532994"/>
              <a:gd name="connsiteX1377" fmla="*/ 387399 w 4710767"/>
              <a:gd name="connsiteY1377" fmla="*/ 944161 h 5532994"/>
              <a:gd name="connsiteX1378" fmla="*/ 370522 w 4710767"/>
              <a:gd name="connsiteY1378" fmla="*/ 947129 h 5532994"/>
              <a:gd name="connsiteX1379" fmla="*/ 366067 w 4710767"/>
              <a:gd name="connsiteY1379" fmla="*/ 925880 h 5532994"/>
              <a:gd name="connsiteX1380" fmla="*/ 882141 w 4710767"/>
              <a:gd name="connsiteY1380" fmla="*/ 853114 h 5532994"/>
              <a:gd name="connsiteX1381" fmla="*/ 862620 w 4710767"/>
              <a:gd name="connsiteY1381" fmla="*/ 907668 h 5532994"/>
              <a:gd name="connsiteX1382" fmla="*/ 828432 w 4710767"/>
              <a:gd name="connsiteY1382" fmla="*/ 939701 h 5532994"/>
              <a:gd name="connsiteX1383" fmla="*/ 820769 w 4710767"/>
              <a:gd name="connsiteY1383" fmla="*/ 951049 h 5532994"/>
              <a:gd name="connsiteX1384" fmla="*/ 833441 w 4710767"/>
              <a:gd name="connsiteY1384" fmla="*/ 969825 h 5532994"/>
              <a:gd name="connsiteX1385" fmla="*/ 808113 w 4710767"/>
              <a:gd name="connsiteY1385" fmla="*/ 1000124 h 5532994"/>
              <a:gd name="connsiteX1386" fmla="*/ 812011 w 4710767"/>
              <a:gd name="connsiteY1386" fmla="*/ 1005902 h 5532994"/>
              <a:gd name="connsiteX1387" fmla="*/ 855400 w 4710767"/>
              <a:gd name="connsiteY1387" fmla="*/ 1015285 h 5532994"/>
              <a:gd name="connsiteX1388" fmla="*/ 865557 w 4710767"/>
              <a:gd name="connsiteY1388" fmla="*/ 991575 h 5532994"/>
              <a:gd name="connsiteX1389" fmla="*/ 871866 w 4710767"/>
              <a:gd name="connsiteY1389" fmla="*/ 988005 h 5532994"/>
              <a:gd name="connsiteX1390" fmla="*/ 890939 w 4710767"/>
              <a:gd name="connsiteY1390" fmla="*/ 987195 h 5532994"/>
              <a:gd name="connsiteX1391" fmla="*/ 888476 w 4710767"/>
              <a:gd name="connsiteY1391" fmla="*/ 970623 h 5532994"/>
              <a:gd name="connsiteX1392" fmla="*/ 874368 w 4710767"/>
              <a:gd name="connsiteY1392" fmla="*/ 962639 h 5532994"/>
              <a:gd name="connsiteX1393" fmla="*/ 880680 w 4710767"/>
              <a:gd name="connsiteY1393" fmla="*/ 959069 h 5532994"/>
              <a:gd name="connsiteX1394" fmla="*/ 903509 w 4710767"/>
              <a:gd name="connsiteY1394" fmla="*/ 954137 h 5532994"/>
              <a:gd name="connsiteX1395" fmla="*/ 895608 w 4710767"/>
              <a:gd name="connsiteY1395" fmla="*/ 890746 h 5532994"/>
              <a:gd name="connsiteX1396" fmla="*/ 803248 w 4710767"/>
              <a:gd name="connsiteY1396" fmla="*/ 840998 h 5532994"/>
              <a:gd name="connsiteX1397" fmla="*/ 780581 w 4710767"/>
              <a:gd name="connsiteY1397" fmla="*/ 857771 h 5532994"/>
              <a:gd name="connsiteX1398" fmla="*/ 782203 w 4710767"/>
              <a:gd name="connsiteY1398" fmla="*/ 863741 h 5532994"/>
              <a:gd name="connsiteX1399" fmla="*/ 797667 w 4710767"/>
              <a:gd name="connsiteY1399" fmla="*/ 853496 h 5532994"/>
              <a:gd name="connsiteX1400" fmla="*/ 803248 w 4710767"/>
              <a:gd name="connsiteY1400" fmla="*/ 840998 h 5532994"/>
              <a:gd name="connsiteX1401" fmla="*/ 268327 w 4710767"/>
              <a:gd name="connsiteY1401" fmla="*/ 824899 h 5532994"/>
              <a:gd name="connsiteX1402" fmla="*/ 269946 w 4710767"/>
              <a:gd name="connsiteY1402" fmla="*/ 832625 h 5532994"/>
              <a:gd name="connsiteX1403" fmla="*/ 265965 w 4710767"/>
              <a:gd name="connsiteY1403" fmla="*/ 855357 h 5532994"/>
              <a:gd name="connsiteX1404" fmla="*/ 257527 w 4710767"/>
              <a:gd name="connsiteY1404" fmla="*/ 856840 h 5532994"/>
              <a:gd name="connsiteX1405" fmla="*/ 243011 w 4710767"/>
              <a:gd name="connsiteY1405" fmla="*/ 829350 h 5532994"/>
              <a:gd name="connsiteX1406" fmla="*/ 161070 w 4710767"/>
              <a:gd name="connsiteY1406" fmla="*/ 803700 h 5532994"/>
              <a:gd name="connsiteX1407" fmla="*/ 202928 w 4710767"/>
              <a:gd name="connsiteY1407" fmla="*/ 836398 h 5532994"/>
              <a:gd name="connsiteX1408" fmla="*/ 186051 w 4710767"/>
              <a:gd name="connsiteY1408" fmla="*/ 839365 h 5532994"/>
              <a:gd name="connsiteX1409" fmla="*/ 187671 w 4710767"/>
              <a:gd name="connsiteY1409" fmla="*/ 847092 h 5532994"/>
              <a:gd name="connsiteX1410" fmla="*/ 204548 w 4710767"/>
              <a:gd name="connsiteY1410" fmla="*/ 844124 h 5532994"/>
              <a:gd name="connsiteX1411" fmla="*/ 200566 w 4710767"/>
              <a:gd name="connsiteY1411" fmla="*/ 866855 h 5532994"/>
              <a:gd name="connsiteX1412" fmla="*/ 182473 w 4710767"/>
              <a:gd name="connsiteY1412" fmla="*/ 864028 h 5532994"/>
              <a:gd name="connsiteX1413" fmla="*/ 168433 w 4710767"/>
              <a:gd name="connsiteY1413" fmla="*/ 880518 h 5532994"/>
              <a:gd name="connsiteX1414" fmla="*/ 171675 w 4710767"/>
              <a:gd name="connsiteY1414" fmla="*/ 895970 h 5532994"/>
              <a:gd name="connsiteX1415" fmla="*/ 208669 w 4710767"/>
              <a:gd name="connsiteY1415" fmla="*/ 905488 h 5532994"/>
              <a:gd name="connsiteX1416" fmla="*/ 247132 w 4710767"/>
              <a:gd name="connsiteY1416" fmla="*/ 890714 h 5532994"/>
              <a:gd name="connsiteX1417" fmla="*/ 255569 w 4710767"/>
              <a:gd name="connsiteY1417" fmla="*/ 889230 h 5532994"/>
              <a:gd name="connsiteX1418" fmla="*/ 257191 w 4710767"/>
              <a:gd name="connsiteY1418" fmla="*/ 896956 h 5532994"/>
              <a:gd name="connsiteX1419" fmla="*/ 196653 w 4710767"/>
              <a:gd name="connsiteY1419" fmla="*/ 931636 h 5532994"/>
              <a:gd name="connsiteX1420" fmla="*/ 208333 w 4710767"/>
              <a:gd name="connsiteY1420" fmla="*/ 945604 h 5532994"/>
              <a:gd name="connsiteX1421" fmla="*/ 177820 w 4710767"/>
              <a:gd name="connsiteY1421" fmla="*/ 966993 h 5532994"/>
              <a:gd name="connsiteX1422" fmla="*/ 189095 w 4710767"/>
              <a:gd name="connsiteY1422" fmla="*/ 979030 h 5532994"/>
              <a:gd name="connsiteX1423" fmla="*/ 168640 w 4710767"/>
              <a:gd name="connsiteY1423" fmla="*/ 1006661 h 5532994"/>
              <a:gd name="connsiteX1424" fmla="*/ 111680 w 4710767"/>
              <a:gd name="connsiteY1424" fmla="*/ 1016677 h 5532994"/>
              <a:gd name="connsiteX1425" fmla="*/ 108439 w 4710767"/>
              <a:gd name="connsiteY1425" fmla="*/ 1001224 h 5532994"/>
              <a:gd name="connsiteX1426" fmla="*/ 171337 w 4710767"/>
              <a:gd name="connsiteY1426" fmla="*/ 936087 h 5532994"/>
              <a:gd name="connsiteX1427" fmla="*/ 169718 w 4710767"/>
              <a:gd name="connsiteY1427" fmla="*/ 928360 h 5532994"/>
              <a:gd name="connsiteX1428" fmla="*/ 159659 w 4710767"/>
              <a:gd name="connsiteY1428" fmla="*/ 922118 h 5532994"/>
              <a:gd name="connsiteX1429" fmla="*/ 164856 w 4710767"/>
              <a:gd name="connsiteY1429" fmla="*/ 905182 h 5532994"/>
              <a:gd name="connsiteX1430" fmla="*/ 153176 w 4710767"/>
              <a:gd name="connsiteY1430" fmla="*/ 891212 h 5532994"/>
              <a:gd name="connsiteX1431" fmla="*/ 161614 w 4710767"/>
              <a:gd name="connsiteY1431" fmla="*/ 889728 h 5532994"/>
              <a:gd name="connsiteX1432" fmla="*/ 149934 w 4710767"/>
              <a:gd name="connsiteY1432" fmla="*/ 875758 h 5532994"/>
              <a:gd name="connsiteX1433" fmla="*/ 147098 w 4710767"/>
              <a:gd name="connsiteY1433" fmla="*/ 862238 h 5532994"/>
              <a:gd name="connsiteX1434" fmla="*/ 161070 w 4710767"/>
              <a:gd name="connsiteY1434" fmla="*/ 803700 h 5532994"/>
              <a:gd name="connsiteX1435" fmla="*/ 709629 w 4710767"/>
              <a:gd name="connsiteY1435" fmla="*/ 801379 h 5532994"/>
              <a:gd name="connsiteX1436" fmla="*/ 721309 w 4710767"/>
              <a:gd name="connsiteY1436" fmla="*/ 815349 h 5532994"/>
              <a:gd name="connsiteX1437" fmla="*/ 716111 w 4710767"/>
              <a:gd name="connsiteY1437" fmla="*/ 832285 h 5532994"/>
              <a:gd name="connsiteX1438" fmla="*/ 724551 w 4710767"/>
              <a:gd name="connsiteY1438" fmla="*/ 830801 h 5532994"/>
              <a:gd name="connsiteX1439" fmla="*/ 740408 w 4710767"/>
              <a:gd name="connsiteY1439" fmla="*/ 819685 h 5532994"/>
              <a:gd name="connsiteX1440" fmla="*/ 723296 w 4710767"/>
              <a:gd name="connsiteY1440" fmla="*/ 806607 h 5532994"/>
              <a:gd name="connsiteX1441" fmla="*/ 723607 w 4710767"/>
              <a:gd name="connsiteY1441" fmla="*/ 804976 h 5532994"/>
              <a:gd name="connsiteX1442" fmla="*/ 285539 w 4710767"/>
              <a:gd name="connsiteY1442" fmla="*/ 781815 h 5532994"/>
              <a:gd name="connsiteX1443" fmla="*/ 239769 w 4710767"/>
              <a:gd name="connsiteY1443" fmla="*/ 813896 h 5532994"/>
              <a:gd name="connsiteX1444" fmla="*/ 260224 w 4710767"/>
              <a:gd name="connsiteY1444" fmla="*/ 786267 h 5532994"/>
              <a:gd name="connsiteX1445" fmla="*/ 1052211 w 4710767"/>
              <a:gd name="connsiteY1445" fmla="*/ 745856 h 5532994"/>
              <a:gd name="connsiteX1446" fmla="*/ 1042461 w 4710767"/>
              <a:gd name="connsiteY1446" fmla="*/ 750867 h 5532994"/>
              <a:gd name="connsiteX1447" fmla="*/ 1044383 w 4710767"/>
              <a:gd name="connsiteY1447" fmla="*/ 760037 h 5532994"/>
              <a:gd name="connsiteX1448" fmla="*/ 1533180 w 4710767"/>
              <a:gd name="connsiteY1448" fmla="*/ 712651 h 5532994"/>
              <a:gd name="connsiteX1449" fmla="*/ 1553297 w 4710767"/>
              <a:gd name="connsiteY1449" fmla="*/ 725137 h 5532994"/>
              <a:gd name="connsiteX1450" fmla="*/ 1539256 w 4710767"/>
              <a:gd name="connsiteY1450" fmla="*/ 741626 h 5532994"/>
              <a:gd name="connsiteX1451" fmla="*/ 2480848 w 4710767"/>
              <a:gd name="connsiteY1451" fmla="*/ 694230 h 5532994"/>
              <a:gd name="connsiteX1452" fmla="*/ 2476815 w 4710767"/>
              <a:gd name="connsiteY1452" fmla="*/ 694939 h 5532994"/>
              <a:gd name="connsiteX1453" fmla="*/ 2482883 w 4710767"/>
              <a:gd name="connsiteY1453" fmla="*/ 703931 h 5532994"/>
              <a:gd name="connsiteX1454" fmla="*/ 1127433 w 4710767"/>
              <a:gd name="connsiteY1454" fmla="*/ 665827 h 5532994"/>
              <a:gd name="connsiteX1455" fmla="*/ 1139113 w 4710767"/>
              <a:gd name="connsiteY1455" fmla="*/ 679796 h 5532994"/>
              <a:gd name="connsiteX1456" fmla="*/ 1145191 w 4710767"/>
              <a:gd name="connsiteY1456" fmla="*/ 708770 h 5532994"/>
              <a:gd name="connsiteX1457" fmla="*/ 1129934 w 4710767"/>
              <a:gd name="connsiteY1457" fmla="*/ 719464 h 5532994"/>
              <a:gd name="connsiteX1458" fmla="*/ 1105109 w 4710767"/>
              <a:gd name="connsiteY1458" fmla="*/ 715818 h 5532994"/>
              <a:gd name="connsiteX1459" fmla="*/ 1102272 w 4710767"/>
              <a:gd name="connsiteY1459" fmla="*/ 702296 h 5532994"/>
              <a:gd name="connsiteX1460" fmla="*/ 1127433 w 4710767"/>
              <a:gd name="connsiteY1460" fmla="*/ 665827 h 5532994"/>
              <a:gd name="connsiteX1461" fmla="*/ 1533852 w 4710767"/>
              <a:gd name="connsiteY1461" fmla="*/ 632418 h 5532994"/>
              <a:gd name="connsiteX1462" fmla="*/ 1513396 w 4710767"/>
              <a:gd name="connsiteY1462" fmla="*/ 660049 h 5532994"/>
              <a:gd name="connsiteX1463" fmla="*/ 1508536 w 4710767"/>
              <a:gd name="connsiteY1463" fmla="*/ 636870 h 5532994"/>
              <a:gd name="connsiteX1464" fmla="*/ 390087 w 4710767"/>
              <a:gd name="connsiteY1464" fmla="*/ 623231 h 5532994"/>
              <a:gd name="connsiteX1465" fmla="*/ 384484 w 4710767"/>
              <a:gd name="connsiteY1465" fmla="*/ 638237 h 5532994"/>
              <a:gd name="connsiteX1466" fmla="*/ 431049 w 4710767"/>
              <a:gd name="connsiteY1466" fmla="*/ 662095 h 5532994"/>
              <a:gd name="connsiteX1467" fmla="*/ 367814 w 4710767"/>
              <a:gd name="connsiteY1467" fmla="*/ 767347 h 5532994"/>
              <a:gd name="connsiteX1468" fmla="*/ 357756 w 4710767"/>
              <a:gd name="connsiteY1468" fmla="*/ 761106 h 5532994"/>
              <a:gd name="connsiteX1469" fmla="*/ 373753 w 4710767"/>
              <a:gd name="connsiteY1469" fmla="*/ 712226 h 5532994"/>
              <a:gd name="connsiteX1470" fmla="*/ 362073 w 4710767"/>
              <a:gd name="connsiteY1470" fmla="*/ 698258 h 5532994"/>
              <a:gd name="connsiteX1471" fmla="*/ 360453 w 4710767"/>
              <a:gd name="connsiteY1471" fmla="*/ 690530 h 5532994"/>
              <a:gd name="connsiteX1472" fmla="*/ 365651 w 4710767"/>
              <a:gd name="connsiteY1472" fmla="*/ 673594 h 5532994"/>
              <a:gd name="connsiteX1473" fmla="*/ 355592 w 4710767"/>
              <a:gd name="connsiteY1473" fmla="*/ 667352 h 5532994"/>
              <a:gd name="connsiteX1474" fmla="*/ 370847 w 4710767"/>
              <a:gd name="connsiteY1474" fmla="*/ 656657 h 5532994"/>
              <a:gd name="connsiteX1475" fmla="*/ 359169 w 4710767"/>
              <a:gd name="connsiteY1475" fmla="*/ 642688 h 5532994"/>
              <a:gd name="connsiteX1476" fmla="*/ 373211 w 4710767"/>
              <a:gd name="connsiteY1476" fmla="*/ 626199 h 5532994"/>
              <a:gd name="connsiteX1477" fmla="*/ 921914 w 4710767"/>
              <a:gd name="connsiteY1477" fmla="*/ 510615 h 5532994"/>
              <a:gd name="connsiteX1478" fmla="*/ 948203 w 4710767"/>
              <a:gd name="connsiteY1478" fmla="*/ 519693 h 5532994"/>
              <a:gd name="connsiteX1479" fmla="*/ 960874 w 4710767"/>
              <a:gd name="connsiteY1479" fmla="*/ 538469 h 5532994"/>
              <a:gd name="connsiteX1480" fmla="*/ 958424 w 4710767"/>
              <a:gd name="connsiteY1480" fmla="*/ 589752 h 5532994"/>
              <a:gd name="connsiteX1481" fmla="*/ 952114 w 4710767"/>
              <a:gd name="connsiteY1481" fmla="*/ 593322 h 5532994"/>
              <a:gd name="connsiteX1482" fmla="*/ 939443 w 4710767"/>
              <a:gd name="connsiteY1482" fmla="*/ 574545 h 5532994"/>
              <a:gd name="connsiteX1483" fmla="*/ 931697 w 4710767"/>
              <a:gd name="connsiteY1483" fmla="*/ 588907 h 5532994"/>
              <a:gd name="connsiteX1484" fmla="*/ 908725 w 4710767"/>
              <a:gd name="connsiteY1484" fmla="*/ 583939 h 5532994"/>
              <a:gd name="connsiteX1485" fmla="*/ 904826 w 4710767"/>
              <a:gd name="connsiteY1485" fmla="*/ 578163 h 5532994"/>
              <a:gd name="connsiteX1486" fmla="*/ 919026 w 4710767"/>
              <a:gd name="connsiteY1486" fmla="*/ 570130 h 5532994"/>
              <a:gd name="connsiteX1487" fmla="*/ 903339 w 4710767"/>
              <a:gd name="connsiteY1487" fmla="*/ 563036 h 5532994"/>
              <a:gd name="connsiteX1488" fmla="*/ 894566 w 4710767"/>
              <a:gd name="connsiteY1488" fmla="*/ 550038 h 5532994"/>
              <a:gd name="connsiteX1489" fmla="*/ 894448 w 4710767"/>
              <a:gd name="connsiteY1489" fmla="*/ 536133 h 5532994"/>
              <a:gd name="connsiteX1490" fmla="*/ 905789 w 4710767"/>
              <a:gd name="connsiteY1490" fmla="*/ 511754 h 5532994"/>
              <a:gd name="connsiteX1491" fmla="*/ 921914 w 4710767"/>
              <a:gd name="connsiteY1491" fmla="*/ 510615 h 5532994"/>
              <a:gd name="connsiteX1492" fmla="*/ 611139 w 4710767"/>
              <a:gd name="connsiteY1492" fmla="*/ 488226 h 5532994"/>
              <a:gd name="connsiteX1493" fmla="*/ 612758 w 4710767"/>
              <a:gd name="connsiteY1493" fmla="*/ 495953 h 5532994"/>
              <a:gd name="connsiteX1494" fmla="*/ 556595 w 4710767"/>
              <a:gd name="connsiteY1494" fmla="*/ 561908 h 5532994"/>
              <a:gd name="connsiteX1495" fmla="*/ 527450 w 4710767"/>
              <a:gd name="connsiteY1495" fmla="*/ 621110 h 5532994"/>
              <a:gd name="connsiteX1496" fmla="*/ 502134 w 4710767"/>
              <a:gd name="connsiteY1496" fmla="*/ 625562 h 5532994"/>
              <a:gd name="connsiteX1497" fmla="*/ 426929 w 4710767"/>
              <a:gd name="connsiteY1497" fmla="*/ 600730 h 5532994"/>
              <a:gd name="connsiteX1498" fmla="*/ 420446 w 4710767"/>
              <a:gd name="connsiteY1498" fmla="*/ 569825 h 5532994"/>
              <a:gd name="connsiteX1499" fmla="*/ 477896 w 4710767"/>
              <a:gd name="connsiteY1499" fmla="*/ 551712 h 5532994"/>
              <a:gd name="connsiteX1500" fmla="*/ 486334 w 4710767"/>
              <a:gd name="connsiteY1500" fmla="*/ 550228 h 5532994"/>
              <a:gd name="connsiteX1501" fmla="*/ 501254 w 4710767"/>
              <a:gd name="connsiteY1501" fmla="*/ 579650 h 5532994"/>
              <a:gd name="connsiteX1502" fmla="*/ 529994 w 4710767"/>
              <a:gd name="connsiteY1502" fmla="*/ 518518 h 5532994"/>
              <a:gd name="connsiteX1503" fmla="*/ 548491 w 4710767"/>
              <a:gd name="connsiteY1503" fmla="*/ 523276 h 5532994"/>
              <a:gd name="connsiteX1504" fmla="*/ 611139 w 4710767"/>
              <a:gd name="connsiteY1504" fmla="*/ 488226 h 5532994"/>
              <a:gd name="connsiteX1505" fmla="*/ 2747195 w 4710767"/>
              <a:gd name="connsiteY1505" fmla="*/ 483163 h 5532994"/>
              <a:gd name="connsiteX1506" fmla="*/ 2767313 w 4710767"/>
              <a:gd name="connsiteY1506" fmla="*/ 495648 h 5532994"/>
              <a:gd name="connsiteX1507" fmla="*/ 2768933 w 4710767"/>
              <a:gd name="connsiteY1507" fmla="*/ 503375 h 5532994"/>
              <a:gd name="connsiteX1508" fmla="*/ 2748814 w 4710767"/>
              <a:gd name="connsiteY1508" fmla="*/ 490889 h 5532994"/>
              <a:gd name="connsiteX1509" fmla="*/ 751995 w 4710767"/>
              <a:gd name="connsiteY1509" fmla="*/ 471471 h 5532994"/>
              <a:gd name="connsiteX1510" fmla="*/ 772112 w 4710767"/>
              <a:gd name="connsiteY1510" fmla="*/ 483956 h 5532994"/>
              <a:gd name="connsiteX1511" fmla="*/ 775353 w 4710767"/>
              <a:gd name="connsiteY1511" fmla="*/ 499409 h 5532994"/>
              <a:gd name="connsiteX1512" fmla="*/ 755235 w 4710767"/>
              <a:gd name="connsiteY1512" fmla="*/ 486923 h 5532994"/>
              <a:gd name="connsiteX1513" fmla="*/ 3119369 w 4710767"/>
              <a:gd name="connsiteY1513" fmla="*/ 463788 h 5532994"/>
              <a:gd name="connsiteX1514" fmla="*/ 3027983 w 4710767"/>
              <a:gd name="connsiteY1514" fmla="*/ 559971 h 5532994"/>
              <a:gd name="connsiteX1515" fmla="*/ 3089553 w 4710767"/>
              <a:gd name="connsiteY1515" fmla="*/ 603221 h 5532994"/>
              <a:gd name="connsiteX1516" fmla="*/ 3082398 w 4710767"/>
              <a:gd name="connsiteY1516" fmla="*/ 652548 h 5532994"/>
              <a:gd name="connsiteX1517" fmla="*/ 3093337 w 4710767"/>
              <a:gd name="connsiteY1517" fmla="*/ 704703 h 5532994"/>
              <a:gd name="connsiteX1518" fmla="*/ 3088140 w 4710767"/>
              <a:gd name="connsiteY1518" fmla="*/ 721639 h 5532994"/>
              <a:gd name="connsiteX1519" fmla="*/ 3106637 w 4710767"/>
              <a:gd name="connsiteY1519" fmla="*/ 726398 h 5532994"/>
              <a:gd name="connsiteX1520" fmla="*/ 3097863 w 4710767"/>
              <a:gd name="connsiteY1520" fmla="*/ 767998 h 5532994"/>
              <a:gd name="connsiteX1521" fmla="*/ 3143840 w 4710767"/>
              <a:gd name="connsiteY1521" fmla="*/ 862059 h 5532994"/>
              <a:gd name="connsiteX1522" fmla="*/ 3160717 w 4710767"/>
              <a:gd name="connsiteY1522" fmla="*/ 859091 h 5532994"/>
              <a:gd name="connsiteX1523" fmla="*/ 3161933 w 4710767"/>
              <a:gd name="connsiteY1523" fmla="*/ 864886 h 5532994"/>
              <a:gd name="connsiteX1524" fmla="*/ 3155114 w 4710767"/>
              <a:gd name="connsiteY1524" fmla="*/ 874097 h 5532994"/>
              <a:gd name="connsiteX1525" fmla="*/ 3178474 w 4710767"/>
              <a:gd name="connsiteY1525" fmla="*/ 902034 h 5532994"/>
              <a:gd name="connsiteX1526" fmla="*/ 3156399 w 4710767"/>
              <a:gd name="connsiteY1526" fmla="*/ 921939 h 5532994"/>
              <a:gd name="connsiteX1527" fmla="*/ 3176517 w 4710767"/>
              <a:gd name="connsiteY1527" fmla="*/ 934425 h 5532994"/>
              <a:gd name="connsiteX1528" fmla="*/ 3177397 w 4710767"/>
              <a:gd name="connsiteY1528" fmla="*/ 980336 h 5532994"/>
              <a:gd name="connsiteX1529" fmla="*/ 3232064 w 4710767"/>
              <a:gd name="connsiteY1529" fmla="*/ 1042826 h 5532994"/>
              <a:gd name="connsiteX1530" fmla="*/ 3228082 w 4710767"/>
              <a:gd name="connsiteY1530" fmla="*/ 1065558 h 5532994"/>
              <a:gd name="connsiteX1531" fmla="*/ 3236520 w 4710767"/>
              <a:gd name="connsiteY1531" fmla="*/ 1064074 h 5532994"/>
              <a:gd name="connsiteX1532" fmla="*/ 3236338 w 4710767"/>
              <a:gd name="connsiteY1532" fmla="*/ 1136209 h 5532994"/>
              <a:gd name="connsiteX1533" fmla="*/ 3254346 w 4710767"/>
              <a:gd name="connsiteY1533" fmla="*/ 1149066 h 5532994"/>
              <a:gd name="connsiteX1534" fmla="*/ 3251984 w 4710767"/>
              <a:gd name="connsiteY1534" fmla="*/ 1179524 h 5532994"/>
              <a:gd name="connsiteX1535" fmla="*/ 3260423 w 4710767"/>
              <a:gd name="connsiteY1535" fmla="*/ 1178039 h 5532994"/>
              <a:gd name="connsiteX1536" fmla="*/ 3253606 w 4710767"/>
              <a:gd name="connsiteY1536" fmla="*/ 1187250 h 5532994"/>
              <a:gd name="connsiteX1537" fmla="*/ 3286282 w 4710767"/>
              <a:gd name="connsiteY1537" fmla="*/ 1259616 h 5532994"/>
              <a:gd name="connsiteX1538" fmla="*/ 3279465 w 4710767"/>
              <a:gd name="connsiteY1538" fmla="*/ 1268826 h 5532994"/>
              <a:gd name="connsiteX1539" fmla="*/ 3304108 w 4710767"/>
              <a:gd name="connsiteY1539" fmla="*/ 1344607 h 5532994"/>
              <a:gd name="connsiteX1540" fmla="*/ 3316667 w 4710767"/>
              <a:gd name="connsiteY1540" fmla="*/ 1404487 h 5532994"/>
              <a:gd name="connsiteX1541" fmla="*/ 3311469 w 4710767"/>
              <a:gd name="connsiteY1541" fmla="*/ 1421424 h 5532994"/>
              <a:gd name="connsiteX1542" fmla="*/ 3328347 w 4710767"/>
              <a:gd name="connsiteY1542" fmla="*/ 1418457 h 5532994"/>
              <a:gd name="connsiteX1543" fmla="*/ 3317951 w 4710767"/>
              <a:gd name="connsiteY1543" fmla="*/ 1452330 h 5532994"/>
              <a:gd name="connsiteX1544" fmla="*/ 3329225 w 4710767"/>
              <a:gd name="connsiteY1544" fmla="*/ 1464368 h 5532994"/>
              <a:gd name="connsiteX1545" fmla="*/ 3322408 w 4710767"/>
              <a:gd name="connsiteY1545" fmla="*/ 1473578 h 5532994"/>
              <a:gd name="connsiteX1546" fmla="*/ 3337328 w 4710767"/>
              <a:gd name="connsiteY1546" fmla="*/ 1503000 h 5532994"/>
              <a:gd name="connsiteX1547" fmla="*/ 3340233 w 4710767"/>
              <a:gd name="connsiteY1547" fmla="*/ 1558569 h 5532994"/>
              <a:gd name="connsiteX1548" fmla="*/ 3349887 w 4710767"/>
              <a:gd name="connsiteY1548" fmla="*/ 1562880 h 5532994"/>
              <a:gd name="connsiteX1549" fmla="*/ 3333011 w 4710767"/>
              <a:gd name="connsiteY1549" fmla="*/ 1565847 h 5532994"/>
              <a:gd name="connsiteX1550" fmla="*/ 3336252 w 4710767"/>
              <a:gd name="connsiteY1550" fmla="*/ 1581301 h 5532994"/>
              <a:gd name="connsiteX1551" fmla="*/ 3346311 w 4710767"/>
              <a:gd name="connsiteY1551" fmla="*/ 1587544 h 5532994"/>
              <a:gd name="connsiteX1552" fmla="*/ 3331208 w 4710767"/>
              <a:gd name="connsiteY1552" fmla="*/ 1630256 h 5532994"/>
              <a:gd name="connsiteX1553" fmla="*/ 3344507 w 4710767"/>
              <a:gd name="connsiteY1553" fmla="*/ 1651952 h 5532994"/>
              <a:gd name="connsiteX1554" fmla="*/ 3344244 w 4710767"/>
              <a:gd name="connsiteY1554" fmla="*/ 1675040 h 5532994"/>
              <a:gd name="connsiteX1555" fmla="*/ 3355920 w 4710767"/>
              <a:gd name="connsiteY1555" fmla="*/ 1684313 h 5532994"/>
              <a:gd name="connsiteX1556" fmla="*/ 3403133 w 4710767"/>
              <a:gd name="connsiteY1556" fmla="*/ 1783343 h 5532994"/>
              <a:gd name="connsiteX1557" fmla="*/ 3417242 w 4710767"/>
              <a:gd name="connsiteY1557" fmla="*/ 1791329 h 5532994"/>
              <a:gd name="connsiteX1558" fmla="*/ 3483177 w 4710767"/>
              <a:gd name="connsiteY1558" fmla="*/ 2021474 h 5532994"/>
              <a:gd name="connsiteX1559" fmla="*/ 3501737 w 4710767"/>
              <a:gd name="connsiteY1559" fmla="*/ 2252478 h 5532994"/>
              <a:gd name="connsiteX1560" fmla="*/ 3499327 w 4710767"/>
              <a:gd name="connsiteY1560" fmla="*/ 2261825 h 5532994"/>
              <a:gd name="connsiteX1561" fmla="*/ 3508101 w 4710767"/>
              <a:gd name="connsiteY1561" fmla="*/ 2274825 h 5532994"/>
              <a:gd name="connsiteX1562" fmla="*/ 3545088 w 4710767"/>
              <a:gd name="connsiteY1562" fmla="*/ 2303796 h 5532994"/>
              <a:gd name="connsiteX1563" fmla="*/ 3514898 w 4710767"/>
              <a:gd name="connsiteY1563" fmla="*/ 2394725 h 5532994"/>
              <a:gd name="connsiteX1564" fmla="*/ 3556416 w 4710767"/>
              <a:gd name="connsiteY1564" fmla="*/ 2562842 h 5532994"/>
              <a:gd name="connsiteX1565" fmla="*/ 3560367 w 4710767"/>
              <a:gd name="connsiteY1565" fmla="*/ 2594538 h 5532994"/>
              <a:gd name="connsiteX1566" fmla="*/ 3574194 w 4710767"/>
              <a:gd name="connsiteY1566" fmla="*/ 2615027 h 5532994"/>
              <a:gd name="connsiteX1567" fmla="*/ 3576285 w 4710767"/>
              <a:gd name="connsiteY1567" fmla="*/ 2600608 h 5532994"/>
              <a:gd name="connsiteX1568" fmla="*/ 3566226 w 4710767"/>
              <a:gd name="connsiteY1568" fmla="*/ 2594366 h 5532994"/>
              <a:gd name="connsiteX1569" fmla="*/ 3583440 w 4710767"/>
              <a:gd name="connsiteY1569" fmla="*/ 2551282 h 5532994"/>
              <a:gd name="connsiteX1570" fmla="*/ 3575001 w 4710767"/>
              <a:gd name="connsiteY1570" fmla="*/ 2552767 h 5532994"/>
              <a:gd name="connsiteX1571" fmla="*/ 3585801 w 4710767"/>
              <a:gd name="connsiteY1571" fmla="*/ 2520824 h 5532994"/>
              <a:gd name="connsiteX1572" fmla="*/ 3572501 w 4710767"/>
              <a:gd name="connsiteY1572" fmla="*/ 2499129 h 5532994"/>
              <a:gd name="connsiteX1573" fmla="*/ 3588093 w 4710767"/>
              <a:gd name="connsiteY1573" fmla="*/ 2448318 h 5532994"/>
              <a:gd name="connsiteX1574" fmla="*/ 3578440 w 4710767"/>
              <a:gd name="connsiteY1574" fmla="*/ 2444007 h 5532994"/>
              <a:gd name="connsiteX1575" fmla="*/ 3592075 w 4710767"/>
              <a:gd name="connsiteY1575" fmla="*/ 2425586 h 5532994"/>
              <a:gd name="connsiteX1576" fmla="*/ 3588835 w 4710767"/>
              <a:gd name="connsiteY1576" fmla="*/ 2410134 h 5532994"/>
              <a:gd name="connsiteX1577" fmla="*/ 3558992 w 4710767"/>
              <a:gd name="connsiteY1577" fmla="*/ 2351290 h 5532994"/>
              <a:gd name="connsiteX1578" fmla="*/ 3573034 w 4710767"/>
              <a:gd name="connsiteY1578" fmla="*/ 2334800 h 5532994"/>
              <a:gd name="connsiteX1579" fmla="*/ 3571413 w 4710767"/>
              <a:gd name="connsiteY1579" fmla="*/ 2327074 h 5532994"/>
              <a:gd name="connsiteX1580" fmla="*/ 3559735 w 4710767"/>
              <a:gd name="connsiteY1580" fmla="*/ 2313105 h 5532994"/>
              <a:gd name="connsiteX1581" fmla="*/ 3568509 w 4710767"/>
              <a:gd name="connsiteY1581" fmla="*/ 2271505 h 5532994"/>
              <a:gd name="connsiteX1582" fmla="*/ 3576947 w 4710767"/>
              <a:gd name="connsiteY1582" fmla="*/ 2270021 h 5532994"/>
              <a:gd name="connsiteX1583" fmla="*/ 3596576 w 4710767"/>
              <a:gd name="connsiteY1583" fmla="*/ 2290604 h 5532994"/>
              <a:gd name="connsiteX1584" fmla="*/ 3605014 w 4710767"/>
              <a:gd name="connsiteY1584" fmla="*/ 2289120 h 5532994"/>
              <a:gd name="connsiteX1585" fmla="*/ 3625469 w 4710767"/>
              <a:gd name="connsiteY1585" fmla="*/ 2261489 h 5532994"/>
              <a:gd name="connsiteX1586" fmla="*/ 3617772 w 4710767"/>
              <a:gd name="connsiteY1586" fmla="*/ 2224788 h 5532994"/>
              <a:gd name="connsiteX1587" fmla="*/ 3564388 w 4710767"/>
              <a:gd name="connsiteY1587" fmla="*/ 2210141 h 5532994"/>
              <a:gd name="connsiteX1588" fmla="*/ 3542649 w 4710767"/>
              <a:gd name="connsiteY1588" fmla="*/ 2189929 h 5532994"/>
              <a:gd name="connsiteX1589" fmla="*/ 3561482 w 4710767"/>
              <a:gd name="connsiteY1589" fmla="*/ 2154572 h 5532994"/>
              <a:gd name="connsiteX1590" fmla="*/ 3550209 w 4710767"/>
              <a:gd name="connsiteY1590" fmla="*/ 2142534 h 5532994"/>
              <a:gd name="connsiteX1591" fmla="*/ 3548588 w 4710767"/>
              <a:gd name="connsiteY1591" fmla="*/ 2134808 h 5532994"/>
              <a:gd name="connsiteX1592" fmla="*/ 3553785 w 4710767"/>
              <a:gd name="connsiteY1592" fmla="*/ 2117870 h 5532994"/>
              <a:gd name="connsiteX1593" fmla="*/ 3516790 w 4710767"/>
              <a:gd name="connsiteY1593" fmla="*/ 2108353 h 5532994"/>
              <a:gd name="connsiteX1594" fmla="*/ 3526641 w 4710767"/>
              <a:gd name="connsiteY1594" fmla="*/ 1988453 h 5532994"/>
              <a:gd name="connsiteX1595" fmla="*/ 3508480 w 4710767"/>
              <a:gd name="connsiteY1595" fmla="*/ 1943577 h 5532994"/>
              <a:gd name="connsiteX1596" fmla="*/ 3505644 w 4710767"/>
              <a:gd name="connsiteY1596" fmla="*/ 1930056 h 5532994"/>
              <a:gd name="connsiteX1597" fmla="*/ 3453729 w 4710767"/>
              <a:gd name="connsiteY1597" fmla="*/ 1891116 h 5532994"/>
              <a:gd name="connsiteX1598" fmla="*/ 3460547 w 4710767"/>
              <a:gd name="connsiteY1598" fmla="*/ 1881905 h 5532994"/>
              <a:gd name="connsiteX1599" fmla="*/ 3443669 w 4710767"/>
              <a:gd name="connsiteY1599" fmla="*/ 1884872 h 5532994"/>
              <a:gd name="connsiteX1600" fmla="*/ 3447989 w 4710767"/>
              <a:gd name="connsiteY1600" fmla="*/ 1822025 h 5532994"/>
              <a:gd name="connsiteX1601" fmla="*/ 3428946 w 4710767"/>
              <a:gd name="connsiteY1601" fmla="*/ 1731239 h 5532994"/>
              <a:gd name="connsiteX1602" fmla="*/ 3449400 w 4710767"/>
              <a:gd name="connsiteY1602" fmla="*/ 1703608 h 5532994"/>
              <a:gd name="connsiteX1603" fmla="*/ 3457838 w 4710767"/>
              <a:gd name="connsiteY1603" fmla="*/ 1702124 h 5532994"/>
              <a:gd name="connsiteX1604" fmla="*/ 3480710 w 4710767"/>
              <a:gd name="connsiteY1604" fmla="*/ 1738160 h 5532994"/>
              <a:gd name="connsiteX1605" fmla="*/ 3493268 w 4710767"/>
              <a:gd name="connsiteY1605" fmla="*/ 1798040 h 5532994"/>
              <a:gd name="connsiteX1606" fmla="*/ 3501706 w 4710767"/>
              <a:gd name="connsiteY1606" fmla="*/ 1796557 h 5532994"/>
              <a:gd name="connsiteX1607" fmla="*/ 3528979 w 4710767"/>
              <a:gd name="connsiteY1607" fmla="*/ 1759716 h 5532994"/>
              <a:gd name="connsiteX1608" fmla="*/ 3522901 w 4710767"/>
              <a:gd name="connsiteY1608" fmla="*/ 1730741 h 5532994"/>
              <a:gd name="connsiteX1609" fmla="*/ 3512843 w 4710767"/>
              <a:gd name="connsiteY1609" fmla="*/ 1724499 h 5532994"/>
              <a:gd name="connsiteX1610" fmla="*/ 3531676 w 4710767"/>
              <a:gd name="connsiteY1610" fmla="*/ 1689142 h 5532994"/>
              <a:gd name="connsiteX1611" fmla="*/ 3519997 w 4710767"/>
              <a:gd name="connsiteY1611" fmla="*/ 1675172 h 5532994"/>
              <a:gd name="connsiteX1612" fmla="*/ 3525195 w 4710767"/>
              <a:gd name="connsiteY1612" fmla="*/ 1658234 h 5532994"/>
              <a:gd name="connsiteX1613" fmla="*/ 3509059 w 4710767"/>
              <a:gd name="connsiteY1613" fmla="*/ 1623018 h 5532994"/>
              <a:gd name="connsiteX1614" fmla="*/ 3514256 w 4710767"/>
              <a:gd name="connsiteY1614" fmla="*/ 1606082 h 5532994"/>
              <a:gd name="connsiteX1615" fmla="*/ 3499335 w 4710767"/>
              <a:gd name="connsiteY1615" fmla="*/ 1576659 h 5532994"/>
              <a:gd name="connsiteX1616" fmla="*/ 3497715 w 4710767"/>
              <a:gd name="connsiteY1616" fmla="*/ 1568932 h 5532994"/>
              <a:gd name="connsiteX1617" fmla="*/ 3502912 w 4710767"/>
              <a:gd name="connsiteY1617" fmla="*/ 1551995 h 5532994"/>
              <a:gd name="connsiteX1618" fmla="*/ 3482794 w 4710767"/>
              <a:gd name="connsiteY1618" fmla="*/ 1539511 h 5532994"/>
              <a:gd name="connsiteX1619" fmla="*/ 3499671 w 4710767"/>
              <a:gd name="connsiteY1619" fmla="*/ 1536543 h 5532994"/>
              <a:gd name="connsiteX1620" fmla="*/ 3486777 w 4710767"/>
              <a:gd name="connsiteY1620" fmla="*/ 1516779 h 5532994"/>
              <a:gd name="connsiteX1621" fmla="*/ 3469899 w 4710767"/>
              <a:gd name="connsiteY1621" fmla="*/ 1519747 h 5532994"/>
              <a:gd name="connsiteX1622" fmla="*/ 3449040 w 4710767"/>
              <a:gd name="connsiteY1622" fmla="*/ 1545446 h 5532994"/>
              <a:gd name="connsiteX1623" fmla="*/ 3450660 w 4710767"/>
              <a:gd name="connsiteY1623" fmla="*/ 1553173 h 5532994"/>
              <a:gd name="connsiteX1624" fmla="*/ 3467537 w 4710767"/>
              <a:gd name="connsiteY1624" fmla="*/ 1550205 h 5532994"/>
              <a:gd name="connsiteX1625" fmla="*/ 3447085 w 4710767"/>
              <a:gd name="connsiteY1625" fmla="*/ 1577836 h 5532994"/>
              <a:gd name="connsiteX1626" fmla="*/ 3437514 w 4710767"/>
              <a:gd name="connsiteY1626" fmla="*/ 1563496 h 5532994"/>
              <a:gd name="connsiteX1627" fmla="*/ 3431436 w 4710767"/>
              <a:gd name="connsiteY1627" fmla="*/ 1534521 h 5532994"/>
              <a:gd name="connsiteX1628" fmla="*/ 3434524 w 4710767"/>
              <a:gd name="connsiteY1628" fmla="*/ 1517956 h 5532994"/>
              <a:gd name="connsiteX1629" fmla="*/ 3419757 w 4710767"/>
              <a:gd name="connsiteY1629" fmla="*/ 1520553 h 5532994"/>
              <a:gd name="connsiteX1630" fmla="*/ 3418319 w 4710767"/>
              <a:gd name="connsiteY1630" fmla="*/ 1440691 h 5532994"/>
              <a:gd name="connsiteX1631" fmla="*/ 3407534 w 4710767"/>
              <a:gd name="connsiteY1631" fmla="*/ 1420556 h 5532994"/>
              <a:gd name="connsiteX1632" fmla="*/ 3413863 w 4710767"/>
              <a:gd name="connsiteY1632" fmla="*/ 1419442 h 5532994"/>
              <a:gd name="connsiteX1633" fmla="*/ 3405913 w 4710767"/>
              <a:gd name="connsiteY1633" fmla="*/ 1412829 h 5532994"/>
              <a:gd name="connsiteX1634" fmla="*/ 3404140 w 4710767"/>
              <a:gd name="connsiteY1634" fmla="*/ 1373084 h 5532994"/>
              <a:gd name="connsiteX1635" fmla="*/ 3391329 w 4710767"/>
              <a:gd name="connsiteY1635" fmla="*/ 1343290 h 5532994"/>
              <a:gd name="connsiteX1636" fmla="*/ 3407717 w 4710767"/>
              <a:gd name="connsiteY1636" fmla="*/ 1348421 h 5532994"/>
              <a:gd name="connsiteX1637" fmla="*/ 3404881 w 4710767"/>
              <a:gd name="connsiteY1637" fmla="*/ 1334899 h 5532994"/>
              <a:gd name="connsiteX1638" fmla="*/ 3386718 w 4710767"/>
              <a:gd name="connsiteY1638" fmla="*/ 1290023 h 5532994"/>
              <a:gd name="connsiteX1639" fmla="*/ 3388676 w 4710767"/>
              <a:gd name="connsiteY1639" fmla="*/ 1257634 h 5532994"/>
              <a:gd name="connsiteX1640" fmla="*/ 3364589 w 4710767"/>
              <a:gd name="connsiteY1640" fmla="*/ 1215803 h 5532994"/>
              <a:gd name="connsiteX1641" fmla="*/ 3347170 w 4710767"/>
              <a:gd name="connsiteY1641" fmla="*/ 1132744 h 5532994"/>
              <a:gd name="connsiteX1642" fmla="*/ 3328672 w 4710767"/>
              <a:gd name="connsiteY1642" fmla="*/ 1127984 h 5532994"/>
              <a:gd name="connsiteX1643" fmla="*/ 3332249 w 4710767"/>
              <a:gd name="connsiteY1643" fmla="*/ 1103321 h 5532994"/>
              <a:gd name="connsiteX1644" fmla="*/ 3323811 w 4710767"/>
              <a:gd name="connsiteY1644" fmla="*/ 1104805 h 5532994"/>
              <a:gd name="connsiteX1645" fmla="*/ 3330628 w 4710767"/>
              <a:gd name="connsiteY1645" fmla="*/ 1095596 h 5532994"/>
              <a:gd name="connsiteX1646" fmla="*/ 3299573 w 4710767"/>
              <a:gd name="connsiteY1646" fmla="*/ 1030955 h 5532994"/>
              <a:gd name="connsiteX1647" fmla="*/ 3303149 w 4710767"/>
              <a:gd name="connsiteY1647" fmla="*/ 1006292 h 5532994"/>
              <a:gd name="connsiteX1648" fmla="*/ 3278170 w 4710767"/>
              <a:gd name="connsiteY1648" fmla="*/ 970628 h 5532994"/>
              <a:gd name="connsiteX1649" fmla="*/ 3281746 w 4710767"/>
              <a:gd name="connsiteY1649" fmla="*/ 945965 h 5532994"/>
              <a:gd name="connsiteX1650" fmla="*/ 3247448 w 4710767"/>
              <a:gd name="connsiteY1650" fmla="*/ 865872 h 5532994"/>
              <a:gd name="connsiteX1651" fmla="*/ 3265947 w 4710767"/>
              <a:gd name="connsiteY1651" fmla="*/ 870631 h 5532994"/>
              <a:gd name="connsiteX1652" fmla="*/ 3264326 w 4710767"/>
              <a:gd name="connsiteY1652" fmla="*/ 862905 h 5532994"/>
              <a:gd name="connsiteX1653" fmla="*/ 3216393 w 4710767"/>
              <a:gd name="connsiteY1653" fmla="*/ 801234 h 5532994"/>
              <a:gd name="connsiteX1654" fmla="*/ 3221589 w 4710767"/>
              <a:gd name="connsiteY1654" fmla="*/ 784297 h 5532994"/>
              <a:gd name="connsiteX1655" fmla="*/ 3219970 w 4710767"/>
              <a:gd name="connsiteY1655" fmla="*/ 776570 h 5532994"/>
              <a:gd name="connsiteX1656" fmla="*/ 3173992 w 4710767"/>
              <a:gd name="connsiteY1656" fmla="*/ 682509 h 5532994"/>
              <a:gd name="connsiteX1657" fmla="*/ 3179190 w 4710767"/>
              <a:gd name="connsiteY1657" fmla="*/ 665571 h 5532994"/>
              <a:gd name="connsiteX1658" fmla="*/ 3146513 w 4710767"/>
              <a:gd name="connsiteY1658" fmla="*/ 593205 h 5532994"/>
              <a:gd name="connsiteX1659" fmla="*/ 3153330 w 4710767"/>
              <a:gd name="connsiteY1659" fmla="*/ 583995 h 5532994"/>
              <a:gd name="connsiteX1660" fmla="*/ 3144892 w 4710767"/>
              <a:gd name="connsiteY1660" fmla="*/ 585480 h 5532994"/>
              <a:gd name="connsiteX1661" fmla="*/ 3150090 w 4710767"/>
              <a:gd name="connsiteY1661" fmla="*/ 568543 h 5532994"/>
              <a:gd name="connsiteX1662" fmla="*/ 3144012 w 4710767"/>
              <a:gd name="connsiteY1662" fmla="*/ 539569 h 5532994"/>
              <a:gd name="connsiteX1663" fmla="*/ 3129092 w 4710767"/>
              <a:gd name="connsiteY1663" fmla="*/ 510147 h 5532994"/>
              <a:gd name="connsiteX1664" fmla="*/ 3131049 w 4710767"/>
              <a:gd name="connsiteY1664" fmla="*/ 477756 h 5532994"/>
              <a:gd name="connsiteX1665" fmla="*/ 2647009 w 4710767"/>
              <a:gd name="connsiteY1665" fmla="*/ 422667 h 5532994"/>
              <a:gd name="connsiteX1666" fmla="*/ 2594506 w 4710767"/>
              <a:gd name="connsiteY1666" fmla="*/ 453932 h 5532994"/>
              <a:gd name="connsiteX1667" fmla="*/ 2641560 w 4710767"/>
              <a:gd name="connsiteY1667" fmla="*/ 469690 h 5532994"/>
              <a:gd name="connsiteX1668" fmla="*/ 2654706 w 4710767"/>
              <a:gd name="connsiteY1668" fmla="*/ 459368 h 5532994"/>
              <a:gd name="connsiteX1669" fmla="*/ 2671584 w 4710767"/>
              <a:gd name="connsiteY1669" fmla="*/ 456400 h 5532994"/>
              <a:gd name="connsiteX1670" fmla="*/ 2721879 w 4710767"/>
              <a:gd name="connsiteY1670" fmla="*/ 487614 h 5532994"/>
              <a:gd name="connsiteX1671" fmla="*/ 2737136 w 4710767"/>
              <a:gd name="connsiteY1671" fmla="*/ 476921 h 5532994"/>
              <a:gd name="connsiteX1672" fmla="*/ 2741997 w 4710767"/>
              <a:gd name="connsiteY1672" fmla="*/ 500100 h 5532994"/>
              <a:gd name="connsiteX1673" fmla="*/ 2670507 w 4710767"/>
              <a:gd name="connsiteY1673" fmla="*/ 534701 h 5532994"/>
              <a:gd name="connsiteX1674" fmla="*/ 2654524 w 4710767"/>
              <a:gd name="connsiteY1674" fmla="*/ 531503 h 5532994"/>
              <a:gd name="connsiteX1675" fmla="*/ 2646085 w 4710767"/>
              <a:gd name="connsiteY1675" fmla="*/ 532987 h 5532994"/>
              <a:gd name="connsiteX1676" fmla="*/ 2651826 w 4710767"/>
              <a:gd name="connsiteY1676" fmla="*/ 602077 h 5532994"/>
              <a:gd name="connsiteX1677" fmla="*/ 2689212 w 4710767"/>
              <a:gd name="connsiteY1677" fmla="*/ 665604 h 5532994"/>
              <a:gd name="connsiteX1678" fmla="*/ 2684503 w 4710767"/>
              <a:gd name="connsiteY1678" fmla="*/ 674443 h 5532994"/>
              <a:gd name="connsiteX1679" fmla="*/ 2698935 w 4710767"/>
              <a:gd name="connsiteY1679" fmla="*/ 711962 h 5532994"/>
              <a:gd name="connsiteX1680" fmla="*/ 2703797 w 4710767"/>
              <a:gd name="connsiteY1680" fmla="*/ 735142 h 5532994"/>
              <a:gd name="connsiteX1681" fmla="*/ 2703545 w 4710767"/>
              <a:gd name="connsiteY1681" fmla="*/ 765229 h 5532994"/>
              <a:gd name="connsiteX1682" fmla="*/ 2787312 w 4710767"/>
              <a:gd name="connsiteY1682" fmla="*/ 924749 h 5532994"/>
              <a:gd name="connsiteX1683" fmla="*/ 2780088 w 4710767"/>
              <a:gd name="connsiteY1683" fmla="*/ 932028 h 5532994"/>
              <a:gd name="connsiteX1684" fmla="*/ 2800208 w 4710767"/>
              <a:gd name="connsiteY1684" fmla="*/ 944514 h 5532994"/>
              <a:gd name="connsiteX1685" fmla="*/ 2799872 w 4710767"/>
              <a:gd name="connsiteY1685" fmla="*/ 984629 h 5532994"/>
              <a:gd name="connsiteX1686" fmla="*/ 2869544 w 4710767"/>
              <a:gd name="connsiteY1686" fmla="*/ 1066511 h 5532994"/>
              <a:gd name="connsiteX1687" fmla="*/ 2932244 w 4710767"/>
              <a:gd name="connsiteY1687" fmla="*/ 1125587 h 5532994"/>
              <a:gd name="connsiteX1688" fmla="*/ 2967620 w 4710767"/>
              <a:gd name="connsiteY1688" fmla="*/ 1127379 h 5532994"/>
              <a:gd name="connsiteX1689" fmla="*/ 2982875 w 4710767"/>
              <a:gd name="connsiteY1689" fmla="*/ 1116686 h 5532994"/>
              <a:gd name="connsiteX1690" fmla="*/ 3034637 w 4710767"/>
              <a:gd name="connsiteY1690" fmla="*/ 1123606 h 5532994"/>
              <a:gd name="connsiteX1691" fmla="*/ 3122853 w 4710767"/>
              <a:gd name="connsiteY1691" fmla="*/ 1054018 h 5532994"/>
              <a:gd name="connsiteX1692" fmla="*/ 3126430 w 4710767"/>
              <a:gd name="connsiteY1692" fmla="*/ 1029354 h 5532994"/>
              <a:gd name="connsiteX1693" fmla="*/ 3060488 w 4710767"/>
              <a:gd name="connsiteY1693" fmla="*/ 954827 h 5532994"/>
              <a:gd name="connsiteX1694" fmla="*/ 3043610 w 4710767"/>
              <a:gd name="connsiteY1694" fmla="*/ 957795 h 5532994"/>
              <a:gd name="connsiteX1695" fmla="*/ 3046851 w 4710767"/>
              <a:gd name="connsiteY1695" fmla="*/ 973247 h 5532994"/>
              <a:gd name="connsiteX1696" fmla="*/ 3028354 w 4710767"/>
              <a:gd name="connsiteY1696" fmla="*/ 968488 h 5532994"/>
              <a:gd name="connsiteX1697" fmla="*/ 3033551 w 4710767"/>
              <a:gd name="connsiteY1697" fmla="*/ 951551 h 5532994"/>
              <a:gd name="connsiteX1698" fmla="*/ 2980757 w 4710767"/>
              <a:gd name="connsiteY1698" fmla="*/ 866700 h 5532994"/>
              <a:gd name="connsiteX1699" fmla="*/ 2936148 w 4710767"/>
              <a:gd name="connsiteY1699" fmla="*/ 810452 h 5532994"/>
              <a:gd name="connsiteX1700" fmla="*/ 2919270 w 4710767"/>
              <a:gd name="connsiteY1700" fmla="*/ 813420 h 5532994"/>
              <a:gd name="connsiteX1701" fmla="*/ 2905634 w 4710767"/>
              <a:gd name="connsiteY1701" fmla="*/ 831841 h 5532994"/>
              <a:gd name="connsiteX1702" fmla="*/ 2915693 w 4710767"/>
              <a:gd name="connsiteY1702" fmla="*/ 838084 h 5532994"/>
              <a:gd name="connsiteX1703" fmla="*/ 2908875 w 4710767"/>
              <a:gd name="connsiteY1703" fmla="*/ 847293 h 5532994"/>
              <a:gd name="connsiteX1704" fmla="*/ 2918934 w 4710767"/>
              <a:gd name="connsiteY1704" fmla="*/ 853536 h 5532994"/>
              <a:gd name="connsiteX1705" fmla="*/ 2868304 w 4710767"/>
              <a:gd name="connsiteY1705" fmla="*/ 862440 h 5532994"/>
              <a:gd name="connsiteX1706" fmla="*/ 2873500 w 4710767"/>
              <a:gd name="connsiteY1706" fmla="*/ 845503 h 5532994"/>
              <a:gd name="connsiteX1707" fmla="*/ 2871881 w 4710767"/>
              <a:gd name="connsiteY1707" fmla="*/ 837776 h 5532994"/>
              <a:gd name="connsiteX1708" fmla="*/ 2840236 w 4710767"/>
              <a:gd name="connsiteY1708" fmla="*/ 843339 h 5532994"/>
              <a:gd name="connsiteX1709" fmla="*/ 2826599 w 4710767"/>
              <a:gd name="connsiteY1709" fmla="*/ 861761 h 5532994"/>
              <a:gd name="connsiteX1710" fmla="*/ 2836658 w 4710767"/>
              <a:gd name="connsiteY1710" fmla="*/ 868003 h 5532994"/>
              <a:gd name="connsiteX1711" fmla="*/ 2821403 w 4710767"/>
              <a:gd name="connsiteY1711" fmla="*/ 878698 h 5532994"/>
              <a:gd name="connsiteX1712" fmla="*/ 2812964 w 4710767"/>
              <a:gd name="connsiteY1712" fmla="*/ 880182 h 5532994"/>
              <a:gd name="connsiteX1713" fmla="*/ 2781167 w 4710767"/>
              <a:gd name="connsiteY1713" fmla="*/ 853726 h 5532994"/>
              <a:gd name="connsiteX1714" fmla="*/ 2786363 w 4710767"/>
              <a:gd name="connsiteY1714" fmla="*/ 836790 h 5532994"/>
              <a:gd name="connsiteX1715" fmla="*/ 2783527 w 4710767"/>
              <a:gd name="connsiteY1715" fmla="*/ 823268 h 5532994"/>
              <a:gd name="connsiteX1716" fmla="*/ 2771849 w 4710767"/>
              <a:gd name="connsiteY1716" fmla="*/ 809300 h 5532994"/>
              <a:gd name="connsiteX1717" fmla="*/ 2780287 w 4710767"/>
              <a:gd name="connsiteY1717" fmla="*/ 807814 h 5532994"/>
              <a:gd name="connsiteX1718" fmla="*/ 2753686 w 4710767"/>
              <a:gd name="connsiteY1718" fmla="*/ 764424 h 5532994"/>
              <a:gd name="connsiteX1719" fmla="*/ 2760505 w 4710767"/>
              <a:gd name="connsiteY1719" fmla="*/ 755214 h 5532994"/>
              <a:gd name="connsiteX1720" fmla="*/ 2752066 w 4710767"/>
              <a:gd name="connsiteY1720" fmla="*/ 756698 h 5532994"/>
              <a:gd name="connsiteX1721" fmla="*/ 2764082 w 4710767"/>
              <a:gd name="connsiteY1721" fmla="*/ 730551 h 5532994"/>
              <a:gd name="connsiteX1722" fmla="*/ 2751187 w 4710767"/>
              <a:gd name="connsiteY1722" fmla="*/ 710786 h 5532994"/>
              <a:gd name="connsiteX1723" fmla="*/ 2747403 w 4710767"/>
              <a:gd name="connsiteY1723" fmla="*/ 609306 h 5532994"/>
              <a:gd name="connsiteX1724" fmla="*/ 2805982 w 4710767"/>
              <a:gd name="connsiteY1724" fmla="*/ 607017 h 5532994"/>
              <a:gd name="connsiteX1725" fmla="*/ 2816378 w 4710767"/>
              <a:gd name="connsiteY1725" fmla="*/ 573144 h 5532994"/>
              <a:gd name="connsiteX1726" fmla="*/ 2804699 w 4710767"/>
              <a:gd name="connsiteY1726" fmla="*/ 559176 h 5532994"/>
              <a:gd name="connsiteX1727" fmla="*/ 2811516 w 4710767"/>
              <a:gd name="connsiteY1727" fmla="*/ 549964 h 5532994"/>
              <a:gd name="connsiteX1728" fmla="*/ 2776882 w 4710767"/>
              <a:gd name="connsiteY1728" fmla="*/ 509988 h 5532994"/>
              <a:gd name="connsiteX1729" fmla="*/ 2775263 w 4710767"/>
              <a:gd name="connsiteY1729" fmla="*/ 502261 h 5532994"/>
              <a:gd name="connsiteX1730" fmla="*/ 2792139 w 4710767"/>
              <a:gd name="connsiteY1730" fmla="*/ 499294 h 5532994"/>
              <a:gd name="connsiteX1731" fmla="*/ 2787277 w 4710767"/>
              <a:gd name="connsiteY1731" fmla="*/ 476115 h 5532994"/>
              <a:gd name="connsiteX1732" fmla="*/ 2659904 w 4710767"/>
              <a:gd name="connsiteY1732" fmla="*/ 442431 h 5532994"/>
              <a:gd name="connsiteX1733" fmla="*/ 2651466 w 4710767"/>
              <a:gd name="connsiteY1733" fmla="*/ 443916 h 5532994"/>
              <a:gd name="connsiteX1734" fmla="*/ 2657069 w 4710767"/>
              <a:gd name="connsiteY1734" fmla="*/ 428910 h 5532994"/>
              <a:gd name="connsiteX1735" fmla="*/ 2647009 w 4710767"/>
              <a:gd name="connsiteY1735" fmla="*/ 422667 h 5532994"/>
              <a:gd name="connsiteX1736" fmla="*/ 267956 w 4710767"/>
              <a:gd name="connsiteY1736" fmla="*/ 416381 h 5532994"/>
              <a:gd name="connsiteX1737" fmla="*/ 294892 w 4710767"/>
              <a:gd name="connsiteY1737" fmla="*/ 419656 h 5532994"/>
              <a:gd name="connsiteX1738" fmla="*/ 294150 w 4710767"/>
              <a:gd name="connsiteY1738" fmla="*/ 457841 h 5532994"/>
              <a:gd name="connsiteX1739" fmla="*/ 299012 w 4710767"/>
              <a:gd name="connsiteY1739" fmla="*/ 481019 h 5532994"/>
              <a:gd name="connsiteX1740" fmla="*/ 338507 w 4710767"/>
              <a:gd name="connsiteY1740" fmla="*/ 544175 h 5532994"/>
              <a:gd name="connsiteX1741" fmla="*/ 346945 w 4710767"/>
              <a:gd name="connsiteY1741" fmla="*/ 542692 h 5532994"/>
              <a:gd name="connsiteX1742" fmla="*/ 369425 w 4710767"/>
              <a:gd name="connsiteY1742" fmla="*/ 524719 h 5532994"/>
              <a:gd name="connsiteX1743" fmla="*/ 377863 w 4710767"/>
              <a:gd name="connsiteY1743" fmla="*/ 523235 h 5532994"/>
              <a:gd name="connsiteX1744" fmla="*/ 394000 w 4710767"/>
              <a:gd name="connsiteY1744" fmla="*/ 558452 h 5532994"/>
              <a:gd name="connsiteX1745" fmla="*/ 390423 w 4710767"/>
              <a:gd name="connsiteY1745" fmla="*/ 583115 h 5532994"/>
              <a:gd name="connsiteX1746" fmla="*/ 370305 w 4710767"/>
              <a:gd name="connsiteY1746" fmla="*/ 570629 h 5532994"/>
              <a:gd name="connsiteX1747" fmla="*/ 343034 w 4710767"/>
              <a:gd name="connsiteY1747" fmla="*/ 607470 h 5532994"/>
              <a:gd name="connsiteX1748" fmla="*/ 353091 w 4710767"/>
              <a:gd name="connsiteY1748" fmla="*/ 613714 h 5532994"/>
              <a:gd name="connsiteX1749" fmla="*/ 337834 w 4710767"/>
              <a:gd name="connsiteY1749" fmla="*/ 624408 h 5532994"/>
              <a:gd name="connsiteX1750" fmla="*/ 334594 w 4710767"/>
              <a:gd name="connsiteY1750" fmla="*/ 608955 h 5532994"/>
              <a:gd name="connsiteX1751" fmla="*/ 326156 w 4710767"/>
              <a:gd name="connsiteY1751" fmla="*/ 610438 h 5532994"/>
              <a:gd name="connsiteX1752" fmla="*/ 299373 w 4710767"/>
              <a:gd name="connsiteY1752" fmla="*/ 639183 h 5532994"/>
              <a:gd name="connsiteX1753" fmla="*/ 302209 w 4710767"/>
              <a:gd name="connsiteY1753" fmla="*/ 652703 h 5532994"/>
              <a:gd name="connsiteX1754" fmla="*/ 311778 w 4710767"/>
              <a:gd name="connsiteY1754" fmla="*/ 667044 h 5532994"/>
              <a:gd name="connsiteX1755" fmla="*/ 246924 w 4710767"/>
              <a:gd name="connsiteY1755" fmla="*/ 764569 h 5532994"/>
              <a:gd name="connsiteX1756" fmla="*/ 200023 w 4710767"/>
              <a:gd name="connsiteY1756" fmla="*/ 780829 h 5532994"/>
              <a:gd name="connsiteX1757" fmla="*/ 196781 w 4710767"/>
              <a:gd name="connsiteY1757" fmla="*/ 765376 h 5532994"/>
              <a:gd name="connsiteX1758" fmla="*/ 179905 w 4710767"/>
              <a:gd name="connsiteY1758" fmla="*/ 768343 h 5532994"/>
              <a:gd name="connsiteX1759" fmla="*/ 191584 w 4710767"/>
              <a:gd name="connsiteY1759" fmla="*/ 782313 h 5532994"/>
              <a:gd name="connsiteX1760" fmla="*/ 174707 w 4710767"/>
              <a:gd name="connsiteY1760" fmla="*/ 785281 h 5532994"/>
              <a:gd name="connsiteX1761" fmla="*/ 173087 w 4710767"/>
              <a:gd name="connsiteY1761" fmla="*/ 777553 h 5532994"/>
              <a:gd name="connsiteX1762" fmla="*/ 204928 w 4710767"/>
              <a:gd name="connsiteY1762" fmla="*/ 647777 h 5532994"/>
              <a:gd name="connsiteX1763" fmla="*/ 230580 w 4710767"/>
              <a:gd name="connsiteY1763" fmla="*/ 603210 h 5532994"/>
              <a:gd name="connsiteX1764" fmla="*/ 154243 w 4710767"/>
              <a:gd name="connsiteY1764" fmla="*/ 562556 h 5532994"/>
              <a:gd name="connsiteX1765" fmla="*/ 193041 w 4710767"/>
              <a:gd name="connsiteY1765" fmla="*/ 507664 h 5532994"/>
              <a:gd name="connsiteX1766" fmla="*/ 236855 w 4710767"/>
              <a:gd name="connsiteY1766" fmla="*/ 507972 h 5532994"/>
              <a:gd name="connsiteX1767" fmla="*/ 250490 w 4710767"/>
              <a:gd name="connsiteY1767" fmla="*/ 489552 h 5532994"/>
              <a:gd name="connsiteX1768" fmla="*/ 260549 w 4710767"/>
              <a:gd name="connsiteY1768" fmla="*/ 495795 h 5532994"/>
              <a:gd name="connsiteX1769" fmla="*/ 267215 w 4710767"/>
              <a:gd name="connsiteY1769" fmla="*/ 454565 h 5532994"/>
              <a:gd name="connsiteX1770" fmla="*/ 259517 w 4710767"/>
              <a:gd name="connsiteY1770" fmla="*/ 417865 h 5532994"/>
              <a:gd name="connsiteX1771" fmla="*/ 2301213 w 4710767"/>
              <a:gd name="connsiteY1771" fmla="*/ 411368 h 5532994"/>
              <a:gd name="connsiteX1772" fmla="*/ 2295296 w 4710767"/>
              <a:gd name="connsiteY1772" fmla="*/ 412408 h 5532994"/>
              <a:gd name="connsiteX1773" fmla="*/ 2300283 w 4710767"/>
              <a:gd name="connsiteY1773" fmla="*/ 414847 h 5532994"/>
              <a:gd name="connsiteX1774" fmla="*/ 934653 w 4710767"/>
              <a:gd name="connsiteY1774" fmla="*/ 393287 h 5532994"/>
              <a:gd name="connsiteX1775" fmla="*/ 936273 w 4710767"/>
              <a:gd name="connsiteY1775" fmla="*/ 401014 h 5532994"/>
              <a:gd name="connsiteX1776" fmla="*/ 922637 w 4710767"/>
              <a:gd name="connsiteY1776" fmla="*/ 419434 h 5532994"/>
              <a:gd name="connsiteX1777" fmla="*/ 917775 w 4710767"/>
              <a:gd name="connsiteY1777" fmla="*/ 396254 h 5532994"/>
              <a:gd name="connsiteX1778" fmla="*/ 828529 w 4710767"/>
              <a:gd name="connsiteY1778" fmla="*/ 387914 h 5532994"/>
              <a:gd name="connsiteX1779" fmla="*/ 861947 w 4710767"/>
              <a:gd name="connsiteY1779" fmla="*/ 422094 h 5532994"/>
              <a:gd name="connsiteX1780" fmla="*/ 895700 w 4710767"/>
              <a:gd name="connsiteY1780" fmla="*/ 416158 h 5532994"/>
              <a:gd name="connsiteX1781" fmla="*/ 890839 w 4710767"/>
              <a:gd name="connsiteY1781" fmla="*/ 392979 h 5532994"/>
              <a:gd name="connsiteX1782" fmla="*/ 899277 w 4710767"/>
              <a:gd name="connsiteY1782" fmla="*/ 391495 h 5532994"/>
              <a:gd name="connsiteX1783" fmla="*/ 905759 w 4710767"/>
              <a:gd name="connsiteY1783" fmla="*/ 422402 h 5532994"/>
              <a:gd name="connsiteX1784" fmla="*/ 879703 w 4710767"/>
              <a:gd name="connsiteY1784" fmla="*/ 465038 h 5532994"/>
              <a:gd name="connsiteX1785" fmla="*/ 891383 w 4710767"/>
              <a:gd name="connsiteY1785" fmla="*/ 479006 h 5532994"/>
              <a:gd name="connsiteX1786" fmla="*/ 857629 w 4710767"/>
              <a:gd name="connsiteY1786" fmla="*/ 484942 h 5532994"/>
              <a:gd name="connsiteX1787" fmla="*/ 831182 w 4710767"/>
              <a:gd name="connsiteY1787" fmla="*/ 473570 h 5532994"/>
              <a:gd name="connsiteX1788" fmla="*/ 822743 w 4710767"/>
              <a:gd name="connsiteY1788" fmla="*/ 475054 h 5532994"/>
              <a:gd name="connsiteX1789" fmla="*/ 800669 w 4710767"/>
              <a:gd name="connsiteY1789" fmla="*/ 494958 h 5532994"/>
              <a:gd name="connsiteX1790" fmla="*/ 767250 w 4710767"/>
              <a:gd name="connsiteY1790" fmla="*/ 460776 h 5532994"/>
              <a:gd name="connsiteX1791" fmla="*/ 766035 w 4710767"/>
              <a:gd name="connsiteY1791" fmla="*/ 454981 h 5532994"/>
              <a:gd name="connsiteX1792" fmla="*/ 820243 w 4710767"/>
              <a:gd name="connsiteY1792" fmla="*/ 421416 h 5532994"/>
              <a:gd name="connsiteX1793" fmla="*/ 806944 w 4710767"/>
              <a:gd name="connsiteY1793" fmla="*/ 399720 h 5532994"/>
              <a:gd name="connsiteX1794" fmla="*/ 820091 w 4710767"/>
              <a:gd name="connsiteY1794" fmla="*/ 389396 h 5532994"/>
              <a:gd name="connsiteX1795" fmla="*/ 1008489 w 4710767"/>
              <a:gd name="connsiteY1795" fmla="*/ 380304 h 5532994"/>
              <a:gd name="connsiteX1796" fmla="*/ 1030228 w 4710767"/>
              <a:gd name="connsiteY1796" fmla="*/ 400516 h 5532994"/>
              <a:gd name="connsiteX1797" fmla="*/ 1027531 w 4710767"/>
              <a:gd name="connsiteY1797" fmla="*/ 471091 h 5532994"/>
              <a:gd name="connsiteX1798" fmla="*/ 1037589 w 4710767"/>
              <a:gd name="connsiteY1798" fmla="*/ 477333 h 5532994"/>
              <a:gd name="connsiteX1799" fmla="*/ 1020713 w 4710767"/>
              <a:gd name="connsiteY1799" fmla="*/ 480301 h 5532994"/>
              <a:gd name="connsiteX1800" fmla="*/ 1035632 w 4710767"/>
              <a:gd name="connsiteY1800" fmla="*/ 509723 h 5532994"/>
              <a:gd name="connsiteX1801" fmla="*/ 1029695 w 4710767"/>
              <a:gd name="connsiteY1801" fmla="*/ 564844 h 5532994"/>
              <a:gd name="connsiteX1802" fmla="*/ 1038132 w 4710767"/>
              <a:gd name="connsiteY1802" fmla="*/ 563360 h 5532994"/>
              <a:gd name="connsiteX1803" fmla="*/ 1039754 w 4710767"/>
              <a:gd name="connsiteY1803" fmla="*/ 571086 h 5532994"/>
              <a:gd name="connsiteX1804" fmla="*/ 1037797 w 4710767"/>
              <a:gd name="connsiteY1804" fmla="*/ 603476 h 5532994"/>
              <a:gd name="connsiteX1805" fmla="*/ 1052312 w 4710767"/>
              <a:gd name="connsiteY1805" fmla="*/ 630966 h 5532994"/>
              <a:gd name="connsiteX1806" fmla="*/ 1053934 w 4710767"/>
              <a:gd name="connsiteY1806" fmla="*/ 638693 h 5532994"/>
              <a:gd name="connsiteX1807" fmla="*/ 1047115 w 4710767"/>
              <a:gd name="connsiteY1807" fmla="*/ 647903 h 5532994"/>
              <a:gd name="connsiteX1808" fmla="*/ 1057174 w 4710767"/>
              <a:gd name="connsiteY1808" fmla="*/ 654146 h 5532994"/>
              <a:gd name="connsiteX1809" fmla="*/ 1054476 w 4710767"/>
              <a:gd name="connsiteY1809" fmla="*/ 724721 h 5532994"/>
              <a:gd name="connsiteX1810" fmla="*/ 1062915 w 4710767"/>
              <a:gd name="connsiteY1810" fmla="*/ 723237 h 5532994"/>
              <a:gd name="connsiteX1811" fmla="*/ 1060232 w 4710767"/>
              <a:gd name="connsiteY1811" fmla="*/ 741734 h 5532994"/>
              <a:gd name="connsiteX1812" fmla="*/ 1054943 w 4710767"/>
              <a:gd name="connsiteY1812" fmla="*/ 744452 h 5532994"/>
              <a:gd name="connsiteX1813" fmla="*/ 1068571 w 4710767"/>
              <a:gd name="connsiteY1813" fmla="*/ 752973 h 5532994"/>
              <a:gd name="connsiteX1814" fmla="*/ 1075299 w 4710767"/>
              <a:gd name="connsiteY1814" fmla="*/ 790943 h 5532994"/>
              <a:gd name="connsiteX1815" fmla="*/ 1077500 w 4710767"/>
              <a:gd name="connsiteY1815" fmla="*/ 792775 h 5532994"/>
              <a:gd name="connsiteX1816" fmla="*/ 1075679 w 4710767"/>
              <a:gd name="connsiteY1816" fmla="*/ 793095 h 5532994"/>
              <a:gd name="connsiteX1817" fmla="*/ 1076525 w 4710767"/>
              <a:gd name="connsiteY1817" fmla="*/ 797871 h 5532994"/>
              <a:gd name="connsiteX1818" fmla="*/ 1075867 w 4710767"/>
              <a:gd name="connsiteY1818" fmla="*/ 802400 h 5532994"/>
              <a:gd name="connsiteX1819" fmla="*/ 1080740 w 4710767"/>
              <a:gd name="connsiteY1819" fmla="*/ 808229 h 5532994"/>
              <a:gd name="connsiteX1820" fmla="*/ 1083343 w 4710767"/>
              <a:gd name="connsiteY1820" fmla="*/ 820639 h 5532994"/>
              <a:gd name="connsiteX1821" fmla="*/ 1090580 w 4710767"/>
              <a:gd name="connsiteY1821" fmla="*/ 824348 h 5532994"/>
              <a:gd name="connsiteX1822" fmla="*/ 1091105 w 4710767"/>
              <a:gd name="connsiteY1822" fmla="*/ 905883 h 5532994"/>
              <a:gd name="connsiteX1823" fmla="*/ 1083218 w 4710767"/>
              <a:gd name="connsiteY1823" fmla="*/ 910346 h 5532994"/>
              <a:gd name="connsiteX1824" fmla="*/ 1071803 w 4710767"/>
              <a:gd name="connsiteY1824" fmla="*/ 912811 h 5532994"/>
              <a:gd name="connsiteX1825" fmla="*/ 1064760 w 4710767"/>
              <a:gd name="connsiteY1825" fmla="*/ 907428 h 5532994"/>
              <a:gd name="connsiteX1826" fmla="*/ 1062784 w 4710767"/>
              <a:gd name="connsiteY1826" fmla="*/ 918163 h 5532994"/>
              <a:gd name="connsiteX1827" fmla="*/ 1062046 w 4710767"/>
              <a:gd name="connsiteY1827" fmla="*/ 927681 h 5532994"/>
              <a:gd name="connsiteX1828" fmla="*/ 1036002 w 4710767"/>
              <a:gd name="connsiteY1828" fmla="*/ 918240 h 5532994"/>
              <a:gd name="connsiteX1829" fmla="*/ 1039580 w 4710767"/>
              <a:gd name="connsiteY1829" fmla="*/ 893576 h 5532994"/>
              <a:gd name="connsiteX1830" fmla="*/ 1021082 w 4710767"/>
              <a:gd name="connsiteY1830" fmla="*/ 888818 h 5532994"/>
              <a:gd name="connsiteX1831" fmla="*/ 1026281 w 4710767"/>
              <a:gd name="connsiteY1831" fmla="*/ 871881 h 5532994"/>
              <a:gd name="connsiteX1832" fmla="*/ 1023039 w 4710767"/>
              <a:gd name="connsiteY1832" fmla="*/ 856428 h 5532994"/>
              <a:gd name="connsiteX1833" fmla="*/ 1006163 w 4710767"/>
              <a:gd name="connsiteY1833" fmla="*/ 859396 h 5532994"/>
              <a:gd name="connsiteX1834" fmla="*/ 1001300 w 4710767"/>
              <a:gd name="connsiteY1834" fmla="*/ 836217 h 5532994"/>
              <a:gd name="connsiteX1835" fmla="*/ 1029858 w 4710767"/>
              <a:gd name="connsiteY1835" fmla="*/ 847217 h 5532994"/>
              <a:gd name="connsiteX1836" fmla="*/ 1028237 w 4710767"/>
              <a:gd name="connsiteY1836" fmla="*/ 839491 h 5532994"/>
              <a:gd name="connsiteX1837" fmla="*/ 998464 w 4710767"/>
              <a:gd name="connsiteY1837" fmla="*/ 822695 h 5532994"/>
              <a:gd name="connsiteX1838" fmla="*/ 996845 w 4710767"/>
              <a:gd name="connsiteY1838" fmla="*/ 814968 h 5532994"/>
              <a:gd name="connsiteX1839" fmla="*/ 1031325 w 4710767"/>
              <a:gd name="connsiteY1839" fmla="*/ 822926 h 5532994"/>
              <a:gd name="connsiteX1840" fmla="*/ 1012100 w 4710767"/>
              <a:gd name="connsiteY1840" fmla="*/ 804274 h 5532994"/>
              <a:gd name="connsiteX1841" fmla="*/ 1017298 w 4710767"/>
              <a:gd name="connsiteY1841" fmla="*/ 787337 h 5532994"/>
              <a:gd name="connsiteX1842" fmla="*/ 1015678 w 4710767"/>
              <a:gd name="connsiteY1842" fmla="*/ 779611 h 5532994"/>
              <a:gd name="connsiteX1843" fmla="*/ 982261 w 4710767"/>
              <a:gd name="connsiteY1843" fmla="*/ 745431 h 5532994"/>
              <a:gd name="connsiteX1844" fmla="*/ 989078 w 4710767"/>
              <a:gd name="connsiteY1844" fmla="*/ 736220 h 5532994"/>
              <a:gd name="connsiteX1845" fmla="*/ 979019 w 4710767"/>
              <a:gd name="connsiteY1845" fmla="*/ 729977 h 5532994"/>
              <a:gd name="connsiteX1846" fmla="*/ 1010665 w 4710767"/>
              <a:gd name="connsiteY1846" fmla="*/ 724413 h 5532994"/>
              <a:gd name="connsiteX1847" fmla="*/ 1002966 w 4710767"/>
              <a:gd name="connsiteY1847" fmla="*/ 687712 h 5532994"/>
              <a:gd name="connsiteX1848" fmla="*/ 999610 w 4710767"/>
              <a:gd name="connsiteY1848" fmla="*/ 652696 h 5532994"/>
              <a:gd name="connsiteX1849" fmla="*/ 977969 w 4710767"/>
              <a:gd name="connsiteY1849" fmla="*/ 644559 h 5532994"/>
              <a:gd name="connsiteX1850" fmla="*/ 957499 w 4710767"/>
              <a:gd name="connsiteY1850" fmla="*/ 614225 h 5532994"/>
              <a:gd name="connsiteX1851" fmla="*/ 963811 w 4710767"/>
              <a:gd name="connsiteY1851" fmla="*/ 610655 h 5532994"/>
              <a:gd name="connsiteX1852" fmla="*/ 986874 w 4710767"/>
              <a:gd name="connsiteY1852" fmla="*/ 616568 h 5532994"/>
              <a:gd name="connsiteX1853" fmla="*/ 996948 w 4710767"/>
              <a:gd name="connsiteY1853" fmla="*/ 624916 h 5532994"/>
              <a:gd name="connsiteX1854" fmla="*/ 995605 w 4710767"/>
              <a:gd name="connsiteY1854" fmla="*/ 610895 h 5532994"/>
              <a:gd name="connsiteX1855" fmla="*/ 987165 w 4710767"/>
              <a:gd name="connsiteY1855" fmla="*/ 612379 h 5532994"/>
              <a:gd name="connsiteX1856" fmla="*/ 992364 w 4710767"/>
              <a:gd name="connsiteY1856" fmla="*/ 595441 h 5532994"/>
              <a:gd name="connsiteX1857" fmla="*/ 972733 w 4710767"/>
              <a:gd name="connsiteY1857" fmla="*/ 574860 h 5532994"/>
              <a:gd name="connsiteX1858" fmla="*/ 967873 w 4710767"/>
              <a:gd name="connsiteY1858" fmla="*/ 551680 h 5532994"/>
              <a:gd name="connsiteX1859" fmla="*/ 991078 w 4710767"/>
              <a:gd name="connsiteY1859" fmla="*/ 547600 h 5532994"/>
              <a:gd name="connsiteX1860" fmla="*/ 989459 w 4710767"/>
              <a:gd name="connsiteY1860" fmla="*/ 539874 h 5532994"/>
              <a:gd name="connsiteX1861" fmla="*/ 938437 w 4710767"/>
              <a:gd name="connsiteY1861" fmla="*/ 494768 h 5532994"/>
              <a:gd name="connsiteX1862" fmla="*/ 953694 w 4710767"/>
              <a:gd name="connsiteY1862" fmla="*/ 484073 h 5532994"/>
              <a:gd name="connsiteX1863" fmla="*/ 970082 w 4710767"/>
              <a:gd name="connsiteY1863" fmla="*/ 489203 h 5532994"/>
              <a:gd name="connsiteX1864" fmla="*/ 973658 w 4710767"/>
              <a:gd name="connsiteY1864" fmla="*/ 464540 h 5532994"/>
              <a:gd name="connsiteX1865" fmla="*/ 944223 w 4710767"/>
              <a:gd name="connsiteY1865" fmla="*/ 407628 h 5532994"/>
              <a:gd name="connsiteX1866" fmla="*/ 1008489 w 4710767"/>
              <a:gd name="connsiteY1866" fmla="*/ 380304 h 5532994"/>
              <a:gd name="connsiteX1867" fmla="*/ 1765009 w 4710767"/>
              <a:gd name="connsiteY1867" fmla="*/ 366942 h 5532994"/>
              <a:gd name="connsiteX1868" fmla="*/ 1758697 w 4710767"/>
              <a:gd name="connsiteY1868" fmla="*/ 370513 h 5532994"/>
              <a:gd name="connsiteX1869" fmla="*/ 1768957 w 4710767"/>
              <a:gd name="connsiteY1869" fmla="*/ 398638 h 5532994"/>
              <a:gd name="connsiteX1870" fmla="*/ 1814708 w 4710767"/>
              <a:gd name="connsiteY1870" fmla="*/ 372755 h 5532994"/>
              <a:gd name="connsiteX1871" fmla="*/ 1798570 w 4710767"/>
              <a:gd name="connsiteY1871" fmla="*/ 367414 h 5532994"/>
              <a:gd name="connsiteX1872" fmla="*/ 1789079 w 4710767"/>
              <a:gd name="connsiteY1872" fmla="*/ 367281 h 5532994"/>
              <a:gd name="connsiteX1873" fmla="*/ 1798424 w 4710767"/>
              <a:gd name="connsiteY1873" fmla="*/ 381607 h 5532994"/>
              <a:gd name="connsiteX1874" fmla="*/ 1781548 w 4710767"/>
              <a:gd name="connsiteY1874" fmla="*/ 384573 h 5532994"/>
              <a:gd name="connsiteX1875" fmla="*/ 1773524 w 4710767"/>
              <a:gd name="connsiteY1875" fmla="*/ 367062 h 5532994"/>
              <a:gd name="connsiteX1876" fmla="*/ 1474394 w 4710767"/>
              <a:gd name="connsiteY1876" fmla="*/ 294846 h 5532994"/>
              <a:gd name="connsiteX1877" fmla="*/ 1482911 w 4710767"/>
              <a:gd name="connsiteY1877" fmla="*/ 301004 h 5532994"/>
              <a:gd name="connsiteX1878" fmla="*/ 1463980 w 4710767"/>
              <a:gd name="connsiteY1878" fmla="*/ 311715 h 5532994"/>
              <a:gd name="connsiteX1879" fmla="*/ 1456182 w 4710767"/>
              <a:gd name="connsiteY1879" fmla="*/ 300160 h 5532994"/>
              <a:gd name="connsiteX1880" fmla="*/ 1462491 w 4710767"/>
              <a:gd name="connsiteY1880" fmla="*/ 296591 h 5532994"/>
              <a:gd name="connsiteX1881" fmla="*/ 1474394 w 4710767"/>
              <a:gd name="connsiteY1881" fmla="*/ 294846 h 5532994"/>
              <a:gd name="connsiteX1882" fmla="*/ 2988952 w 4710767"/>
              <a:gd name="connsiteY1882" fmla="*/ 290439 h 5532994"/>
              <a:gd name="connsiteX1883" fmla="*/ 2975315 w 4710767"/>
              <a:gd name="connsiteY1883" fmla="*/ 308860 h 5532994"/>
              <a:gd name="connsiteX1884" fmla="*/ 2986995 w 4710767"/>
              <a:gd name="connsiteY1884" fmla="*/ 322830 h 5532994"/>
              <a:gd name="connsiteX1885" fmla="*/ 2980178 w 4710767"/>
              <a:gd name="connsiteY1885" fmla="*/ 332039 h 5532994"/>
              <a:gd name="connsiteX1886" fmla="*/ 2998675 w 4710767"/>
              <a:gd name="connsiteY1886" fmla="*/ 336798 h 5532994"/>
              <a:gd name="connsiteX1887" fmla="*/ 3005492 w 4710767"/>
              <a:gd name="connsiteY1887" fmla="*/ 327588 h 5532994"/>
              <a:gd name="connsiteX1888" fmla="*/ 2988952 w 4710767"/>
              <a:gd name="connsiteY1888" fmla="*/ 290439 h 5532994"/>
              <a:gd name="connsiteX1889" fmla="*/ 841621 w 4710767"/>
              <a:gd name="connsiteY1889" fmla="*/ 283465 h 5532994"/>
              <a:gd name="connsiteX1890" fmla="*/ 880236 w 4710767"/>
              <a:gd name="connsiteY1890" fmla="*/ 300709 h 5532994"/>
              <a:gd name="connsiteX1891" fmla="*/ 867481 w 4710767"/>
              <a:gd name="connsiteY1891" fmla="*/ 365041 h 5532994"/>
              <a:gd name="connsiteX1892" fmla="*/ 820426 w 4710767"/>
              <a:gd name="connsiteY1892" fmla="*/ 349280 h 5532994"/>
              <a:gd name="connsiteX1893" fmla="*/ 838045 w 4710767"/>
              <a:gd name="connsiteY1893" fmla="*/ 308129 h 5532994"/>
              <a:gd name="connsiteX1894" fmla="*/ 829606 w 4710767"/>
              <a:gd name="connsiteY1894" fmla="*/ 309612 h 5532994"/>
              <a:gd name="connsiteX1895" fmla="*/ 841621 w 4710767"/>
              <a:gd name="connsiteY1895" fmla="*/ 283465 h 5532994"/>
              <a:gd name="connsiteX1896" fmla="*/ 977768 w 4710767"/>
              <a:gd name="connsiteY1896" fmla="*/ 275548 h 5532994"/>
              <a:gd name="connsiteX1897" fmla="*/ 982629 w 4710767"/>
              <a:gd name="connsiteY1897" fmla="*/ 298728 h 5532994"/>
              <a:gd name="connsiteX1898" fmla="*/ 965754 w 4710767"/>
              <a:gd name="connsiteY1898" fmla="*/ 301696 h 5532994"/>
              <a:gd name="connsiteX1899" fmla="*/ 964132 w 4710767"/>
              <a:gd name="connsiteY1899" fmla="*/ 293970 h 5532994"/>
              <a:gd name="connsiteX1900" fmla="*/ 977768 w 4710767"/>
              <a:gd name="connsiteY1900" fmla="*/ 275548 h 5532994"/>
              <a:gd name="connsiteX1901" fmla="*/ 952790 w 4710767"/>
              <a:gd name="connsiteY1901" fmla="*/ 239883 h 5532994"/>
              <a:gd name="connsiteX1902" fmla="*/ 972908 w 4710767"/>
              <a:gd name="connsiteY1902" fmla="*/ 252368 h 5532994"/>
              <a:gd name="connsiteX1903" fmla="*/ 957652 w 4710767"/>
              <a:gd name="connsiteY1903" fmla="*/ 263063 h 5532994"/>
              <a:gd name="connsiteX1904" fmla="*/ 949212 w 4710767"/>
              <a:gd name="connsiteY1904" fmla="*/ 264547 h 5532994"/>
              <a:gd name="connsiteX1905" fmla="*/ 944351 w 4710767"/>
              <a:gd name="connsiteY1905" fmla="*/ 241368 h 5532994"/>
              <a:gd name="connsiteX1906" fmla="*/ 1013479 w 4710767"/>
              <a:gd name="connsiteY1906" fmla="*/ 237223 h 5532994"/>
              <a:gd name="connsiteX1907" fmla="*/ 1100280 w 4710767"/>
              <a:gd name="connsiteY1907" fmla="*/ 286052 h 5532994"/>
              <a:gd name="connsiteX1908" fmla="*/ 1133294 w 4710767"/>
              <a:gd name="connsiteY1908" fmla="*/ 318302 h 5532994"/>
              <a:gd name="connsiteX1909" fmla="*/ 1172498 w 4710767"/>
              <a:gd name="connsiteY1909" fmla="*/ 265342 h 5532994"/>
              <a:gd name="connsiteX1910" fmla="*/ 1242504 w 4710767"/>
              <a:gd name="connsiteY1910" fmla="*/ 307111 h 5532994"/>
              <a:gd name="connsiteX1911" fmla="*/ 1256684 w 4710767"/>
              <a:gd name="connsiteY1911" fmla="*/ 374717 h 5532994"/>
              <a:gd name="connsiteX1912" fmla="*/ 1311688 w 4710767"/>
              <a:gd name="connsiteY1912" fmla="*/ 397092 h 5532994"/>
              <a:gd name="connsiteX1913" fmla="*/ 1318507 w 4710767"/>
              <a:gd name="connsiteY1913" fmla="*/ 387880 h 5532994"/>
              <a:gd name="connsiteX1914" fmla="*/ 1320126 w 4710767"/>
              <a:gd name="connsiteY1914" fmla="*/ 395608 h 5532994"/>
              <a:gd name="connsiteX1915" fmla="*/ 1359078 w 4710767"/>
              <a:gd name="connsiteY1915" fmla="*/ 372736 h 5532994"/>
              <a:gd name="connsiteX1916" fmla="*/ 1419823 w 4710767"/>
              <a:gd name="connsiteY1916" fmla="*/ 464200 h 5532994"/>
              <a:gd name="connsiteX1917" fmla="*/ 1421443 w 4710767"/>
              <a:gd name="connsiteY1917" fmla="*/ 471927 h 5532994"/>
              <a:gd name="connsiteX1918" fmla="*/ 1402945 w 4710767"/>
              <a:gd name="connsiteY1918" fmla="*/ 467168 h 5532994"/>
              <a:gd name="connsiteX1919" fmla="*/ 1391419 w 4710767"/>
              <a:gd name="connsiteY1919" fmla="*/ 485217 h 5532994"/>
              <a:gd name="connsiteX1920" fmla="*/ 1448923 w 4710767"/>
              <a:gd name="connsiteY1920" fmla="*/ 561230 h 5532994"/>
              <a:gd name="connsiteX1921" fmla="*/ 1442105 w 4710767"/>
              <a:gd name="connsiteY1921" fmla="*/ 570439 h 5532994"/>
              <a:gd name="connsiteX1922" fmla="*/ 1458982 w 4710767"/>
              <a:gd name="connsiteY1922" fmla="*/ 567472 h 5532994"/>
              <a:gd name="connsiteX1923" fmla="*/ 1436907 w 4710767"/>
              <a:gd name="connsiteY1923" fmla="*/ 587376 h 5532994"/>
              <a:gd name="connsiteX1924" fmla="*/ 1458646 w 4710767"/>
              <a:gd name="connsiteY1924" fmla="*/ 607588 h 5532994"/>
              <a:gd name="connsiteX1925" fmla="*/ 1445009 w 4710767"/>
              <a:gd name="connsiteY1925" fmla="*/ 626009 h 5532994"/>
              <a:gd name="connsiteX1926" fmla="*/ 1461886 w 4710767"/>
              <a:gd name="connsiteY1926" fmla="*/ 623041 h 5532994"/>
              <a:gd name="connsiteX1927" fmla="*/ 1463508 w 4710767"/>
              <a:gd name="connsiteY1927" fmla="*/ 630768 h 5532994"/>
              <a:gd name="connsiteX1928" fmla="*/ 1446630 w 4710767"/>
              <a:gd name="connsiteY1928" fmla="*/ 633735 h 5532994"/>
              <a:gd name="connsiteX1929" fmla="*/ 1457569 w 4710767"/>
              <a:gd name="connsiteY1929" fmla="*/ 685889 h 5532994"/>
              <a:gd name="connsiteX1930" fmla="*/ 1455612 w 4710767"/>
              <a:gd name="connsiteY1930" fmla="*/ 718279 h 5532994"/>
              <a:gd name="connsiteX1931" fmla="*/ 1460475 w 4710767"/>
              <a:gd name="connsiteY1931" fmla="*/ 741458 h 5532994"/>
              <a:gd name="connsiteX1932" fmla="*/ 1434234 w 4710767"/>
              <a:gd name="connsiteY1932" fmla="*/ 856229 h 5532994"/>
              <a:gd name="connsiteX1933" fmla="*/ 1414117 w 4710767"/>
              <a:gd name="connsiteY1933" fmla="*/ 843744 h 5532994"/>
              <a:gd name="connsiteX1934" fmla="*/ 1419314 w 4710767"/>
              <a:gd name="connsiteY1934" fmla="*/ 826808 h 5532994"/>
              <a:gd name="connsiteX1935" fmla="*/ 1399196 w 4710767"/>
              <a:gd name="connsiteY1935" fmla="*/ 814322 h 5532994"/>
              <a:gd name="connsiteX1936" fmla="*/ 1397575 w 4710767"/>
              <a:gd name="connsiteY1936" fmla="*/ 806594 h 5532994"/>
              <a:gd name="connsiteX1937" fmla="*/ 1422890 w 4710767"/>
              <a:gd name="connsiteY1937" fmla="*/ 802144 h 5532994"/>
              <a:gd name="connsiteX1938" fmla="*/ 1402773 w 4710767"/>
              <a:gd name="connsiteY1938" fmla="*/ 789658 h 5532994"/>
              <a:gd name="connsiteX1939" fmla="*/ 1403850 w 4710767"/>
              <a:gd name="connsiteY1939" fmla="*/ 711357 h 5532994"/>
              <a:gd name="connsiteX1940" fmla="*/ 1392171 w 4710767"/>
              <a:gd name="connsiteY1940" fmla="*/ 697389 h 5532994"/>
              <a:gd name="connsiteX1941" fmla="*/ 1408167 w 4710767"/>
              <a:gd name="connsiteY1941" fmla="*/ 648509 h 5532994"/>
              <a:gd name="connsiteX1942" fmla="*/ 1399729 w 4710767"/>
              <a:gd name="connsiteY1942" fmla="*/ 649993 h 5532994"/>
              <a:gd name="connsiteX1943" fmla="*/ 1404927 w 4710767"/>
              <a:gd name="connsiteY1943" fmla="*/ 633057 h 5532994"/>
              <a:gd name="connsiteX1944" fmla="*/ 1398446 w 4710767"/>
              <a:gd name="connsiteY1944" fmla="*/ 602150 h 5532994"/>
              <a:gd name="connsiteX1945" fmla="*/ 1373129 w 4710767"/>
              <a:gd name="connsiteY1945" fmla="*/ 606601 h 5532994"/>
              <a:gd name="connsiteX1946" fmla="*/ 1371509 w 4710767"/>
              <a:gd name="connsiteY1946" fmla="*/ 598876 h 5532994"/>
              <a:gd name="connsiteX1947" fmla="*/ 1388385 w 4710767"/>
              <a:gd name="connsiteY1947" fmla="*/ 595908 h 5532994"/>
              <a:gd name="connsiteX1948" fmla="*/ 1354088 w 4710767"/>
              <a:gd name="connsiteY1948" fmla="*/ 515816 h 5532994"/>
              <a:gd name="connsiteX1949" fmla="*/ 1360906 w 4710767"/>
              <a:gd name="connsiteY1949" fmla="*/ 506606 h 5532994"/>
              <a:gd name="connsiteX1950" fmla="*/ 1280586 w 4710767"/>
              <a:gd name="connsiteY1950" fmla="*/ 488683 h 5532994"/>
              <a:gd name="connsiteX1951" fmla="*/ 1248454 w 4710767"/>
              <a:gd name="connsiteY1951" fmla="*/ 502344 h 5532994"/>
              <a:gd name="connsiteX1952" fmla="*/ 1253651 w 4710767"/>
              <a:gd name="connsiteY1952" fmla="*/ 485408 h 5532994"/>
              <a:gd name="connsiteX1953" fmla="*/ 1252030 w 4710767"/>
              <a:gd name="connsiteY1953" fmla="*/ 477680 h 5532994"/>
              <a:gd name="connsiteX1954" fmla="*/ 1162645 w 4710767"/>
              <a:gd name="connsiteY1954" fmla="*/ 385243 h 5532994"/>
              <a:gd name="connsiteX1955" fmla="*/ 1137819 w 4710767"/>
              <a:gd name="connsiteY1955" fmla="*/ 381598 h 5532994"/>
              <a:gd name="connsiteX1956" fmla="*/ 1139439 w 4710767"/>
              <a:gd name="connsiteY1956" fmla="*/ 389324 h 5532994"/>
              <a:gd name="connsiteX1957" fmla="*/ 1112503 w 4710767"/>
              <a:gd name="connsiteY1957" fmla="*/ 386049 h 5532994"/>
              <a:gd name="connsiteX1958" fmla="*/ 1107642 w 4710767"/>
              <a:gd name="connsiteY1958" fmla="*/ 362870 h 5532994"/>
              <a:gd name="connsiteX1959" fmla="*/ 1050864 w 4710767"/>
              <a:gd name="connsiteY1959" fmla="*/ 300750 h 5532994"/>
              <a:gd name="connsiteX1960" fmla="*/ 1026444 w 4710767"/>
              <a:gd name="connsiteY1960" fmla="*/ 299036 h 5532994"/>
              <a:gd name="connsiteX1961" fmla="*/ 1021581 w 4710767"/>
              <a:gd name="connsiteY1961" fmla="*/ 275856 h 5532994"/>
              <a:gd name="connsiteX1962" fmla="*/ 1005041 w 4710767"/>
              <a:gd name="connsiteY1962" fmla="*/ 238707 h 5532994"/>
              <a:gd name="connsiteX1963" fmla="*/ 1013325 w 4710767"/>
              <a:gd name="connsiteY1963" fmla="*/ 205206 h 5532994"/>
              <a:gd name="connsiteX1964" fmla="*/ 1016567 w 4710767"/>
              <a:gd name="connsiteY1964" fmla="*/ 220658 h 5532994"/>
              <a:gd name="connsiteX1965" fmla="*/ 993361 w 4710767"/>
              <a:gd name="connsiteY1965" fmla="*/ 224739 h 5532994"/>
              <a:gd name="connsiteX1966" fmla="*/ 991740 w 4710767"/>
              <a:gd name="connsiteY1966" fmla="*/ 217012 h 5532994"/>
              <a:gd name="connsiteX1967" fmla="*/ 1013325 w 4710767"/>
              <a:gd name="connsiteY1967" fmla="*/ 205206 h 5532994"/>
              <a:gd name="connsiteX1968" fmla="*/ 2398735 w 4710767"/>
              <a:gd name="connsiteY1968" fmla="*/ 135851 h 5532994"/>
              <a:gd name="connsiteX1969" fmla="*/ 2420473 w 4710767"/>
              <a:gd name="connsiteY1969" fmla="*/ 156063 h 5532994"/>
              <a:gd name="connsiteX1970" fmla="*/ 2435729 w 4710767"/>
              <a:gd name="connsiteY1970" fmla="*/ 145369 h 5532994"/>
              <a:gd name="connsiteX1971" fmla="*/ 2437351 w 4710767"/>
              <a:gd name="connsiteY1971" fmla="*/ 153095 h 5532994"/>
              <a:gd name="connsiteX1972" fmla="*/ 2422974 w 4710767"/>
              <a:gd name="connsiteY1972" fmla="*/ 209701 h 5532994"/>
              <a:gd name="connsiteX1973" fmla="*/ 2424593 w 4710767"/>
              <a:gd name="connsiteY1973" fmla="*/ 217427 h 5532994"/>
              <a:gd name="connsiteX1974" fmla="*/ 2436273 w 4710767"/>
              <a:gd name="connsiteY1974" fmla="*/ 231396 h 5532994"/>
              <a:gd name="connsiteX1975" fmla="*/ 2421017 w 4710767"/>
              <a:gd name="connsiteY1975" fmla="*/ 242091 h 5532994"/>
              <a:gd name="connsiteX1976" fmla="*/ 2349473 w 4710767"/>
              <a:gd name="connsiteY1976" fmla="*/ 182568 h 5532994"/>
              <a:gd name="connsiteX1977" fmla="*/ 2348257 w 4710767"/>
              <a:gd name="connsiteY1977" fmla="*/ 176773 h 5532994"/>
              <a:gd name="connsiteX1978" fmla="*/ 2398735 w 4710767"/>
              <a:gd name="connsiteY1978" fmla="*/ 135851 h 5532994"/>
              <a:gd name="connsiteX1979" fmla="*/ 1365397 w 4710767"/>
              <a:gd name="connsiteY1979" fmla="*/ 121268 h 5532994"/>
              <a:gd name="connsiteX1980" fmla="*/ 1371473 w 4710767"/>
              <a:gd name="connsiteY1980" fmla="*/ 150242 h 5532994"/>
              <a:gd name="connsiteX1981" fmla="*/ 1354597 w 4710767"/>
              <a:gd name="connsiteY1981" fmla="*/ 153210 h 5532994"/>
              <a:gd name="connsiteX1982" fmla="*/ 1366275 w 4710767"/>
              <a:gd name="connsiteY1982" fmla="*/ 167178 h 5532994"/>
              <a:gd name="connsiteX1983" fmla="*/ 1349400 w 4710767"/>
              <a:gd name="connsiteY1983" fmla="*/ 170146 h 5532994"/>
              <a:gd name="connsiteX1984" fmla="*/ 1343322 w 4710767"/>
              <a:gd name="connsiteY1984" fmla="*/ 141172 h 5532994"/>
              <a:gd name="connsiteX1985" fmla="*/ 1356959 w 4710767"/>
              <a:gd name="connsiteY1985" fmla="*/ 122751 h 5532994"/>
              <a:gd name="connsiteX1986" fmla="*/ 2511524 w 4710767"/>
              <a:gd name="connsiteY1986" fmla="*/ 99996 h 5532994"/>
              <a:gd name="connsiteX1987" fmla="*/ 2494647 w 4710767"/>
              <a:gd name="connsiteY1987" fmla="*/ 102964 h 5532994"/>
              <a:gd name="connsiteX1988" fmla="*/ 2528064 w 4710767"/>
              <a:gd name="connsiteY1988" fmla="*/ 137145 h 5532994"/>
              <a:gd name="connsiteX1989" fmla="*/ 2530021 w 4710767"/>
              <a:gd name="connsiteY1989" fmla="*/ 104755 h 5532994"/>
              <a:gd name="connsiteX1990" fmla="*/ 1264417 w 4710767"/>
              <a:gd name="connsiteY1990" fmla="*/ 4831 h 5532994"/>
              <a:gd name="connsiteX1991" fmla="*/ 1259219 w 4710767"/>
              <a:gd name="connsiteY1991" fmla="*/ 21769 h 5532994"/>
              <a:gd name="connsiteX1992" fmla="*/ 1274474 w 4710767"/>
              <a:gd name="connsiteY1992" fmla="*/ 11075 h 5532994"/>
              <a:gd name="connsiteX1993" fmla="*/ 1282914 w 4710767"/>
              <a:gd name="connsiteY1993" fmla="*/ 9591 h 5532994"/>
              <a:gd name="connsiteX1994" fmla="*/ 1286154 w 4710767"/>
              <a:gd name="connsiteY1994" fmla="*/ 25043 h 5532994"/>
              <a:gd name="connsiteX1995" fmla="*/ 1252400 w 4710767"/>
              <a:gd name="connsiteY1995" fmla="*/ 30979 h 5532994"/>
              <a:gd name="connsiteX1996" fmla="*/ 1247539 w 4710767"/>
              <a:gd name="connsiteY1996" fmla="*/ 7799 h 5532994"/>
              <a:gd name="connsiteX1997" fmla="*/ 2499300 w 4710767"/>
              <a:gd name="connsiteY1997" fmla="*/ 0 h 5532994"/>
              <a:gd name="connsiteX1998" fmla="*/ 2560534 w 4710767"/>
              <a:gd name="connsiteY1998" fmla="*/ 83367 h 5532994"/>
              <a:gd name="connsiteX1999" fmla="*/ 2551019 w 4710767"/>
              <a:gd name="connsiteY1999" fmla="*/ 163152 h 5532994"/>
              <a:gd name="connsiteX2000" fmla="*/ 2557500 w 4710767"/>
              <a:gd name="connsiteY2000" fmla="*/ 194057 h 5532994"/>
              <a:gd name="connsiteX2001" fmla="*/ 2579239 w 4710767"/>
              <a:gd name="connsiteY2001" fmla="*/ 214269 h 5532994"/>
              <a:gd name="connsiteX2002" fmla="*/ 2570801 w 4710767"/>
              <a:gd name="connsiteY2002" fmla="*/ 215753 h 5532994"/>
              <a:gd name="connsiteX2003" fmla="*/ 2618246 w 4710767"/>
              <a:gd name="connsiteY2003" fmla="*/ 285522 h 5532994"/>
              <a:gd name="connsiteX2004" fmla="*/ 2626684 w 4710767"/>
              <a:gd name="connsiteY2004" fmla="*/ 284039 h 5532994"/>
              <a:gd name="connsiteX2005" fmla="*/ 2641940 w 4710767"/>
              <a:gd name="connsiteY2005" fmla="*/ 273344 h 5532994"/>
              <a:gd name="connsiteX2006" fmla="*/ 2645181 w 4710767"/>
              <a:gd name="connsiteY2006" fmla="*/ 288797 h 5532994"/>
              <a:gd name="connsiteX2007" fmla="*/ 2653619 w 4710767"/>
              <a:gd name="connsiteY2007" fmla="*/ 287313 h 5532994"/>
              <a:gd name="connsiteX2008" fmla="*/ 2639439 w 4710767"/>
              <a:gd name="connsiteY2008" fmla="*/ 219707 h 5532994"/>
              <a:gd name="connsiteX2009" fmla="*/ 2713026 w 4710767"/>
              <a:gd name="connsiteY2009" fmla="*/ 236810 h 5532994"/>
              <a:gd name="connsiteX2010" fmla="*/ 2719354 w 4710767"/>
              <a:gd name="connsiteY2010" fmla="*/ 235698 h 5532994"/>
              <a:gd name="connsiteX2011" fmla="*/ 2765529 w 4710767"/>
              <a:gd name="connsiteY2011" fmla="*/ 205548 h 5532994"/>
              <a:gd name="connsiteX2012" fmla="*/ 2823704 w 4710767"/>
              <a:gd name="connsiteY2012" fmla="*/ 201328 h 5532994"/>
              <a:gd name="connsiteX2013" fmla="*/ 2844020 w 4710767"/>
              <a:gd name="connsiteY2013" fmla="*/ 89600 h 5532994"/>
              <a:gd name="connsiteX2014" fmla="*/ 2852458 w 4710767"/>
              <a:gd name="connsiteY2014" fmla="*/ 88117 h 5532994"/>
              <a:gd name="connsiteX2015" fmla="*/ 2945337 w 4710767"/>
              <a:gd name="connsiteY2015" fmla="*/ 165920 h 5532994"/>
              <a:gd name="connsiteX2016" fmla="*/ 3003329 w 4710767"/>
              <a:gd name="connsiteY2016" fmla="*/ 233835 h 5532994"/>
              <a:gd name="connsiteX2017" fmla="*/ 2994891 w 4710767"/>
              <a:gd name="connsiteY2017" fmla="*/ 235317 h 5532994"/>
              <a:gd name="connsiteX2018" fmla="*/ 3104646 w 4710767"/>
              <a:gd name="connsiteY2018" fmla="*/ 310153 h 5532994"/>
              <a:gd name="connsiteX2019" fmla="*/ 3162639 w 4710767"/>
              <a:gd name="connsiteY2019" fmla="*/ 378067 h 5532994"/>
              <a:gd name="connsiteX2020" fmla="*/ 3155821 w 4710767"/>
              <a:gd name="connsiteY2020" fmla="*/ 387278 h 5532994"/>
              <a:gd name="connsiteX2021" fmla="*/ 3213324 w 4710767"/>
              <a:gd name="connsiteY2021" fmla="*/ 463290 h 5532994"/>
              <a:gd name="connsiteX2022" fmla="*/ 3206996 w 4710767"/>
              <a:gd name="connsiteY2022" fmla="*/ 464403 h 5532994"/>
              <a:gd name="connsiteX2023" fmla="*/ 3385934 w 4710767"/>
              <a:gd name="connsiteY2023" fmla="*/ 629218 h 5532994"/>
              <a:gd name="connsiteX2024" fmla="*/ 3394036 w 4710767"/>
              <a:gd name="connsiteY2024" fmla="*/ 667852 h 5532994"/>
              <a:gd name="connsiteX2025" fmla="*/ 3445211 w 4710767"/>
              <a:gd name="connsiteY2025" fmla="*/ 744976 h 5532994"/>
              <a:gd name="connsiteX2026" fmla="*/ 3468570 w 4710767"/>
              <a:gd name="connsiteY2026" fmla="*/ 772916 h 5532994"/>
              <a:gd name="connsiteX2027" fmla="*/ 3498930 w 4710767"/>
              <a:gd name="connsiteY2027" fmla="*/ 719508 h 5532994"/>
              <a:gd name="connsiteX2028" fmla="*/ 3490981 w 4710767"/>
              <a:gd name="connsiteY2028" fmla="*/ 712895 h 5532994"/>
              <a:gd name="connsiteX2029" fmla="*/ 3518504 w 4710767"/>
              <a:gd name="connsiteY2029" fmla="*/ 645966 h 5532994"/>
              <a:gd name="connsiteX2030" fmla="*/ 3534097 w 4710767"/>
              <a:gd name="connsiteY2030" fmla="*/ 595155 h 5532994"/>
              <a:gd name="connsiteX2031" fmla="*/ 3559413 w 4710767"/>
              <a:gd name="connsiteY2031" fmla="*/ 590704 h 5532994"/>
              <a:gd name="connsiteX2032" fmla="*/ 3625018 w 4710767"/>
              <a:gd name="connsiteY2032" fmla="*/ 705349 h 5532994"/>
              <a:gd name="connsiteX2033" fmla="*/ 3675650 w 4710767"/>
              <a:gd name="connsiteY2033" fmla="*/ 696446 h 5532994"/>
              <a:gd name="connsiteX2034" fmla="*/ 3690906 w 4710767"/>
              <a:gd name="connsiteY2034" fmla="*/ 685752 h 5532994"/>
              <a:gd name="connsiteX2035" fmla="*/ 3692525 w 4710767"/>
              <a:gd name="connsiteY2035" fmla="*/ 693478 h 5532994"/>
              <a:gd name="connsiteX2036" fmla="*/ 3707783 w 4710767"/>
              <a:gd name="connsiteY2036" fmla="*/ 682784 h 5532994"/>
              <a:gd name="connsiteX2037" fmla="*/ 3834667 w 4710767"/>
              <a:gd name="connsiteY2037" fmla="*/ 724565 h 5532994"/>
              <a:gd name="connsiteX2038" fmla="*/ 3847561 w 4710767"/>
              <a:gd name="connsiteY2038" fmla="*/ 744329 h 5532994"/>
              <a:gd name="connsiteX2039" fmla="*/ 3843985 w 4710767"/>
              <a:gd name="connsiteY2039" fmla="*/ 768993 h 5532994"/>
              <a:gd name="connsiteX2040" fmla="*/ 3867343 w 4710767"/>
              <a:gd name="connsiteY2040" fmla="*/ 796931 h 5532994"/>
              <a:gd name="connsiteX2041" fmla="*/ 3863767 w 4710767"/>
              <a:gd name="connsiteY2041" fmla="*/ 821595 h 5532994"/>
              <a:gd name="connsiteX2042" fmla="*/ 3872205 w 4710767"/>
              <a:gd name="connsiteY2042" fmla="*/ 820110 h 5532994"/>
              <a:gd name="connsiteX2043" fmla="*/ 3867007 w 4710767"/>
              <a:gd name="connsiteY2043" fmla="*/ 837046 h 5532994"/>
              <a:gd name="connsiteX2044" fmla="*/ 3878282 w 4710767"/>
              <a:gd name="connsiteY2044" fmla="*/ 849085 h 5532994"/>
              <a:gd name="connsiteX2045" fmla="*/ 3871127 w 4710767"/>
              <a:gd name="connsiteY2045" fmla="*/ 898412 h 5532994"/>
              <a:gd name="connsiteX2046" fmla="*/ 3902729 w 4710767"/>
              <a:gd name="connsiteY2046" fmla="*/ 1049077 h 5532994"/>
              <a:gd name="connsiteX2047" fmla="*/ 3887961 w 4710767"/>
              <a:gd name="connsiteY2047" fmla="*/ 1051674 h 5532994"/>
              <a:gd name="connsiteX2048" fmla="*/ 3900925 w 4710767"/>
              <a:gd name="connsiteY2048" fmla="*/ 1113486 h 5532994"/>
              <a:gd name="connsiteX2049" fmla="*/ 3897150 w 4710767"/>
              <a:gd name="connsiteY2049" fmla="*/ 1262361 h 5532994"/>
              <a:gd name="connsiteX2050" fmla="*/ 3905588 w 4710767"/>
              <a:gd name="connsiteY2050" fmla="*/ 1260877 h 5532994"/>
              <a:gd name="connsiteX2051" fmla="*/ 3909374 w 4710767"/>
              <a:gd name="connsiteY2051" fmla="*/ 1362358 h 5532994"/>
              <a:gd name="connsiteX2052" fmla="*/ 3924294 w 4710767"/>
              <a:gd name="connsiteY2052" fmla="*/ 1391780 h 5532994"/>
              <a:gd name="connsiteX2053" fmla="*/ 3910659 w 4710767"/>
              <a:gd name="connsiteY2053" fmla="*/ 1410201 h 5532994"/>
              <a:gd name="connsiteX2054" fmla="*/ 3924838 w 4710767"/>
              <a:gd name="connsiteY2054" fmla="*/ 1477807 h 5532994"/>
              <a:gd name="connsiteX2055" fmla="*/ 3918020 w 4710767"/>
              <a:gd name="connsiteY2055" fmla="*/ 1487017 h 5532994"/>
              <a:gd name="connsiteX2056" fmla="*/ 3929700 w 4710767"/>
              <a:gd name="connsiteY2056" fmla="*/ 1500986 h 5532994"/>
              <a:gd name="connsiteX2057" fmla="*/ 3902926 w 4710767"/>
              <a:gd name="connsiteY2057" fmla="*/ 1780085 h 5532994"/>
              <a:gd name="connsiteX2058" fmla="*/ 3914606 w 4710767"/>
              <a:gd name="connsiteY2058" fmla="*/ 1794056 h 5532994"/>
              <a:gd name="connsiteX2059" fmla="*/ 3917847 w 4710767"/>
              <a:gd name="connsiteY2059" fmla="*/ 1809507 h 5532994"/>
              <a:gd name="connsiteX2060" fmla="*/ 3919131 w 4710767"/>
              <a:gd name="connsiteY2060" fmla="*/ 1857351 h 5532994"/>
              <a:gd name="connsiteX2061" fmla="*/ 3932026 w 4710767"/>
              <a:gd name="connsiteY2061" fmla="*/ 1877115 h 5532994"/>
              <a:gd name="connsiteX2062" fmla="*/ 3923588 w 4710767"/>
              <a:gd name="connsiteY2062" fmla="*/ 1878599 h 5532994"/>
              <a:gd name="connsiteX2063" fmla="*/ 3935268 w 4710767"/>
              <a:gd name="connsiteY2063" fmla="*/ 1892567 h 5532994"/>
              <a:gd name="connsiteX2064" fmla="*/ 3938509 w 4710767"/>
              <a:gd name="connsiteY2064" fmla="*/ 1908021 h 5532994"/>
              <a:gd name="connsiteX2065" fmla="*/ 3931690 w 4710767"/>
              <a:gd name="connsiteY2065" fmla="*/ 1917231 h 5532994"/>
              <a:gd name="connsiteX2066" fmla="*/ 3943370 w 4710767"/>
              <a:gd name="connsiteY2066" fmla="*/ 1931200 h 5532994"/>
              <a:gd name="connsiteX2067" fmla="*/ 3944991 w 4710767"/>
              <a:gd name="connsiteY2067" fmla="*/ 1938926 h 5532994"/>
              <a:gd name="connsiteX2068" fmla="*/ 3944250 w 4710767"/>
              <a:gd name="connsiteY2068" fmla="*/ 1977111 h 5532994"/>
              <a:gd name="connsiteX2069" fmla="*/ 3954309 w 4710767"/>
              <a:gd name="connsiteY2069" fmla="*/ 1983354 h 5532994"/>
              <a:gd name="connsiteX2070" fmla="*/ 3945871 w 4710767"/>
              <a:gd name="connsiteY2070" fmla="*/ 1984838 h 5532994"/>
              <a:gd name="connsiteX2071" fmla="*/ 3957550 w 4710767"/>
              <a:gd name="connsiteY2071" fmla="*/ 1998806 h 5532994"/>
              <a:gd name="connsiteX2072" fmla="*/ 3960792 w 4710767"/>
              <a:gd name="connsiteY2072" fmla="*/ 2014260 h 5532994"/>
              <a:gd name="connsiteX2073" fmla="*/ 3953973 w 4710767"/>
              <a:gd name="connsiteY2073" fmla="*/ 2023470 h 5532994"/>
              <a:gd name="connsiteX2074" fmla="*/ 3964032 w 4710767"/>
              <a:gd name="connsiteY2074" fmla="*/ 2029714 h 5532994"/>
              <a:gd name="connsiteX2075" fmla="*/ 3974298 w 4710767"/>
              <a:gd name="connsiteY2075" fmla="*/ 2162099 h 5532994"/>
              <a:gd name="connsiteX2076" fmla="*/ 3985572 w 4710767"/>
              <a:gd name="connsiteY2076" fmla="*/ 2174137 h 5532994"/>
              <a:gd name="connsiteX2077" fmla="*/ 3976798 w 4710767"/>
              <a:gd name="connsiteY2077" fmla="*/ 2215737 h 5532994"/>
              <a:gd name="connsiteX2078" fmla="*/ 3986859 w 4710767"/>
              <a:gd name="connsiteY2078" fmla="*/ 2221979 h 5532994"/>
              <a:gd name="connsiteX2079" fmla="*/ 3980040 w 4710767"/>
              <a:gd name="connsiteY2079" fmla="*/ 2231189 h 5532994"/>
              <a:gd name="connsiteX2080" fmla="*/ 3988478 w 4710767"/>
              <a:gd name="connsiteY2080" fmla="*/ 2229705 h 5532994"/>
              <a:gd name="connsiteX2081" fmla="*/ 3975385 w 4710767"/>
              <a:gd name="connsiteY2081" fmla="*/ 2334153 h 5532994"/>
              <a:gd name="connsiteX2082" fmla="*/ 3966947 w 4710767"/>
              <a:gd name="connsiteY2082" fmla="*/ 2335638 h 5532994"/>
              <a:gd name="connsiteX2083" fmla="*/ 3976265 w 4710767"/>
              <a:gd name="connsiteY2083" fmla="*/ 2380064 h 5532994"/>
              <a:gd name="connsiteX2084" fmla="*/ 3992091 w 4710767"/>
              <a:gd name="connsiteY2084" fmla="*/ 2653676 h 5532994"/>
              <a:gd name="connsiteX2085" fmla="*/ 3966240 w 4710767"/>
              <a:gd name="connsiteY2085" fmla="*/ 2822455 h 5532994"/>
              <a:gd name="connsiteX2086" fmla="*/ 3912730 w 4710767"/>
              <a:gd name="connsiteY2086" fmla="*/ 2974068 h 5532994"/>
              <a:gd name="connsiteX2087" fmla="*/ 3927649 w 4710767"/>
              <a:gd name="connsiteY2087" fmla="*/ 3003490 h 5532994"/>
              <a:gd name="connsiteX2088" fmla="*/ 3928529 w 4710767"/>
              <a:gd name="connsiteY2088" fmla="*/ 3049401 h 5532994"/>
              <a:gd name="connsiteX2089" fmla="*/ 3956750 w 4710767"/>
              <a:gd name="connsiteY2089" fmla="*/ 3100519 h 5532994"/>
              <a:gd name="connsiteX2090" fmla="*/ 3955674 w 4710767"/>
              <a:gd name="connsiteY2090" fmla="*/ 3178820 h 5532994"/>
              <a:gd name="connsiteX2091" fmla="*/ 3967352 w 4710767"/>
              <a:gd name="connsiteY2091" fmla="*/ 3192788 h 5532994"/>
              <a:gd name="connsiteX2092" fmla="*/ 3962156 w 4710767"/>
              <a:gd name="connsiteY2092" fmla="*/ 3209726 h 5532994"/>
              <a:gd name="connsiteX2093" fmla="*/ 3970594 w 4710767"/>
              <a:gd name="connsiteY2093" fmla="*/ 3208240 h 5532994"/>
              <a:gd name="connsiteX2094" fmla="*/ 3964991 w 4710767"/>
              <a:gd name="connsiteY2094" fmla="*/ 3223247 h 5532994"/>
              <a:gd name="connsiteX2095" fmla="*/ 4074953 w 4710767"/>
              <a:gd name="connsiteY2095" fmla="*/ 3424226 h 5532994"/>
              <a:gd name="connsiteX2096" fmla="*/ 4095072 w 4710767"/>
              <a:gd name="connsiteY2096" fmla="*/ 3436711 h 5532994"/>
              <a:gd name="connsiteX2097" fmla="*/ 4099933 w 4710767"/>
              <a:gd name="connsiteY2097" fmla="*/ 3459890 h 5532994"/>
              <a:gd name="connsiteX2098" fmla="*/ 4081436 w 4710767"/>
              <a:gd name="connsiteY2098" fmla="*/ 3455131 h 5532994"/>
              <a:gd name="connsiteX2099" fmla="*/ 4041018 w 4710767"/>
              <a:gd name="connsiteY2099" fmla="*/ 3502295 h 5532994"/>
              <a:gd name="connsiteX2100" fmla="*/ 4032579 w 4710767"/>
              <a:gd name="connsiteY2100" fmla="*/ 3503779 h 5532994"/>
              <a:gd name="connsiteX2101" fmla="*/ 4030957 w 4710767"/>
              <a:gd name="connsiteY2101" fmla="*/ 3496053 h 5532994"/>
              <a:gd name="connsiteX2102" fmla="*/ 4047835 w 4710767"/>
              <a:gd name="connsiteY2102" fmla="*/ 3493085 h 5532994"/>
              <a:gd name="connsiteX2103" fmla="*/ 4044594 w 4710767"/>
              <a:gd name="connsiteY2103" fmla="*/ 3477633 h 5532994"/>
              <a:gd name="connsiteX2104" fmla="*/ 4004358 w 4710767"/>
              <a:gd name="connsiteY2104" fmla="*/ 3452661 h 5532994"/>
              <a:gd name="connsiteX2105" fmla="*/ 3985861 w 4710767"/>
              <a:gd name="connsiteY2105" fmla="*/ 3447903 h 5532994"/>
              <a:gd name="connsiteX2106" fmla="*/ 3991057 w 4710767"/>
              <a:gd name="connsiteY2106" fmla="*/ 3430967 h 5532994"/>
              <a:gd name="connsiteX2107" fmla="*/ 3987816 w 4710767"/>
              <a:gd name="connsiteY2107" fmla="*/ 3415513 h 5532994"/>
              <a:gd name="connsiteX2108" fmla="*/ 3954063 w 4710767"/>
              <a:gd name="connsiteY2108" fmla="*/ 3421449 h 5532994"/>
              <a:gd name="connsiteX2109" fmla="*/ 3955684 w 4710767"/>
              <a:gd name="connsiteY2109" fmla="*/ 3429175 h 5532994"/>
              <a:gd name="connsiteX2110" fmla="*/ 3940916 w 4710767"/>
              <a:gd name="connsiteY2110" fmla="*/ 3431772 h 5532994"/>
              <a:gd name="connsiteX2111" fmla="*/ 3909315 w 4710767"/>
              <a:gd name="connsiteY2111" fmla="*/ 3281104 h 5532994"/>
              <a:gd name="connsiteX2112" fmla="*/ 3919222 w 4710767"/>
              <a:gd name="connsiteY2112" fmla="*/ 3255329 h 5532994"/>
              <a:gd name="connsiteX2113" fmla="*/ 3915981 w 4710767"/>
              <a:gd name="connsiteY2113" fmla="*/ 3239876 h 5532994"/>
              <a:gd name="connsiteX2114" fmla="*/ 3908032 w 4710767"/>
              <a:gd name="connsiteY2114" fmla="*/ 3233262 h 5532994"/>
              <a:gd name="connsiteX2115" fmla="*/ 3911525 w 4710767"/>
              <a:gd name="connsiteY2115" fmla="*/ 3218627 h 5532994"/>
              <a:gd name="connsiteX2116" fmla="*/ 3890863 w 4710767"/>
              <a:gd name="connsiteY2116" fmla="*/ 3120116 h 5532994"/>
              <a:gd name="connsiteX2117" fmla="*/ 3902877 w 4710767"/>
              <a:gd name="connsiteY2117" fmla="*/ 3093968 h 5532994"/>
              <a:gd name="connsiteX2118" fmla="*/ 3894439 w 4710767"/>
              <a:gd name="connsiteY2118" fmla="*/ 3095452 h 5532994"/>
              <a:gd name="connsiteX2119" fmla="*/ 3899637 w 4710767"/>
              <a:gd name="connsiteY2119" fmla="*/ 3078514 h 5532994"/>
              <a:gd name="connsiteX2120" fmla="*/ 3883836 w 4710767"/>
              <a:gd name="connsiteY2120" fmla="*/ 3003183 h 5532994"/>
              <a:gd name="connsiteX2121" fmla="*/ 3895853 w 4710767"/>
              <a:gd name="connsiteY2121" fmla="*/ 2977035 h 5532994"/>
              <a:gd name="connsiteX2122" fmla="*/ 3894232 w 4710767"/>
              <a:gd name="connsiteY2122" fmla="*/ 2969307 h 5532994"/>
              <a:gd name="connsiteX2123" fmla="*/ 3880932 w 4710767"/>
              <a:gd name="connsiteY2123" fmla="*/ 2947613 h 5532994"/>
              <a:gd name="connsiteX2124" fmla="*/ 3881673 w 4710767"/>
              <a:gd name="connsiteY2124" fmla="*/ 2909427 h 5532994"/>
              <a:gd name="connsiteX2125" fmla="*/ 3851289 w 4710767"/>
              <a:gd name="connsiteY2125" fmla="*/ 2764557 h 5532994"/>
              <a:gd name="connsiteX2126" fmla="*/ 3850003 w 4710767"/>
              <a:gd name="connsiteY2126" fmla="*/ 2716713 h 5532994"/>
              <a:gd name="connsiteX2127" fmla="*/ 3838728 w 4710767"/>
              <a:gd name="connsiteY2127" fmla="*/ 2704677 h 5532994"/>
              <a:gd name="connsiteX2128" fmla="*/ 3850745 w 4710767"/>
              <a:gd name="connsiteY2128" fmla="*/ 2678529 h 5532994"/>
              <a:gd name="connsiteX2129" fmla="*/ 3839064 w 4710767"/>
              <a:gd name="connsiteY2129" fmla="*/ 2664561 h 5532994"/>
              <a:gd name="connsiteX2130" fmla="*/ 3829342 w 4710767"/>
              <a:gd name="connsiteY2130" fmla="*/ 2618202 h 5532994"/>
              <a:gd name="connsiteX2131" fmla="*/ 3857355 w 4710767"/>
              <a:gd name="connsiteY2131" fmla="*/ 2543176 h 5532994"/>
              <a:gd name="connsiteX2132" fmla="*/ 3845675 w 4710767"/>
              <a:gd name="connsiteY2132" fmla="*/ 2529206 h 5532994"/>
              <a:gd name="connsiteX2133" fmla="*/ 3866129 w 4710767"/>
              <a:gd name="connsiteY2133" fmla="*/ 2501576 h 5532994"/>
              <a:gd name="connsiteX2134" fmla="*/ 3856475 w 4710767"/>
              <a:gd name="connsiteY2134" fmla="*/ 2497264 h 5532994"/>
              <a:gd name="connsiteX2135" fmla="*/ 3861673 w 4710767"/>
              <a:gd name="connsiteY2135" fmla="*/ 2480327 h 5532994"/>
              <a:gd name="connsiteX2136" fmla="*/ 3821437 w 4710767"/>
              <a:gd name="connsiteY2136" fmla="*/ 2455357 h 5532994"/>
              <a:gd name="connsiteX2137" fmla="*/ 3847089 w 4710767"/>
              <a:gd name="connsiteY2137" fmla="*/ 2410789 h 5532994"/>
              <a:gd name="connsiteX2138" fmla="*/ 3870294 w 4710767"/>
              <a:gd name="connsiteY2138" fmla="*/ 2406709 h 5532994"/>
              <a:gd name="connsiteX2139" fmla="*/ 3914107 w 4710767"/>
              <a:gd name="connsiteY2139" fmla="*/ 2407017 h 5532994"/>
              <a:gd name="connsiteX2140" fmla="*/ 3918089 w 4710767"/>
              <a:gd name="connsiteY2140" fmla="*/ 2384285 h 5532994"/>
              <a:gd name="connsiteX2141" fmla="*/ 3860977 w 4710767"/>
              <a:gd name="connsiteY2141" fmla="*/ 2362283 h 5532994"/>
              <a:gd name="connsiteX2142" fmla="*/ 3842632 w 4710767"/>
              <a:gd name="connsiteY2142" fmla="*/ 2389542 h 5532994"/>
              <a:gd name="connsiteX2143" fmla="*/ 3807593 w 4710767"/>
              <a:gd name="connsiteY2143" fmla="*/ 2347633 h 5532994"/>
              <a:gd name="connsiteX2144" fmla="*/ 3821229 w 4710767"/>
              <a:gd name="connsiteY2144" fmla="*/ 2329214 h 5532994"/>
              <a:gd name="connsiteX2145" fmla="*/ 3811170 w 4710767"/>
              <a:gd name="connsiteY2145" fmla="*/ 2322970 h 5532994"/>
              <a:gd name="connsiteX2146" fmla="*/ 3826426 w 4710767"/>
              <a:gd name="connsiteY2146" fmla="*/ 2312278 h 5532994"/>
              <a:gd name="connsiteX2147" fmla="*/ 3813532 w 4710767"/>
              <a:gd name="connsiteY2147" fmla="*/ 2292514 h 5532994"/>
              <a:gd name="connsiteX2148" fmla="*/ 3831877 w 4710767"/>
              <a:gd name="connsiteY2148" fmla="*/ 2265253 h 5532994"/>
              <a:gd name="connsiteX2149" fmla="*/ 3820197 w 4710767"/>
              <a:gd name="connsiteY2149" fmla="*/ 2251283 h 5532994"/>
              <a:gd name="connsiteX2150" fmla="*/ 3833832 w 4710767"/>
              <a:gd name="connsiteY2150" fmla="*/ 2232864 h 5532994"/>
              <a:gd name="connsiteX2151" fmla="*/ 3812093 w 4710767"/>
              <a:gd name="connsiteY2151" fmla="*/ 2212652 h 5532994"/>
              <a:gd name="connsiteX2152" fmla="*/ 3817697 w 4710767"/>
              <a:gd name="connsiteY2152" fmla="*/ 2197646 h 5532994"/>
              <a:gd name="connsiteX2153" fmla="*/ 3809258 w 4710767"/>
              <a:gd name="connsiteY2153" fmla="*/ 2199130 h 5532994"/>
              <a:gd name="connsiteX2154" fmla="*/ 3833288 w 4710767"/>
              <a:gd name="connsiteY2154" fmla="*/ 2146836 h 5532994"/>
              <a:gd name="connsiteX2155" fmla="*/ 3811550 w 4710767"/>
              <a:gd name="connsiteY2155" fmla="*/ 2126625 h 5532994"/>
              <a:gd name="connsiteX2156" fmla="*/ 3816748 w 4710767"/>
              <a:gd name="connsiteY2156" fmla="*/ 2109687 h 5532994"/>
              <a:gd name="connsiteX2157" fmla="*/ 3798991 w 4710767"/>
              <a:gd name="connsiteY2157" fmla="*/ 2066744 h 5532994"/>
              <a:gd name="connsiteX2158" fmla="*/ 3799327 w 4710767"/>
              <a:gd name="connsiteY2158" fmla="*/ 2026627 h 5532994"/>
              <a:gd name="connsiteX2159" fmla="*/ 3790889 w 4710767"/>
              <a:gd name="connsiteY2159" fmla="*/ 2028111 h 5532994"/>
              <a:gd name="connsiteX2160" fmla="*/ 3800068 w 4710767"/>
              <a:gd name="connsiteY2160" fmla="*/ 1988443 h 5532994"/>
              <a:gd name="connsiteX2161" fmla="*/ 3791630 w 4710767"/>
              <a:gd name="connsiteY2161" fmla="*/ 1989927 h 5532994"/>
              <a:gd name="connsiteX2162" fmla="*/ 3810255 w 4710767"/>
              <a:gd name="connsiteY2162" fmla="*/ 1828427 h 5532994"/>
              <a:gd name="connsiteX2163" fmla="*/ 3798577 w 4710767"/>
              <a:gd name="connsiteY2163" fmla="*/ 1814457 h 5532994"/>
              <a:gd name="connsiteX2164" fmla="*/ 3823013 w 4710767"/>
              <a:gd name="connsiteY2164" fmla="*/ 1764095 h 5532994"/>
              <a:gd name="connsiteX2165" fmla="*/ 3811333 w 4710767"/>
              <a:gd name="connsiteY2165" fmla="*/ 1750125 h 5532994"/>
              <a:gd name="connsiteX2166" fmla="*/ 3831634 w 4710767"/>
              <a:gd name="connsiteY2166" fmla="*/ 1690475 h 5532994"/>
              <a:gd name="connsiteX2167" fmla="*/ 3851752 w 4710767"/>
              <a:gd name="connsiteY2167" fmla="*/ 1702961 h 5532994"/>
              <a:gd name="connsiteX2168" fmla="*/ 3863767 w 4710767"/>
              <a:gd name="connsiteY2168" fmla="*/ 1676814 h 5532994"/>
              <a:gd name="connsiteX2169" fmla="*/ 3805775 w 4710767"/>
              <a:gd name="connsiteY2169" fmla="*/ 1608900 h 5532994"/>
              <a:gd name="connsiteX2170" fmla="*/ 3814213 w 4710767"/>
              <a:gd name="connsiteY2170" fmla="*/ 1607415 h 5532994"/>
              <a:gd name="connsiteX2171" fmla="*/ 3823392 w 4710767"/>
              <a:gd name="connsiteY2171" fmla="*/ 1567747 h 5532994"/>
              <a:gd name="connsiteX2172" fmla="*/ 3808471 w 4710767"/>
              <a:gd name="connsiteY2172" fmla="*/ 1538326 h 5532994"/>
              <a:gd name="connsiteX2173" fmla="*/ 3813671 w 4710767"/>
              <a:gd name="connsiteY2173" fmla="*/ 1521388 h 5532994"/>
              <a:gd name="connsiteX2174" fmla="*/ 3800370 w 4710767"/>
              <a:gd name="connsiteY2174" fmla="*/ 1499693 h 5532994"/>
              <a:gd name="connsiteX2175" fmla="*/ 3807188 w 4710767"/>
              <a:gd name="connsiteY2175" fmla="*/ 1490483 h 5532994"/>
              <a:gd name="connsiteX2176" fmla="*/ 3798749 w 4710767"/>
              <a:gd name="connsiteY2176" fmla="*/ 1491967 h 5532994"/>
              <a:gd name="connsiteX2177" fmla="*/ 3806308 w 4710767"/>
              <a:gd name="connsiteY2177" fmla="*/ 1444571 h 5532994"/>
              <a:gd name="connsiteX2178" fmla="*/ 3796249 w 4710767"/>
              <a:gd name="connsiteY2178" fmla="*/ 1438328 h 5532994"/>
              <a:gd name="connsiteX2179" fmla="*/ 3813463 w 4710767"/>
              <a:gd name="connsiteY2179" fmla="*/ 1395245 h 5532994"/>
              <a:gd name="connsiteX2180" fmla="*/ 3805024 w 4710767"/>
              <a:gd name="connsiteY2180" fmla="*/ 1396729 h 5532994"/>
              <a:gd name="connsiteX2181" fmla="*/ 3821357 w 4710767"/>
              <a:gd name="connsiteY2181" fmla="*/ 1307734 h 5532994"/>
              <a:gd name="connsiteX2182" fmla="*/ 3809677 w 4710767"/>
              <a:gd name="connsiteY2182" fmla="*/ 1293765 h 5532994"/>
              <a:gd name="connsiteX2183" fmla="*/ 3820453 w 4710767"/>
              <a:gd name="connsiteY2183" fmla="*/ 1063545 h 5532994"/>
              <a:gd name="connsiteX2184" fmla="*/ 3674988 w 4710767"/>
              <a:gd name="connsiteY2184" fmla="*/ 1027034 h 5532994"/>
              <a:gd name="connsiteX2185" fmla="*/ 3656979 w 4710767"/>
              <a:gd name="connsiteY2185" fmla="*/ 1014178 h 5532994"/>
              <a:gd name="connsiteX2186" fmla="*/ 3628087 w 4710767"/>
              <a:gd name="connsiteY2186" fmla="*/ 1043291 h 5532994"/>
              <a:gd name="connsiteX2187" fmla="*/ 3629707 w 4710767"/>
              <a:gd name="connsiteY2187" fmla="*/ 1051019 h 5532994"/>
              <a:gd name="connsiteX2188" fmla="*/ 3731023 w 4710767"/>
              <a:gd name="connsiteY2188" fmla="*/ 1127338 h 5532994"/>
              <a:gd name="connsiteX2189" fmla="*/ 3724206 w 4710767"/>
              <a:gd name="connsiteY2189" fmla="*/ 1136548 h 5532994"/>
              <a:gd name="connsiteX2190" fmla="*/ 3742703 w 4710767"/>
              <a:gd name="connsiteY2190" fmla="*/ 1141307 h 5532994"/>
              <a:gd name="connsiteX2191" fmla="*/ 3726705 w 4710767"/>
              <a:gd name="connsiteY2191" fmla="*/ 1190186 h 5532994"/>
              <a:gd name="connsiteX2192" fmla="*/ 3736764 w 4710767"/>
              <a:gd name="connsiteY2192" fmla="*/ 1196428 h 5532994"/>
              <a:gd name="connsiteX2193" fmla="*/ 3733730 w 4710767"/>
              <a:gd name="connsiteY2193" fmla="*/ 1307119 h 5532994"/>
              <a:gd name="connsiteX2194" fmla="*/ 3736972 w 4710767"/>
              <a:gd name="connsiteY2194" fmla="*/ 1322571 h 5532994"/>
              <a:gd name="connsiteX2195" fmla="*/ 3747032 w 4710767"/>
              <a:gd name="connsiteY2195" fmla="*/ 1328814 h 5532994"/>
              <a:gd name="connsiteX2196" fmla="*/ 3728687 w 4710767"/>
              <a:gd name="connsiteY2196" fmla="*/ 1356075 h 5532994"/>
              <a:gd name="connsiteX2197" fmla="*/ 3741245 w 4710767"/>
              <a:gd name="connsiteY2197" fmla="*/ 1415955 h 5532994"/>
              <a:gd name="connsiteX2198" fmla="*/ 3737334 w 4710767"/>
              <a:gd name="connsiteY2198" fmla="*/ 1480734 h 5532994"/>
              <a:gd name="connsiteX2199" fmla="*/ 3757994 w 4710767"/>
              <a:gd name="connsiteY2199" fmla="*/ 1579246 h 5532994"/>
              <a:gd name="connsiteX2200" fmla="*/ 3740375 w 4710767"/>
              <a:gd name="connsiteY2200" fmla="*/ 1620399 h 5532994"/>
              <a:gd name="connsiteX2201" fmla="*/ 3731937 w 4710767"/>
              <a:gd name="connsiteY2201" fmla="*/ 1621883 h 5532994"/>
              <a:gd name="connsiteX2202" fmla="*/ 3744903 w 4710767"/>
              <a:gd name="connsiteY2202" fmla="*/ 1683694 h 5532994"/>
              <a:gd name="connsiteX2203" fmla="*/ 3718844 w 4710767"/>
              <a:gd name="connsiteY2203" fmla="*/ 1726330 h 5532994"/>
              <a:gd name="connsiteX2204" fmla="*/ 3728903 w 4710767"/>
              <a:gd name="connsiteY2204" fmla="*/ 1732573 h 5532994"/>
              <a:gd name="connsiteX2205" fmla="*/ 3705570 w 4710767"/>
              <a:gd name="connsiteY2205" fmla="*/ 1902913 h 5532994"/>
              <a:gd name="connsiteX2206" fmla="*/ 3715224 w 4710767"/>
              <a:gd name="connsiteY2206" fmla="*/ 1907224 h 5532994"/>
              <a:gd name="connsiteX2207" fmla="*/ 3702874 w 4710767"/>
              <a:gd name="connsiteY2207" fmla="*/ 1973487 h 5532994"/>
              <a:gd name="connsiteX2208" fmla="*/ 3712931 w 4710767"/>
              <a:gd name="connsiteY2208" fmla="*/ 1979730 h 5532994"/>
              <a:gd name="connsiteX2209" fmla="*/ 3712190 w 4710767"/>
              <a:gd name="connsiteY2209" fmla="*/ 2017915 h 5532994"/>
              <a:gd name="connsiteX2210" fmla="*/ 3723534 w 4710767"/>
              <a:gd name="connsiteY2210" fmla="*/ 2072000 h 5532994"/>
              <a:gd name="connsiteX2211" fmla="*/ 3716715 w 4710767"/>
              <a:gd name="connsiteY2211" fmla="*/ 2081210 h 5532994"/>
              <a:gd name="connsiteX2212" fmla="*/ 3730016 w 4710767"/>
              <a:gd name="connsiteY2212" fmla="*/ 2102906 h 5532994"/>
              <a:gd name="connsiteX2213" fmla="*/ 3727862 w 4710767"/>
              <a:gd name="connsiteY2213" fmla="*/ 2259509 h 5532994"/>
              <a:gd name="connsiteX2214" fmla="*/ 3736300 w 4710767"/>
              <a:gd name="connsiteY2214" fmla="*/ 2258023 h 5532994"/>
              <a:gd name="connsiteX2215" fmla="*/ 3735223 w 4710767"/>
              <a:gd name="connsiteY2215" fmla="*/ 2336325 h 5532994"/>
              <a:gd name="connsiteX2216" fmla="*/ 3745284 w 4710767"/>
              <a:gd name="connsiteY2216" fmla="*/ 2342567 h 5532994"/>
              <a:gd name="connsiteX2217" fmla="*/ 3745644 w 4710767"/>
              <a:gd name="connsiteY2217" fmla="*/ 2500730 h 5532994"/>
              <a:gd name="connsiteX2218" fmla="*/ 3764685 w 4710767"/>
              <a:gd name="connsiteY2218" fmla="*/ 2591516 h 5532994"/>
              <a:gd name="connsiteX2219" fmla="*/ 3759487 w 4710767"/>
              <a:gd name="connsiteY2219" fmla="*/ 2608453 h 5532994"/>
              <a:gd name="connsiteX2220" fmla="*/ 3767927 w 4710767"/>
              <a:gd name="connsiteY2220" fmla="*/ 2606969 h 5532994"/>
              <a:gd name="connsiteX2221" fmla="*/ 3765228 w 4710767"/>
              <a:gd name="connsiteY2221" fmla="*/ 2677543 h 5532994"/>
              <a:gd name="connsiteX2222" fmla="*/ 3775288 w 4710767"/>
              <a:gd name="connsiteY2222" fmla="*/ 2683785 h 5532994"/>
              <a:gd name="connsiteX2223" fmla="*/ 3761652 w 4710767"/>
              <a:gd name="connsiteY2223" fmla="*/ 2702207 h 5532994"/>
              <a:gd name="connsiteX2224" fmla="*/ 3774952 w 4710767"/>
              <a:gd name="connsiteY2224" fmla="*/ 2723902 h 5532994"/>
              <a:gd name="connsiteX2225" fmla="*/ 3794536 w 4710767"/>
              <a:gd name="connsiteY2225" fmla="*/ 2900716 h 5532994"/>
              <a:gd name="connsiteX2226" fmla="*/ 3806215 w 4710767"/>
              <a:gd name="connsiteY2226" fmla="*/ 2914685 h 5532994"/>
              <a:gd name="connsiteX2227" fmla="*/ 3795415 w 4710767"/>
              <a:gd name="connsiteY2227" fmla="*/ 2946627 h 5532994"/>
              <a:gd name="connsiteX2228" fmla="*/ 3807095 w 4710767"/>
              <a:gd name="connsiteY2228" fmla="*/ 2960596 h 5532994"/>
              <a:gd name="connsiteX2229" fmla="*/ 3811956 w 4710767"/>
              <a:gd name="connsiteY2229" fmla="*/ 2983776 h 5532994"/>
              <a:gd name="connsiteX2230" fmla="*/ 3805139 w 4710767"/>
              <a:gd name="connsiteY2230" fmla="*/ 2992985 h 5532994"/>
              <a:gd name="connsiteX2231" fmla="*/ 3816818 w 4710767"/>
              <a:gd name="connsiteY2231" fmla="*/ 3006955 h 5532994"/>
              <a:gd name="connsiteX2232" fmla="*/ 3807638 w 4710767"/>
              <a:gd name="connsiteY2232" fmla="*/ 3046623 h 5532994"/>
              <a:gd name="connsiteX2233" fmla="*/ 3816077 w 4710767"/>
              <a:gd name="connsiteY2233" fmla="*/ 3045139 h 5532994"/>
              <a:gd name="connsiteX2234" fmla="*/ 3810879 w 4710767"/>
              <a:gd name="connsiteY2234" fmla="*/ 3062076 h 5532994"/>
              <a:gd name="connsiteX2235" fmla="*/ 3825465 w 4710767"/>
              <a:gd name="connsiteY2235" fmla="*/ 3131614 h 5532994"/>
              <a:gd name="connsiteX2236" fmla="*/ 3835118 w 4710767"/>
              <a:gd name="connsiteY2236" fmla="*/ 3135926 h 5532994"/>
              <a:gd name="connsiteX2237" fmla="*/ 3829920 w 4710767"/>
              <a:gd name="connsiteY2237" fmla="*/ 3152863 h 5532994"/>
              <a:gd name="connsiteX2238" fmla="*/ 3831541 w 4710767"/>
              <a:gd name="connsiteY2238" fmla="*/ 3160588 h 5532994"/>
              <a:gd name="connsiteX2239" fmla="*/ 3841600 w 4710767"/>
              <a:gd name="connsiteY2239" fmla="*/ 3166832 h 5532994"/>
              <a:gd name="connsiteX2240" fmla="*/ 3838902 w 4710767"/>
              <a:gd name="connsiteY2240" fmla="*/ 3237406 h 5532994"/>
              <a:gd name="connsiteX2241" fmla="*/ 3847341 w 4710767"/>
              <a:gd name="connsiteY2241" fmla="*/ 3235922 h 5532994"/>
              <a:gd name="connsiteX2242" fmla="*/ 3842143 w 4710767"/>
              <a:gd name="connsiteY2242" fmla="*/ 3252859 h 5532994"/>
              <a:gd name="connsiteX2243" fmla="*/ 3852203 w 4710767"/>
              <a:gd name="connsiteY2243" fmla="*/ 3259102 h 5532994"/>
              <a:gd name="connsiteX2244" fmla="*/ 3855987 w 4710767"/>
              <a:gd name="connsiteY2244" fmla="*/ 3360581 h 5532994"/>
              <a:gd name="connsiteX2245" fmla="*/ 3837490 w 4710767"/>
              <a:gd name="connsiteY2245" fmla="*/ 3355823 h 5532994"/>
              <a:gd name="connsiteX2246" fmla="*/ 3849169 w 4710767"/>
              <a:gd name="connsiteY2246" fmla="*/ 3369792 h 5532994"/>
              <a:gd name="connsiteX2247" fmla="*/ 3850790 w 4710767"/>
              <a:gd name="connsiteY2247" fmla="*/ 3377518 h 5532994"/>
              <a:gd name="connsiteX2248" fmla="*/ 3842351 w 4710767"/>
              <a:gd name="connsiteY2248" fmla="*/ 3379003 h 5532994"/>
              <a:gd name="connsiteX2249" fmla="*/ 3832293 w 4710767"/>
              <a:gd name="connsiteY2249" fmla="*/ 3372760 h 5532994"/>
              <a:gd name="connsiteX2250" fmla="*/ 3810708 w 4710767"/>
              <a:gd name="connsiteY2250" fmla="*/ 3384566 h 5532994"/>
              <a:gd name="connsiteX2251" fmla="*/ 3822386 w 4710767"/>
              <a:gd name="connsiteY2251" fmla="*/ 3398535 h 5532994"/>
              <a:gd name="connsiteX2252" fmla="*/ 3807131 w 4710767"/>
              <a:gd name="connsiteY2252" fmla="*/ 3409230 h 5532994"/>
              <a:gd name="connsiteX2253" fmla="*/ 3788632 w 4710767"/>
              <a:gd name="connsiteY2253" fmla="*/ 3404470 h 5532994"/>
              <a:gd name="connsiteX2254" fmla="*/ 3790253 w 4710767"/>
              <a:gd name="connsiteY2254" fmla="*/ 3412198 h 5532994"/>
              <a:gd name="connsiteX2255" fmla="*/ 3852953 w 4710767"/>
              <a:gd name="connsiteY2255" fmla="*/ 3471272 h 5532994"/>
              <a:gd name="connsiteX2256" fmla="*/ 3854574 w 4710767"/>
              <a:gd name="connsiteY2256" fmla="*/ 3478998 h 5532994"/>
              <a:gd name="connsiteX2257" fmla="*/ 3847757 w 4710767"/>
              <a:gd name="connsiteY2257" fmla="*/ 3488210 h 5532994"/>
              <a:gd name="connsiteX2258" fmla="*/ 3859436 w 4710767"/>
              <a:gd name="connsiteY2258" fmla="*/ 3502178 h 5532994"/>
              <a:gd name="connsiteX2259" fmla="*/ 3852618 w 4710767"/>
              <a:gd name="connsiteY2259" fmla="*/ 3511389 h 5532994"/>
              <a:gd name="connsiteX2260" fmla="*/ 3864297 w 4710767"/>
              <a:gd name="connsiteY2260" fmla="*/ 3525358 h 5532994"/>
              <a:gd name="connsiteX2261" fmla="*/ 3865918 w 4710767"/>
              <a:gd name="connsiteY2261" fmla="*/ 3533083 h 5532994"/>
              <a:gd name="connsiteX2262" fmla="*/ 3881130 w 4710767"/>
              <a:gd name="connsiteY2262" fmla="*/ 3678620 h 5532994"/>
              <a:gd name="connsiteX2263" fmla="*/ 3882750 w 4710767"/>
              <a:gd name="connsiteY2263" fmla="*/ 3686347 h 5532994"/>
              <a:gd name="connsiteX2264" fmla="*/ 3911698 w 4710767"/>
              <a:gd name="connsiteY2264" fmla="*/ 3751357 h 5532994"/>
              <a:gd name="connsiteX2265" fmla="*/ 3895309 w 4710767"/>
              <a:gd name="connsiteY2265" fmla="*/ 3746227 h 5532994"/>
              <a:gd name="connsiteX2266" fmla="*/ 3900171 w 4710767"/>
              <a:gd name="connsiteY2266" fmla="*/ 3769407 h 5532994"/>
              <a:gd name="connsiteX2267" fmla="*/ 4022684 w 4710767"/>
              <a:gd name="connsiteY2267" fmla="*/ 3779911 h 5532994"/>
              <a:gd name="connsiteX2268" fmla="*/ 4044605 w 4710767"/>
              <a:gd name="connsiteY2268" fmla="*/ 3727988 h 5532994"/>
              <a:gd name="connsiteX2269" fmla="*/ 4053043 w 4710767"/>
              <a:gd name="connsiteY2269" fmla="*/ 3726504 h 5532994"/>
              <a:gd name="connsiteX2270" fmla="*/ 4036907 w 4710767"/>
              <a:gd name="connsiteY2270" fmla="*/ 3691287 h 5532994"/>
              <a:gd name="connsiteX2271" fmla="*/ 4043725 w 4710767"/>
              <a:gd name="connsiteY2271" fmla="*/ 3682077 h 5532994"/>
              <a:gd name="connsiteX2272" fmla="*/ 4033666 w 4710767"/>
              <a:gd name="connsiteY2272" fmla="*/ 3675834 h 5532994"/>
              <a:gd name="connsiteX2273" fmla="*/ 4057360 w 4710767"/>
              <a:gd name="connsiteY2273" fmla="*/ 3663656 h 5532994"/>
              <a:gd name="connsiteX2274" fmla="*/ 4025355 w 4710767"/>
              <a:gd name="connsiteY2274" fmla="*/ 3511059 h 5532994"/>
              <a:gd name="connsiteX2275" fmla="*/ 4042232 w 4710767"/>
              <a:gd name="connsiteY2275" fmla="*/ 3508091 h 5532994"/>
              <a:gd name="connsiteX2276" fmla="*/ 4048715 w 4710767"/>
              <a:gd name="connsiteY2276" fmla="*/ 3538997 h 5532994"/>
              <a:gd name="connsiteX2277" fmla="*/ 4063971 w 4710767"/>
              <a:gd name="connsiteY2277" fmla="*/ 3528303 h 5532994"/>
              <a:gd name="connsiteX2278" fmla="*/ 4108579 w 4710767"/>
              <a:gd name="connsiteY2278" fmla="*/ 3584550 h 5532994"/>
              <a:gd name="connsiteX2279" fmla="*/ 4114656 w 4710767"/>
              <a:gd name="connsiteY2279" fmla="*/ 3613525 h 5532994"/>
              <a:gd name="connsiteX2280" fmla="*/ 4190267 w 4710767"/>
              <a:gd name="connsiteY2280" fmla="*/ 3640287 h 5532994"/>
              <a:gd name="connsiteX2281" fmla="*/ 4198369 w 4710767"/>
              <a:gd name="connsiteY2281" fmla="*/ 3678918 h 5532994"/>
              <a:gd name="connsiteX2282" fmla="*/ 4209644 w 4710767"/>
              <a:gd name="connsiteY2282" fmla="*/ 3690957 h 5532994"/>
              <a:gd name="connsiteX2283" fmla="*/ 4202826 w 4710767"/>
              <a:gd name="connsiteY2283" fmla="*/ 3700167 h 5532994"/>
              <a:gd name="connsiteX2284" fmla="*/ 4233003 w 4710767"/>
              <a:gd name="connsiteY2284" fmla="*/ 3718895 h 5532994"/>
              <a:gd name="connsiteX2285" fmla="*/ 4190475 w 4710767"/>
              <a:gd name="connsiteY2285" fmla="*/ 3766430 h 5532994"/>
              <a:gd name="connsiteX2286" fmla="*/ 4135679 w 4710767"/>
              <a:gd name="connsiteY2286" fmla="*/ 3870199 h 5532994"/>
              <a:gd name="connsiteX2287" fmla="*/ 4080729 w 4710767"/>
              <a:gd name="connsiteY2287" fmla="*/ 3941950 h 5532994"/>
              <a:gd name="connsiteX2288" fmla="*/ 3997377 w 4710767"/>
              <a:gd name="connsiteY2288" fmla="*/ 4034717 h 5532994"/>
              <a:gd name="connsiteX2289" fmla="*/ 3987723 w 4710767"/>
              <a:gd name="connsiteY2289" fmla="*/ 4030407 h 5532994"/>
              <a:gd name="connsiteX2290" fmla="*/ 3948521 w 4710767"/>
              <a:gd name="connsiteY2290" fmla="*/ 4083365 h 5532994"/>
              <a:gd name="connsiteX2291" fmla="*/ 3879391 w 4710767"/>
              <a:gd name="connsiteY2291" fmla="*/ 4087510 h 5532994"/>
              <a:gd name="connsiteX2292" fmla="*/ 3828172 w 4710767"/>
              <a:gd name="connsiteY2292" fmla="*/ 4166616 h 5532994"/>
              <a:gd name="connsiteX2293" fmla="*/ 3819734 w 4710767"/>
              <a:gd name="connsiteY2293" fmla="*/ 4168098 h 5532994"/>
              <a:gd name="connsiteX2294" fmla="*/ 3825337 w 4710767"/>
              <a:gd name="connsiteY2294" fmla="*/ 4153094 h 5532994"/>
              <a:gd name="connsiteX2295" fmla="*/ 3778282 w 4710767"/>
              <a:gd name="connsiteY2295" fmla="*/ 4137333 h 5532994"/>
              <a:gd name="connsiteX2296" fmla="*/ 3746638 w 4710767"/>
              <a:gd name="connsiteY2296" fmla="*/ 4142898 h 5532994"/>
              <a:gd name="connsiteX2297" fmla="*/ 3710186 w 4710767"/>
              <a:gd name="connsiteY2297" fmla="*/ 4219407 h 5532994"/>
              <a:gd name="connsiteX2298" fmla="*/ 3723486 w 4710767"/>
              <a:gd name="connsiteY2298" fmla="*/ 4241102 h 5532994"/>
              <a:gd name="connsiteX2299" fmla="*/ 3589863 w 4710767"/>
              <a:gd name="connsiteY2299" fmla="*/ 4500935 h 5532994"/>
              <a:gd name="connsiteX2300" fmla="*/ 3570625 w 4710767"/>
              <a:gd name="connsiteY2300" fmla="*/ 4534360 h 5532994"/>
              <a:gd name="connsiteX2301" fmla="*/ 3572245 w 4710767"/>
              <a:gd name="connsiteY2301" fmla="*/ 4542087 h 5532994"/>
              <a:gd name="connsiteX2302" fmla="*/ 3583925 w 4710767"/>
              <a:gd name="connsiteY2302" fmla="*/ 4556057 h 5532994"/>
              <a:gd name="connsiteX2303" fmla="*/ 3563471 w 4710767"/>
              <a:gd name="connsiteY2303" fmla="*/ 4583688 h 5532994"/>
              <a:gd name="connsiteX2304" fmla="*/ 3565091 w 4710767"/>
              <a:gd name="connsiteY2304" fmla="*/ 4591413 h 5532994"/>
              <a:gd name="connsiteX2305" fmla="*/ 3548214 w 4710767"/>
              <a:gd name="connsiteY2305" fmla="*/ 4594381 h 5532994"/>
              <a:gd name="connsiteX2306" fmla="*/ 3529717 w 4710767"/>
              <a:gd name="connsiteY2306" fmla="*/ 4589623 h 5532994"/>
              <a:gd name="connsiteX2307" fmla="*/ 3530053 w 4710767"/>
              <a:gd name="connsiteY2307" fmla="*/ 4549506 h 5532994"/>
              <a:gd name="connsiteX2308" fmla="*/ 3528432 w 4710767"/>
              <a:gd name="connsiteY2308" fmla="*/ 4541780 h 5532994"/>
              <a:gd name="connsiteX2309" fmla="*/ 3503116 w 4710767"/>
              <a:gd name="connsiteY2309" fmla="*/ 4546232 h 5532994"/>
              <a:gd name="connsiteX2310" fmla="*/ 3477610 w 4710767"/>
              <a:gd name="connsiteY2310" fmla="*/ 4565104 h 5532994"/>
              <a:gd name="connsiteX2311" fmla="*/ 3477630 w 4710767"/>
              <a:gd name="connsiteY2311" fmla="*/ 4565887 h 5532994"/>
              <a:gd name="connsiteX2312" fmla="*/ 3475499 w 4710767"/>
              <a:gd name="connsiteY2312" fmla="*/ 4570999 h 5532994"/>
              <a:gd name="connsiteX2313" fmla="*/ 3476334 w 4710767"/>
              <a:gd name="connsiteY2313" fmla="*/ 4574974 h 5532994"/>
              <a:gd name="connsiteX2314" fmla="*/ 3486393 w 4710767"/>
              <a:gd name="connsiteY2314" fmla="*/ 4581217 h 5532994"/>
              <a:gd name="connsiteX2315" fmla="*/ 3463981 w 4710767"/>
              <a:gd name="connsiteY2315" fmla="*/ 4641237 h 5532994"/>
              <a:gd name="connsiteX2316" fmla="*/ 3476878 w 4710767"/>
              <a:gd name="connsiteY2316" fmla="*/ 4661001 h 5532994"/>
              <a:gd name="connsiteX2317" fmla="*/ 3454803 w 4710767"/>
              <a:gd name="connsiteY2317" fmla="*/ 4680906 h 5532994"/>
              <a:gd name="connsiteX2318" fmla="*/ 3471344 w 4710767"/>
              <a:gd name="connsiteY2318" fmla="*/ 4718054 h 5532994"/>
              <a:gd name="connsiteX2319" fmla="*/ 3467767 w 4710767"/>
              <a:gd name="connsiteY2319" fmla="*/ 4742718 h 5532994"/>
              <a:gd name="connsiteX2320" fmla="*/ 3513537 w 4710767"/>
              <a:gd name="connsiteY2320" fmla="*/ 4710635 h 5532994"/>
              <a:gd name="connsiteX2321" fmla="*/ 3533655 w 4710767"/>
              <a:gd name="connsiteY2321" fmla="*/ 4723121 h 5532994"/>
              <a:gd name="connsiteX2322" fmla="*/ 3536490 w 4710767"/>
              <a:gd name="connsiteY2322" fmla="*/ 4736643 h 5532994"/>
              <a:gd name="connsiteX2323" fmla="*/ 3490721 w 4710767"/>
              <a:gd name="connsiteY2323" fmla="*/ 4768725 h 5532994"/>
              <a:gd name="connsiteX2324" fmla="*/ 3472224 w 4710767"/>
              <a:gd name="connsiteY2324" fmla="*/ 4763966 h 5532994"/>
              <a:gd name="connsiteX2325" fmla="*/ 3458587 w 4710767"/>
              <a:gd name="connsiteY2325" fmla="*/ 4782386 h 5532994"/>
              <a:gd name="connsiteX2326" fmla="*/ 3461829 w 4710767"/>
              <a:gd name="connsiteY2326" fmla="*/ 4797839 h 5532994"/>
              <a:gd name="connsiteX2327" fmla="*/ 3481947 w 4710767"/>
              <a:gd name="connsiteY2327" fmla="*/ 4810324 h 5532994"/>
              <a:gd name="connsiteX2328" fmla="*/ 3519277 w 4710767"/>
              <a:gd name="connsiteY2328" fmla="*/ 4779727 h 5532994"/>
              <a:gd name="connsiteX2329" fmla="*/ 3520898 w 4710767"/>
              <a:gd name="connsiteY2329" fmla="*/ 4787452 h 5532994"/>
              <a:gd name="connsiteX2330" fmla="*/ 3514081 w 4710767"/>
              <a:gd name="connsiteY2330" fmla="*/ 4796664 h 5532994"/>
              <a:gd name="connsiteX2331" fmla="*/ 3529000 w 4710767"/>
              <a:gd name="connsiteY2331" fmla="*/ 4826086 h 5532994"/>
              <a:gd name="connsiteX2332" fmla="*/ 3529880 w 4710767"/>
              <a:gd name="connsiteY2332" fmla="*/ 4871996 h 5532994"/>
              <a:gd name="connsiteX2333" fmla="*/ 3543181 w 4710767"/>
              <a:gd name="connsiteY2333" fmla="*/ 4893692 h 5532994"/>
              <a:gd name="connsiteX2334" fmla="*/ 3517865 w 4710767"/>
              <a:gd name="connsiteY2334" fmla="*/ 4898144 h 5532994"/>
              <a:gd name="connsiteX2335" fmla="*/ 3511383 w 4710767"/>
              <a:gd name="connsiteY2335" fmla="*/ 4867237 h 5532994"/>
              <a:gd name="connsiteX2336" fmla="*/ 3494505 w 4710767"/>
              <a:gd name="connsiteY2336" fmla="*/ 4870205 h 5532994"/>
              <a:gd name="connsiteX2337" fmla="*/ 3469888 w 4710767"/>
              <a:gd name="connsiteY2337" fmla="*/ 4992703 h 5532994"/>
              <a:gd name="connsiteX2338" fmla="*/ 3381924 w 4710767"/>
              <a:gd name="connsiteY2338" fmla="*/ 5032204 h 5532994"/>
              <a:gd name="connsiteX2339" fmla="*/ 3390026 w 4710767"/>
              <a:gd name="connsiteY2339" fmla="*/ 5070836 h 5532994"/>
              <a:gd name="connsiteX2340" fmla="*/ 3318354 w 4710767"/>
              <a:gd name="connsiteY2340" fmla="*/ 5177573 h 5532994"/>
              <a:gd name="connsiteX2341" fmla="*/ 3313037 w 4710767"/>
              <a:gd name="connsiteY2341" fmla="*/ 5179906 h 5532994"/>
              <a:gd name="connsiteX2342" fmla="*/ 3304588 w 4710767"/>
              <a:gd name="connsiteY2342" fmla="*/ 5200184 h 5532994"/>
              <a:gd name="connsiteX2343" fmla="*/ 3289515 w 4710767"/>
              <a:gd name="connsiteY2343" fmla="*/ 5190760 h 5532994"/>
              <a:gd name="connsiteX2344" fmla="*/ 3282728 w 4710767"/>
              <a:gd name="connsiteY2344" fmla="*/ 5205869 h 5532994"/>
              <a:gd name="connsiteX2345" fmla="*/ 3304467 w 4710767"/>
              <a:gd name="connsiteY2345" fmla="*/ 5226081 h 5532994"/>
              <a:gd name="connsiteX2346" fmla="*/ 3306086 w 4710767"/>
              <a:gd name="connsiteY2346" fmla="*/ 5233807 h 5532994"/>
              <a:gd name="connsiteX2347" fmla="*/ 3281862 w 4710767"/>
              <a:gd name="connsiteY2347" fmla="*/ 5238067 h 5532994"/>
              <a:gd name="connsiteX2348" fmla="*/ 3287057 w 4710767"/>
              <a:gd name="connsiteY2348" fmla="*/ 5242037 h 5532994"/>
              <a:gd name="connsiteX2349" fmla="*/ 3280745 w 4710767"/>
              <a:gd name="connsiteY2349" fmla="*/ 5245608 h 5532994"/>
              <a:gd name="connsiteX2350" fmla="*/ 3254018 w 4710767"/>
              <a:gd name="connsiteY2350" fmla="*/ 5244763 h 5532994"/>
              <a:gd name="connsiteX2351" fmla="*/ 3238949 w 4710767"/>
              <a:gd name="connsiteY2351" fmla="*/ 5303185 h 5532994"/>
              <a:gd name="connsiteX2352" fmla="*/ 3179001 w 4710767"/>
              <a:gd name="connsiteY2352" fmla="*/ 5337100 h 5532994"/>
              <a:gd name="connsiteX2353" fmla="*/ 3153710 w 4710767"/>
              <a:gd name="connsiteY2353" fmla="*/ 5325464 h 5532994"/>
              <a:gd name="connsiteX2354" fmla="*/ 3142012 w 4710767"/>
              <a:gd name="connsiteY2354" fmla="*/ 5308131 h 5532994"/>
              <a:gd name="connsiteX2355" fmla="*/ 3134126 w 4710767"/>
              <a:gd name="connsiteY2355" fmla="*/ 5312593 h 5532994"/>
              <a:gd name="connsiteX2356" fmla="*/ 3127555 w 4710767"/>
              <a:gd name="connsiteY2356" fmla="*/ 5270906 h 5532994"/>
              <a:gd name="connsiteX2357" fmla="*/ 3117351 w 4710767"/>
              <a:gd name="connsiteY2357" fmla="*/ 5283015 h 5532994"/>
              <a:gd name="connsiteX2358" fmla="*/ 3075647 w 4710767"/>
              <a:gd name="connsiteY2358" fmla="*/ 5282338 h 5532994"/>
              <a:gd name="connsiteX2359" fmla="*/ 3051953 w 4710767"/>
              <a:gd name="connsiteY2359" fmla="*/ 5294516 h 5532994"/>
              <a:gd name="connsiteX2360" fmla="*/ 3010096 w 4710767"/>
              <a:gd name="connsiteY2360" fmla="*/ 5261819 h 5532994"/>
              <a:gd name="connsiteX2361" fmla="*/ 3011717 w 4710767"/>
              <a:gd name="connsiteY2361" fmla="*/ 5269545 h 5532994"/>
              <a:gd name="connsiteX2362" fmla="*/ 2968393 w 4710767"/>
              <a:gd name="connsiteY2362" fmla="*/ 5261139 h 5532994"/>
              <a:gd name="connsiteX2363" fmla="*/ 2970013 w 4710767"/>
              <a:gd name="connsiteY2363" fmla="*/ 5268866 h 5532994"/>
              <a:gd name="connsiteX2364" fmla="*/ 2933018 w 4710767"/>
              <a:gd name="connsiteY2364" fmla="*/ 5259349 h 5532994"/>
              <a:gd name="connsiteX2365" fmla="*/ 2917427 w 4710767"/>
              <a:gd name="connsiteY2365" fmla="*/ 5310158 h 5532994"/>
              <a:gd name="connsiteX2366" fmla="*/ 2900549 w 4710767"/>
              <a:gd name="connsiteY2366" fmla="*/ 5313126 h 5532994"/>
              <a:gd name="connsiteX2367" fmla="*/ 2882052 w 4710767"/>
              <a:gd name="connsiteY2367" fmla="*/ 5308368 h 5532994"/>
              <a:gd name="connsiteX2368" fmla="*/ 2893730 w 4710767"/>
              <a:gd name="connsiteY2368" fmla="*/ 5322336 h 5532994"/>
              <a:gd name="connsiteX2369" fmla="*/ 2891775 w 4710767"/>
              <a:gd name="connsiteY2369" fmla="*/ 5354726 h 5532994"/>
              <a:gd name="connsiteX2370" fmla="*/ 2856889 w 4710767"/>
              <a:gd name="connsiteY2370" fmla="*/ 5344838 h 5532994"/>
              <a:gd name="connsiteX2371" fmla="*/ 2850070 w 4710767"/>
              <a:gd name="connsiteY2371" fmla="*/ 5354047 h 5532994"/>
              <a:gd name="connsiteX2372" fmla="*/ 2835150 w 4710767"/>
              <a:gd name="connsiteY2372" fmla="*/ 5324624 h 5532994"/>
              <a:gd name="connsiteX2373" fmla="*/ 2840347 w 4710767"/>
              <a:gd name="connsiteY2373" fmla="*/ 5307688 h 5532994"/>
              <a:gd name="connsiteX2374" fmla="*/ 2838728 w 4710767"/>
              <a:gd name="connsiteY2374" fmla="*/ 5299962 h 5532994"/>
              <a:gd name="connsiteX2375" fmla="*/ 2752178 w 4710767"/>
              <a:gd name="connsiteY2375" fmla="*/ 5221046 h 5532994"/>
              <a:gd name="connsiteX2376" fmla="*/ 2747317 w 4710767"/>
              <a:gd name="connsiteY2376" fmla="*/ 5197866 h 5532994"/>
              <a:gd name="connsiteX2377" fmla="*/ 2732549 w 4710767"/>
              <a:gd name="connsiteY2377" fmla="*/ 5200463 h 5532994"/>
              <a:gd name="connsiteX2378" fmla="*/ 2653569 w 4710767"/>
              <a:gd name="connsiteY2378" fmla="*/ 5324507 h 5532994"/>
              <a:gd name="connsiteX2379" fmla="*/ 2637181 w 4710767"/>
              <a:gd name="connsiteY2379" fmla="*/ 5319378 h 5532994"/>
              <a:gd name="connsiteX2380" fmla="*/ 2628743 w 4710767"/>
              <a:gd name="connsiteY2380" fmla="*/ 5320862 h 5532994"/>
              <a:gd name="connsiteX2381" fmla="*/ 2584593 w 4710767"/>
              <a:gd name="connsiteY2381" fmla="*/ 5360670 h 5532994"/>
              <a:gd name="connsiteX2382" fmla="*/ 2576155 w 4710767"/>
              <a:gd name="connsiteY2382" fmla="*/ 5362154 h 5532994"/>
              <a:gd name="connsiteX2383" fmla="*/ 2407819 w 4710767"/>
              <a:gd name="connsiteY2383" fmla="*/ 5289607 h 5532994"/>
              <a:gd name="connsiteX2384" fmla="*/ 2404577 w 4710767"/>
              <a:gd name="connsiteY2384" fmla="*/ 5274155 h 5532994"/>
              <a:gd name="connsiteX2385" fmla="*/ 2409287 w 4710767"/>
              <a:gd name="connsiteY2385" fmla="*/ 5265316 h 5532994"/>
              <a:gd name="connsiteX2386" fmla="*/ 2368324 w 4710767"/>
              <a:gd name="connsiteY2386" fmla="*/ 5226452 h 5532994"/>
              <a:gd name="connsiteX2387" fmla="*/ 2408044 w 4710767"/>
              <a:gd name="connsiteY2387" fmla="*/ 5194354 h 5532994"/>
              <a:gd name="connsiteX2388" fmla="*/ 2406916 w 4710767"/>
              <a:gd name="connsiteY2388" fmla="*/ 5191112 h 5532994"/>
              <a:gd name="connsiteX2389" fmla="*/ 2384036 w 4710767"/>
              <a:gd name="connsiteY2389" fmla="*/ 5170126 h 5532994"/>
              <a:gd name="connsiteX2390" fmla="*/ 2378598 w 4710767"/>
              <a:gd name="connsiteY2390" fmla="*/ 5123305 h 5532994"/>
              <a:gd name="connsiteX2391" fmla="*/ 2362026 w 4710767"/>
              <a:gd name="connsiteY2391" fmla="*/ 5098750 h 5532994"/>
              <a:gd name="connsiteX2392" fmla="*/ 2349405 w 4710767"/>
              <a:gd name="connsiteY2392" fmla="*/ 5105890 h 5532994"/>
              <a:gd name="connsiteX2393" fmla="*/ 2336696 w 4710767"/>
              <a:gd name="connsiteY2393" fmla="*/ 5129048 h 5532994"/>
              <a:gd name="connsiteX2394" fmla="*/ 2330386 w 4710767"/>
              <a:gd name="connsiteY2394" fmla="*/ 5132619 h 5532994"/>
              <a:gd name="connsiteX2395" fmla="*/ 2225651 w 4710767"/>
              <a:gd name="connsiteY2395" fmla="*/ 5126008 h 5532994"/>
              <a:gd name="connsiteX2396" fmla="*/ 2217855 w 4710767"/>
              <a:gd name="connsiteY2396" fmla="*/ 5114452 h 5532994"/>
              <a:gd name="connsiteX2397" fmla="*/ 2244672 w 4710767"/>
              <a:gd name="connsiteY2397" fmla="*/ 5099280 h 5532994"/>
              <a:gd name="connsiteX2398" fmla="*/ 2235899 w 4710767"/>
              <a:gd name="connsiteY2398" fmla="*/ 5086280 h 5532994"/>
              <a:gd name="connsiteX2399" fmla="*/ 2223280 w 4710767"/>
              <a:gd name="connsiteY2399" fmla="*/ 5093420 h 5532994"/>
              <a:gd name="connsiteX2400" fmla="*/ 2170591 w 4710767"/>
              <a:gd name="connsiteY2400" fmla="*/ 4989503 h 5532994"/>
              <a:gd name="connsiteX2401" fmla="*/ 2183213 w 4710767"/>
              <a:gd name="connsiteY2401" fmla="*/ 4982362 h 5532994"/>
              <a:gd name="connsiteX2402" fmla="*/ 2199783 w 4710767"/>
              <a:gd name="connsiteY2402" fmla="*/ 5006918 h 5532994"/>
              <a:gd name="connsiteX2403" fmla="*/ 2226600 w 4710767"/>
              <a:gd name="connsiteY2403" fmla="*/ 4991745 h 5532994"/>
              <a:gd name="connsiteX2404" fmla="*/ 2233834 w 4710767"/>
              <a:gd name="connsiteY2404" fmla="*/ 4963703 h 5532994"/>
              <a:gd name="connsiteX2405" fmla="*/ 2228961 w 4710767"/>
              <a:gd name="connsiteY2405" fmla="*/ 4956481 h 5532994"/>
              <a:gd name="connsiteX2406" fmla="*/ 2216339 w 4710767"/>
              <a:gd name="connsiteY2406" fmla="*/ 4963620 h 5532994"/>
              <a:gd name="connsiteX2407" fmla="*/ 2204643 w 4710767"/>
              <a:gd name="connsiteY2407" fmla="*/ 4946288 h 5532994"/>
              <a:gd name="connsiteX2408" fmla="*/ 2233822 w 4710767"/>
              <a:gd name="connsiteY2408" fmla="*/ 4895850 h 5532994"/>
              <a:gd name="connsiteX2409" fmla="*/ 2229698 w 4710767"/>
              <a:gd name="connsiteY2409" fmla="*/ 4723791 h 5532994"/>
              <a:gd name="connsiteX2410" fmla="*/ 2233490 w 4710767"/>
              <a:gd name="connsiteY2410" fmla="*/ 4676191 h 5532994"/>
              <a:gd name="connsiteX2411" fmla="*/ 2207421 w 4710767"/>
              <a:gd name="connsiteY2411" fmla="*/ 4693944 h 5532994"/>
              <a:gd name="connsiteX2412" fmla="*/ 2192648 w 4710767"/>
              <a:gd name="connsiteY2412" fmla="*/ 4722580 h 5532994"/>
              <a:gd name="connsiteX2413" fmla="*/ 2165863 w 4710767"/>
              <a:gd name="connsiteY2413" fmla="*/ 4751323 h 5532994"/>
              <a:gd name="connsiteX2414" fmla="*/ 2155804 w 4710767"/>
              <a:gd name="connsiteY2414" fmla="*/ 4745080 h 5532994"/>
              <a:gd name="connsiteX2415" fmla="*/ 2114491 w 4710767"/>
              <a:gd name="connsiteY2415" fmla="*/ 4798410 h 5532994"/>
              <a:gd name="connsiteX2416" fmla="*/ 2092417 w 4710767"/>
              <a:gd name="connsiteY2416" fmla="*/ 4818315 h 5532994"/>
              <a:gd name="connsiteX2417" fmla="*/ 2104096 w 4710767"/>
              <a:gd name="connsiteY2417" fmla="*/ 4832283 h 5532994"/>
              <a:gd name="connsiteX2418" fmla="*/ 2089329 w 4710767"/>
              <a:gd name="connsiteY2418" fmla="*/ 4834880 h 5532994"/>
              <a:gd name="connsiteX2419" fmla="*/ 2097278 w 4710767"/>
              <a:gd name="connsiteY2419" fmla="*/ 4841495 h 5532994"/>
              <a:gd name="connsiteX2420" fmla="*/ 2101888 w 4710767"/>
              <a:gd name="connsiteY2420" fmla="*/ 4894760 h 5532994"/>
              <a:gd name="connsiteX2421" fmla="*/ 2106751 w 4710767"/>
              <a:gd name="connsiteY2421" fmla="*/ 4917940 h 5532994"/>
              <a:gd name="connsiteX2422" fmla="*/ 2114699 w 4710767"/>
              <a:gd name="connsiteY2422" fmla="*/ 4924553 h 5532994"/>
              <a:gd name="connsiteX2423" fmla="*/ 2017528 w 4710767"/>
              <a:gd name="connsiteY2423" fmla="*/ 5107877 h 5532994"/>
              <a:gd name="connsiteX2424" fmla="*/ 2030423 w 4710767"/>
              <a:gd name="connsiteY2424" fmla="*/ 5127642 h 5532994"/>
              <a:gd name="connsiteX2425" fmla="*/ 1768058 w 4710767"/>
              <a:gd name="connsiteY2425" fmla="*/ 5315977 h 5532994"/>
              <a:gd name="connsiteX2426" fmla="*/ 1875106 w 4710767"/>
              <a:gd name="connsiteY2426" fmla="*/ 5211030 h 5532994"/>
              <a:gd name="connsiteX2427" fmla="*/ 1863426 w 4710767"/>
              <a:gd name="connsiteY2427" fmla="*/ 5197062 h 5532994"/>
              <a:gd name="connsiteX2428" fmla="*/ 1868624 w 4710767"/>
              <a:gd name="connsiteY2428" fmla="*/ 5180125 h 5532994"/>
              <a:gd name="connsiteX2429" fmla="*/ 1838446 w 4710767"/>
              <a:gd name="connsiteY2429" fmla="*/ 5161398 h 5532994"/>
              <a:gd name="connsiteX2430" fmla="*/ 1862142 w 4710767"/>
              <a:gd name="connsiteY2430" fmla="*/ 5149219 h 5532994"/>
              <a:gd name="connsiteX2431" fmla="*/ 1816164 w 4710767"/>
              <a:gd name="connsiteY2431" fmla="*/ 5055157 h 5532994"/>
              <a:gd name="connsiteX2432" fmla="*/ 1824603 w 4710767"/>
              <a:gd name="connsiteY2432" fmla="*/ 5053675 h 5532994"/>
              <a:gd name="connsiteX2433" fmla="*/ 1734087 w 4710767"/>
              <a:gd name="connsiteY2433" fmla="*/ 4945413 h 5532994"/>
              <a:gd name="connsiteX2434" fmla="*/ 1725648 w 4710767"/>
              <a:gd name="connsiteY2434" fmla="*/ 4946896 h 5532994"/>
              <a:gd name="connsiteX2435" fmla="*/ 1730845 w 4710767"/>
              <a:gd name="connsiteY2435" fmla="*/ 4929959 h 5532994"/>
              <a:gd name="connsiteX2436" fmla="*/ 1725984 w 4710767"/>
              <a:gd name="connsiteY2436" fmla="*/ 4906780 h 5532994"/>
              <a:gd name="connsiteX2437" fmla="*/ 1688988 w 4710767"/>
              <a:gd name="connsiteY2437" fmla="*/ 4897263 h 5532994"/>
              <a:gd name="connsiteX2438" fmla="*/ 1697428 w 4710767"/>
              <a:gd name="connsiteY2438" fmla="*/ 4895779 h 5532994"/>
              <a:gd name="connsiteX2439" fmla="*/ 1649493 w 4710767"/>
              <a:gd name="connsiteY2439" fmla="*/ 4834107 h 5532994"/>
              <a:gd name="connsiteX2440" fmla="*/ 1654690 w 4710767"/>
              <a:gd name="connsiteY2440" fmla="*/ 4817171 h 5532994"/>
              <a:gd name="connsiteX2441" fmla="*/ 1626623 w 4710767"/>
              <a:gd name="connsiteY2441" fmla="*/ 4798072 h 5532994"/>
              <a:gd name="connsiteX2442" fmla="*/ 1625003 w 4710767"/>
              <a:gd name="connsiteY2442" fmla="*/ 4790344 h 5532994"/>
              <a:gd name="connsiteX2443" fmla="*/ 1656648 w 4710767"/>
              <a:gd name="connsiteY2443" fmla="*/ 4784780 h 5532994"/>
              <a:gd name="connsiteX2444" fmla="*/ 1675145 w 4710767"/>
              <a:gd name="connsiteY2444" fmla="*/ 4789540 h 5532994"/>
              <a:gd name="connsiteX2445" fmla="*/ 1669947 w 4710767"/>
              <a:gd name="connsiteY2445" fmla="*/ 4806476 h 5532994"/>
              <a:gd name="connsiteX2446" fmla="*/ 1671568 w 4710767"/>
              <a:gd name="connsiteY2446" fmla="*/ 4814203 h 5532994"/>
              <a:gd name="connsiteX2447" fmla="*/ 1734214 w 4710767"/>
              <a:gd name="connsiteY2447" fmla="*/ 4779153 h 5532994"/>
              <a:gd name="connsiteX2448" fmla="*/ 1759041 w 4710767"/>
              <a:gd name="connsiteY2448" fmla="*/ 4782800 h 5532994"/>
              <a:gd name="connsiteX2449" fmla="*/ 1747027 w 4710767"/>
              <a:gd name="connsiteY2449" fmla="*/ 4808946 h 5532994"/>
              <a:gd name="connsiteX2450" fmla="*/ 1768764 w 4710767"/>
              <a:gd name="connsiteY2450" fmla="*/ 4829158 h 5532994"/>
              <a:gd name="connsiteX2451" fmla="*/ 1760326 w 4710767"/>
              <a:gd name="connsiteY2451" fmla="*/ 4830641 h 5532994"/>
              <a:gd name="connsiteX2452" fmla="*/ 1810216 w 4710767"/>
              <a:gd name="connsiteY2452" fmla="*/ 4859924 h 5532994"/>
              <a:gd name="connsiteX2453" fmla="*/ 1801442 w 4710767"/>
              <a:gd name="connsiteY2453" fmla="*/ 4901524 h 5532994"/>
              <a:gd name="connsiteX2454" fmla="*/ 1809880 w 4710767"/>
              <a:gd name="connsiteY2454" fmla="*/ 4900039 h 5532994"/>
              <a:gd name="connsiteX2455" fmla="*/ 1831954 w 4710767"/>
              <a:gd name="connsiteY2455" fmla="*/ 4880136 h 5532994"/>
              <a:gd name="connsiteX2456" fmla="*/ 1840393 w 4710767"/>
              <a:gd name="connsiteY2456" fmla="*/ 4878652 h 5532994"/>
              <a:gd name="connsiteX2457" fmla="*/ 1858890 w 4710767"/>
              <a:gd name="connsiteY2457" fmla="*/ 4883411 h 5532994"/>
              <a:gd name="connsiteX2458" fmla="*/ 1870907 w 4710767"/>
              <a:gd name="connsiteY2458" fmla="*/ 4857265 h 5532994"/>
              <a:gd name="connsiteX2459" fmla="*/ 1926453 w 4710767"/>
              <a:gd name="connsiteY2459" fmla="*/ 4965665 h 5532994"/>
              <a:gd name="connsiteX2460" fmla="*/ 1909576 w 4710767"/>
              <a:gd name="connsiteY2460" fmla="*/ 4968633 h 5532994"/>
              <a:gd name="connsiteX2461" fmla="*/ 1989643 w 4710767"/>
              <a:gd name="connsiteY2461" fmla="*/ 5016643 h 5532994"/>
              <a:gd name="connsiteX2462" fmla="*/ 2008729 w 4710767"/>
              <a:gd name="connsiteY2462" fmla="*/ 4951198 h 5532994"/>
              <a:gd name="connsiteX2463" fmla="*/ 1997538 w 4710767"/>
              <a:gd name="connsiteY2463" fmla="*/ 4929131 h 5532994"/>
              <a:gd name="connsiteX2464" fmla="*/ 1995918 w 4710767"/>
              <a:gd name="connsiteY2464" fmla="*/ 4921405 h 5532994"/>
              <a:gd name="connsiteX2465" fmla="*/ 2002246 w 4710767"/>
              <a:gd name="connsiteY2465" fmla="*/ 4920293 h 5532994"/>
              <a:gd name="connsiteX2466" fmla="*/ 2005488 w 4710767"/>
              <a:gd name="connsiteY2466" fmla="*/ 4935746 h 5532994"/>
              <a:gd name="connsiteX2467" fmla="*/ 2013926 w 4710767"/>
              <a:gd name="connsiteY2467" fmla="*/ 4934262 h 5532994"/>
              <a:gd name="connsiteX2468" fmla="*/ 2012306 w 4710767"/>
              <a:gd name="connsiteY2468" fmla="*/ 4926535 h 5532994"/>
              <a:gd name="connsiteX2469" fmla="*/ 1984979 w 4710767"/>
              <a:gd name="connsiteY2469" fmla="*/ 4869251 h 5532994"/>
              <a:gd name="connsiteX2470" fmla="*/ 1984826 w 4710767"/>
              <a:gd name="connsiteY2470" fmla="*/ 4837233 h 5532994"/>
              <a:gd name="connsiteX2471" fmla="*/ 1978496 w 4710767"/>
              <a:gd name="connsiteY2471" fmla="*/ 4838346 h 5532994"/>
              <a:gd name="connsiteX2472" fmla="*/ 1981584 w 4710767"/>
              <a:gd name="connsiteY2472" fmla="*/ 4821779 h 5532994"/>
              <a:gd name="connsiteX2473" fmla="*/ 1970646 w 4710767"/>
              <a:gd name="connsiteY2473" fmla="*/ 4769625 h 5532994"/>
              <a:gd name="connsiteX2474" fmla="*/ 1920504 w 4710767"/>
              <a:gd name="connsiteY2474" fmla="*/ 4770431 h 5532994"/>
              <a:gd name="connsiteX2475" fmla="*/ 1913687 w 4710767"/>
              <a:gd name="connsiteY2475" fmla="*/ 4779641 h 5532994"/>
              <a:gd name="connsiteX2476" fmla="*/ 1902006 w 4710767"/>
              <a:gd name="connsiteY2476" fmla="*/ 4765673 h 5532994"/>
              <a:gd name="connsiteX2477" fmla="*/ 1900386 w 4710767"/>
              <a:gd name="connsiteY2477" fmla="*/ 4757946 h 5532994"/>
              <a:gd name="connsiteX2478" fmla="*/ 1912402 w 4710767"/>
              <a:gd name="connsiteY2478" fmla="*/ 4731800 h 5532994"/>
              <a:gd name="connsiteX2479" fmla="*/ 1903964 w 4710767"/>
              <a:gd name="connsiteY2479" fmla="*/ 4733283 h 5532994"/>
              <a:gd name="connsiteX2480" fmla="*/ 1897145 w 4710767"/>
              <a:gd name="connsiteY2480" fmla="*/ 4742493 h 5532994"/>
              <a:gd name="connsiteX2481" fmla="*/ 1893905 w 4710767"/>
              <a:gd name="connsiteY2481" fmla="*/ 4727039 h 5532994"/>
              <a:gd name="connsiteX2482" fmla="*/ 1878648 w 4710767"/>
              <a:gd name="connsiteY2482" fmla="*/ 4737734 h 5532994"/>
              <a:gd name="connsiteX2483" fmla="*/ 1870209 w 4710767"/>
              <a:gd name="connsiteY2483" fmla="*/ 4739218 h 5532994"/>
              <a:gd name="connsiteX2484" fmla="*/ 1866969 w 4710767"/>
              <a:gd name="connsiteY2484" fmla="*/ 4723765 h 5532994"/>
              <a:gd name="connsiteX2485" fmla="*/ 1892284 w 4710767"/>
              <a:gd name="connsiteY2485" fmla="*/ 4719314 h 5532994"/>
              <a:gd name="connsiteX2486" fmla="*/ 1812705 w 4710767"/>
              <a:gd name="connsiteY2486" fmla="*/ 4663206 h 5532994"/>
              <a:gd name="connsiteX2487" fmla="*/ 1819524 w 4710767"/>
              <a:gd name="connsiteY2487" fmla="*/ 4653996 h 5532994"/>
              <a:gd name="connsiteX2488" fmla="*/ 1804267 w 4710767"/>
              <a:gd name="connsiteY2488" fmla="*/ 4664690 h 5532994"/>
              <a:gd name="connsiteX2489" fmla="*/ 1787391 w 4710767"/>
              <a:gd name="connsiteY2489" fmla="*/ 4667657 h 5532994"/>
              <a:gd name="connsiteX2490" fmla="*/ 1743577 w 4710767"/>
              <a:gd name="connsiteY2490" fmla="*/ 4667349 h 5532994"/>
              <a:gd name="connsiteX2491" fmla="*/ 1729605 w 4710767"/>
              <a:gd name="connsiteY2491" fmla="*/ 4725886 h 5532994"/>
              <a:gd name="connsiteX2492" fmla="*/ 1713217 w 4710767"/>
              <a:gd name="connsiteY2492" fmla="*/ 4720757 h 5532994"/>
              <a:gd name="connsiteX2493" fmla="*/ 1681083 w 4710767"/>
              <a:gd name="connsiteY2493" fmla="*/ 4734418 h 5532994"/>
              <a:gd name="connsiteX2494" fmla="*/ 1664543 w 4710767"/>
              <a:gd name="connsiteY2494" fmla="*/ 4697269 h 5532994"/>
              <a:gd name="connsiteX2495" fmla="*/ 1650362 w 4710767"/>
              <a:gd name="connsiteY2495" fmla="*/ 4629663 h 5532994"/>
              <a:gd name="connsiteX2496" fmla="*/ 1620185 w 4710767"/>
              <a:gd name="connsiteY2496" fmla="*/ 4610935 h 5532994"/>
              <a:gd name="connsiteX2497" fmla="*/ 1652320 w 4710767"/>
              <a:gd name="connsiteY2497" fmla="*/ 4597273 h 5532994"/>
              <a:gd name="connsiteX2498" fmla="*/ 1647457 w 4710767"/>
              <a:gd name="connsiteY2498" fmla="*/ 4574093 h 5532994"/>
              <a:gd name="connsiteX2499" fmla="*/ 1595206 w 4710767"/>
              <a:gd name="connsiteY2499" fmla="*/ 4575269 h 5532994"/>
              <a:gd name="connsiteX2500" fmla="*/ 1598448 w 4710767"/>
              <a:gd name="connsiteY2500" fmla="*/ 4590723 h 5532994"/>
              <a:gd name="connsiteX2501" fmla="*/ 1566802 w 4710767"/>
              <a:gd name="connsiteY2501" fmla="*/ 4596288 h 5532994"/>
              <a:gd name="connsiteX2502" fmla="*/ 1511311 w 4710767"/>
              <a:gd name="connsiteY2502" fmla="*/ 4582010 h 5532994"/>
              <a:gd name="connsiteX2503" fmla="*/ 1536625 w 4710767"/>
              <a:gd name="connsiteY2503" fmla="*/ 4577559 h 5532994"/>
              <a:gd name="connsiteX2504" fmla="*/ 1525351 w 4710767"/>
              <a:gd name="connsiteY2504" fmla="*/ 4565521 h 5532994"/>
              <a:gd name="connsiteX2505" fmla="*/ 1523730 w 4710767"/>
              <a:gd name="connsiteY2505" fmla="*/ 4557795 h 5532994"/>
              <a:gd name="connsiteX2506" fmla="*/ 1540608 w 4710767"/>
              <a:gd name="connsiteY2506" fmla="*/ 4554827 h 5532994"/>
              <a:gd name="connsiteX2507" fmla="*/ 1528928 w 4710767"/>
              <a:gd name="connsiteY2507" fmla="*/ 4540859 h 5532994"/>
              <a:gd name="connsiteX2508" fmla="*/ 1545805 w 4710767"/>
              <a:gd name="connsiteY2508" fmla="*/ 4537891 h 5532994"/>
              <a:gd name="connsiteX2509" fmla="*/ 1574361 w 4710767"/>
              <a:gd name="connsiteY2509" fmla="*/ 4548891 h 5532994"/>
              <a:gd name="connsiteX2510" fmla="*/ 1562683 w 4710767"/>
              <a:gd name="connsiteY2510" fmla="*/ 4534923 h 5532994"/>
              <a:gd name="connsiteX2511" fmla="*/ 1561062 w 4710767"/>
              <a:gd name="connsiteY2511" fmla="*/ 4527196 h 5532994"/>
              <a:gd name="connsiteX2512" fmla="*/ 1582983 w 4710767"/>
              <a:gd name="connsiteY2512" fmla="*/ 4475273 h 5532994"/>
              <a:gd name="connsiteX2513" fmla="*/ 1601481 w 4710767"/>
              <a:gd name="connsiteY2513" fmla="*/ 4480032 h 5532994"/>
              <a:gd name="connsiteX2514" fmla="*/ 1608299 w 4710767"/>
              <a:gd name="connsiteY2514" fmla="*/ 4470822 h 5532994"/>
              <a:gd name="connsiteX2515" fmla="*/ 1609918 w 4710767"/>
              <a:gd name="connsiteY2515" fmla="*/ 4478548 h 5532994"/>
              <a:gd name="connsiteX2516" fmla="*/ 1604721 w 4710767"/>
              <a:gd name="connsiteY2516" fmla="*/ 4495485 h 5532994"/>
              <a:gd name="connsiteX2517" fmla="*/ 1621598 w 4710767"/>
              <a:gd name="connsiteY2517" fmla="*/ 4492517 h 5532994"/>
              <a:gd name="connsiteX2518" fmla="*/ 1616401 w 4710767"/>
              <a:gd name="connsiteY2518" fmla="*/ 4509455 h 5532994"/>
              <a:gd name="connsiteX2519" fmla="*/ 1633279 w 4710767"/>
              <a:gd name="connsiteY2519" fmla="*/ 4506488 h 5532994"/>
              <a:gd name="connsiteX2520" fmla="*/ 1626796 w 4710767"/>
              <a:gd name="connsiteY2520" fmla="*/ 4475580 h 5532994"/>
              <a:gd name="connsiteX2521" fmla="*/ 1635975 w 4710767"/>
              <a:gd name="connsiteY2521" fmla="*/ 4435912 h 5532994"/>
              <a:gd name="connsiteX2522" fmla="*/ 1654474 w 4710767"/>
              <a:gd name="connsiteY2522" fmla="*/ 4440672 h 5532994"/>
              <a:gd name="connsiteX2523" fmla="*/ 1652853 w 4710767"/>
              <a:gd name="connsiteY2523" fmla="*/ 4432945 h 5532994"/>
              <a:gd name="connsiteX2524" fmla="*/ 1642793 w 4710767"/>
              <a:gd name="connsiteY2524" fmla="*/ 4426703 h 5532994"/>
              <a:gd name="connsiteX2525" fmla="*/ 1708528 w 4710767"/>
              <a:gd name="connsiteY2525" fmla="*/ 4375087 h 5532994"/>
              <a:gd name="connsiteX2526" fmla="*/ 1715346 w 4710767"/>
              <a:gd name="connsiteY2526" fmla="*/ 4365877 h 5532994"/>
              <a:gd name="connsiteX2527" fmla="*/ 1757539 w 4710767"/>
              <a:gd name="connsiteY2527" fmla="*/ 4358458 h 5532994"/>
              <a:gd name="connsiteX2528" fmla="*/ 1760780 w 4710767"/>
              <a:gd name="connsiteY2528" fmla="*/ 4373911 h 5532994"/>
              <a:gd name="connsiteX2529" fmla="*/ 1775548 w 4710767"/>
              <a:gd name="connsiteY2529" fmla="*/ 4371314 h 5532994"/>
              <a:gd name="connsiteX2530" fmla="*/ 1772306 w 4710767"/>
              <a:gd name="connsiteY2530" fmla="*/ 4355861 h 5532994"/>
              <a:gd name="connsiteX2531" fmla="*/ 1752678 w 4710767"/>
              <a:gd name="connsiteY2531" fmla="*/ 4335278 h 5532994"/>
              <a:gd name="connsiteX2532" fmla="*/ 1751057 w 4710767"/>
              <a:gd name="connsiteY2532" fmla="*/ 4327552 h 5532994"/>
              <a:gd name="connsiteX2533" fmla="*/ 1764945 w 4710767"/>
              <a:gd name="connsiteY2533" fmla="*/ 4279043 h 5532994"/>
              <a:gd name="connsiteX2534" fmla="*/ 1792878 w 4710767"/>
              <a:gd name="connsiteY2534" fmla="*/ 4216676 h 5532994"/>
              <a:gd name="connsiteX2535" fmla="*/ 1787401 w 4710767"/>
              <a:gd name="connsiteY2535" fmla="*/ 4179413 h 5532994"/>
              <a:gd name="connsiteX2536" fmla="*/ 1768392 w 4710767"/>
              <a:gd name="connsiteY2536" fmla="*/ 4151242 h 5532994"/>
              <a:gd name="connsiteX2537" fmla="*/ 1768105 w 4710767"/>
              <a:gd name="connsiteY2537" fmla="*/ 4150543 h 5532994"/>
              <a:gd name="connsiteX2538" fmla="*/ 1754954 w 4710767"/>
              <a:gd name="connsiteY2538" fmla="*/ 4176653 h 5532994"/>
              <a:gd name="connsiteX2539" fmla="*/ 1722698 w 4710767"/>
              <a:gd name="connsiteY2539" fmla="*/ 4192338 h 5532994"/>
              <a:gd name="connsiteX2540" fmla="*/ 1712639 w 4710767"/>
              <a:gd name="connsiteY2540" fmla="*/ 4186096 h 5532994"/>
              <a:gd name="connsiteX2541" fmla="*/ 1714258 w 4710767"/>
              <a:gd name="connsiteY2541" fmla="*/ 4193823 h 5532994"/>
              <a:gd name="connsiteX2542" fmla="*/ 1631287 w 4710767"/>
              <a:gd name="connsiteY2542" fmla="*/ 4090242 h 5532994"/>
              <a:gd name="connsiteX2543" fmla="*/ 1621228 w 4710767"/>
              <a:gd name="connsiteY2543" fmla="*/ 4084000 h 5532994"/>
              <a:gd name="connsiteX2544" fmla="*/ 1635941 w 4710767"/>
              <a:gd name="connsiteY2544" fmla="*/ 3987278 h 5532994"/>
              <a:gd name="connsiteX2545" fmla="*/ 1624262 w 4710767"/>
              <a:gd name="connsiteY2545" fmla="*/ 3973309 h 5532994"/>
              <a:gd name="connsiteX2546" fmla="*/ 1622641 w 4710767"/>
              <a:gd name="connsiteY2546" fmla="*/ 3965583 h 5532994"/>
              <a:gd name="connsiteX2547" fmla="*/ 1666790 w 4710767"/>
              <a:gd name="connsiteY2547" fmla="*/ 3925775 h 5532994"/>
              <a:gd name="connsiteX2548" fmla="*/ 1667531 w 4710767"/>
              <a:gd name="connsiteY2548" fmla="*/ 3887590 h 5532994"/>
              <a:gd name="connsiteX2549" fmla="*/ 1659093 w 4710767"/>
              <a:gd name="connsiteY2549" fmla="*/ 3889074 h 5532994"/>
              <a:gd name="connsiteX2550" fmla="*/ 1664290 w 4710767"/>
              <a:gd name="connsiteY2550" fmla="*/ 3872137 h 5532994"/>
              <a:gd name="connsiteX2551" fmla="*/ 1659429 w 4710767"/>
              <a:gd name="connsiteY2551" fmla="*/ 3848957 h 5532994"/>
              <a:gd name="connsiteX2552" fmla="*/ 1623175 w 4710767"/>
              <a:gd name="connsiteY2552" fmla="*/ 3801254 h 5532994"/>
              <a:gd name="connsiteX2553" fmla="*/ 1615071 w 4710767"/>
              <a:gd name="connsiteY2553" fmla="*/ 3762623 h 5532994"/>
              <a:gd name="connsiteX2554" fmla="*/ 1615812 w 4710767"/>
              <a:gd name="connsiteY2554" fmla="*/ 3724438 h 5532994"/>
              <a:gd name="connsiteX2555" fmla="*/ 1605753 w 4710767"/>
              <a:gd name="connsiteY2555" fmla="*/ 3718195 h 5532994"/>
              <a:gd name="connsiteX2556" fmla="*/ 1626209 w 4710767"/>
              <a:gd name="connsiteY2556" fmla="*/ 3690565 h 5532994"/>
              <a:gd name="connsiteX2557" fmla="*/ 1617769 w 4710767"/>
              <a:gd name="connsiteY2557" fmla="*/ 3692047 h 5532994"/>
              <a:gd name="connsiteX2558" fmla="*/ 1610950 w 4710767"/>
              <a:gd name="connsiteY2558" fmla="*/ 3701259 h 5532994"/>
              <a:gd name="connsiteX2559" fmla="*/ 1607710 w 4710767"/>
              <a:gd name="connsiteY2559" fmla="*/ 3685805 h 5532994"/>
              <a:gd name="connsiteX2560" fmla="*/ 1624587 w 4710767"/>
              <a:gd name="connsiteY2560" fmla="*/ 3682838 h 5532994"/>
              <a:gd name="connsiteX2561" fmla="*/ 1612907 w 4710767"/>
              <a:gd name="connsiteY2561" fmla="*/ 3668869 h 5532994"/>
              <a:gd name="connsiteX2562" fmla="*/ 1611287 w 4710767"/>
              <a:gd name="connsiteY2562" fmla="*/ 3661142 h 5532994"/>
              <a:gd name="connsiteX2563" fmla="*/ 1611714 w 4710767"/>
              <a:gd name="connsiteY2563" fmla="*/ 3639123 h 5532994"/>
              <a:gd name="connsiteX2564" fmla="*/ 1599706 w 4710767"/>
              <a:gd name="connsiteY2564" fmla="*/ 3629946 h 5532994"/>
              <a:gd name="connsiteX2565" fmla="*/ 1571374 w 4710767"/>
              <a:gd name="connsiteY2565" fmla="*/ 3494288 h 5532994"/>
              <a:gd name="connsiteX2566" fmla="*/ 1557266 w 4710767"/>
              <a:gd name="connsiteY2566" fmla="*/ 3486300 h 5532994"/>
              <a:gd name="connsiteX2567" fmla="*/ 1551828 w 4710767"/>
              <a:gd name="connsiteY2567" fmla="*/ 3439481 h 5532994"/>
              <a:gd name="connsiteX2568" fmla="*/ 1541618 w 4710767"/>
              <a:gd name="connsiteY2568" fmla="*/ 3437272 h 5532994"/>
              <a:gd name="connsiteX2569" fmla="*/ 1527460 w 4710767"/>
              <a:gd name="connsiteY2569" fmla="*/ 3403371 h 5532994"/>
              <a:gd name="connsiteX2570" fmla="*/ 1520977 w 4710767"/>
              <a:gd name="connsiteY2570" fmla="*/ 3397425 h 5532994"/>
              <a:gd name="connsiteX2571" fmla="*/ 1526893 w 4710767"/>
              <a:gd name="connsiteY2571" fmla="*/ 3425625 h 5532994"/>
              <a:gd name="connsiteX2572" fmla="*/ 1493137 w 4710767"/>
              <a:gd name="connsiteY2572" fmla="*/ 3431560 h 5532994"/>
              <a:gd name="connsiteX2573" fmla="*/ 1502456 w 4710767"/>
              <a:gd name="connsiteY2573" fmla="*/ 3475987 h 5532994"/>
              <a:gd name="connsiteX2574" fmla="*/ 1480382 w 4710767"/>
              <a:gd name="connsiteY2574" fmla="*/ 3495891 h 5532994"/>
              <a:gd name="connsiteX2575" fmla="*/ 1443875 w 4710767"/>
              <a:gd name="connsiteY2575" fmla="*/ 3478276 h 5532994"/>
              <a:gd name="connsiteX2576" fmla="*/ 1450693 w 4710767"/>
              <a:gd name="connsiteY2576" fmla="*/ 3469066 h 5532994"/>
              <a:gd name="connsiteX2577" fmla="*/ 1448672 w 4710767"/>
              <a:gd name="connsiteY2577" fmla="*/ 3466648 h 5532994"/>
              <a:gd name="connsiteX2578" fmla="*/ 1447660 w 4710767"/>
              <a:gd name="connsiteY2578" fmla="*/ 3472469 h 5532994"/>
              <a:gd name="connsiteX2579" fmla="*/ 1379933 w 4710767"/>
              <a:gd name="connsiteY2579" fmla="*/ 3473860 h 5532994"/>
              <a:gd name="connsiteX2580" fmla="*/ 1372114 w 4710767"/>
              <a:gd name="connsiteY2580" fmla="*/ 3469867 h 5532994"/>
              <a:gd name="connsiteX2581" fmla="*/ 1373125 w 4710767"/>
              <a:gd name="connsiteY2581" fmla="*/ 3474695 h 5532994"/>
              <a:gd name="connsiteX2582" fmla="*/ 1359489 w 4710767"/>
              <a:gd name="connsiteY2582" fmla="*/ 3493114 h 5532994"/>
              <a:gd name="connsiteX2583" fmla="*/ 1353162 w 4710767"/>
              <a:gd name="connsiteY2583" fmla="*/ 3494227 h 5532994"/>
              <a:gd name="connsiteX2584" fmla="*/ 1334664 w 4710767"/>
              <a:gd name="connsiteY2584" fmla="*/ 3489469 h 5532994"/>
              <a:gd name="connsiteX2585" fmla="*/ 1358023 w 4710767"/>
              <a:gd name="connsiteY2585" fmla="*/ 3517407 h 5532994"/>
              <a:gd name="connsiteX2586" fmla="*/ 1320692 w 4710767"/>
              <a:gd name="connsiteY2586" fmla="*/ 3548005 h 5532994"/>
              <a:gd name="connsiteX2587" fmla="*/ 1332371 w 4710767"/>
              <a:gd name="connsiteY2587" fmla="*/ 3561974 h 5532994"/>
              <a:gd name="connsiteX2588" fmla="*/ 1330010 w 4710767"/>
              <a:gd name="connsiteY2588" fmla="*/ 3592432 h 5532994"/>
              <a:gd name="connsiteX2589" fmla="*/ 1350129 w 4710767"/>
              <a:gd name="connsiteY2589" fmla="*/ 3604918 h 5532994"/>
              <a:gd name="connsiteX2590" fmla="*/ 1321235 w 4710767"/>
              <a:gd name="connsiteY2590" fmla="*/ 3634032 h 5532994"/>
              <a:gd name="connsiteX2591" fmla="*/ 1326096 w 4710767"/>
              <a:gd name="connsiteY2591" fmla="*/ 3657212 h 5532994"/>
              <a:gd name="connsiteX2592" fmla="*/ 1302401 w 4710767"/>
              <a:gd name="connsiteY2592" fmla="*/ 3669389 h 5532994"/>
              <a:gd name="connsiteX2593" fmla="*/ 1355868 w 4710767"/>
              <a:gd name="connsiteY2593" fmla="*/ 3674008 h 5532994"/>
              <a:gd name="connsiteX2594" fmla="*/ 1357490 w 4710767"/>
              <a:gd name="connsiteY2594" fmla="*/ 3681734 h 5532994"/>
              <a:gd name="connsiteX2595" fmla="*/ 1342232 w 4710767"/>
              <a:gd name="connsiteY2595" fmla="*/ 3692428 h 5532994"/>
              <a:gd name="connsiteX2596" fmla="*/ 1323735 w 4710767"/>
              <a:gd name="connsiteY2596" fmla="*/ 3687670 h 5532994"/>
              <a:gd name="connsiteX2597" fmla="*/ 1315296 w 4710767"/>
              <a:gd name="connsiteY2597" fmla="*/ 3689153 h 5532994"/>
              <a:gd name="connsiteX2598" fmla="*/ 1325020 w 4710767"/>
              <a:gd name="connsiteY2598" fmla="*/ 3735512 h 5532994"/>
              <a:gd name="connsiteX2599" fmla="*/ 1313004 w 4710767"/>
              <a:gd name="connsiteY2599" fmla="*/ 3761659 h 5532994"/>
              <a:gd name="connsiteX2600" fmla="*/ 1314626 w 4710767"/>
              <a:gd name="connsiteY2600" fmla="*/ 3769386 h 5532994"/>
              <a:gd name="connsiteX2601" fmla="*/ 1325899 w 4710767"/>
              <a:gd name="connsiteY2601" fmla="*/ 3781423 h 5532994"/>
              <a:gd name="connsiteX2602" fmla="*/ 1308100 w 4710767"/>
              <a:gd name="connsiteY2602" fmla="*/ 3894710 h 5532994"/>
              <a:gd name="connsiteX2603" fmla="*/ 1278870 w 4710767"/>
              <a:gd name="connsiteY2603" fmla="*/ 3963941 h 5532994"/>
              <a:gd name="connsiteX2604" fmla="*/ 1290550 w 4710767"/>
              <a:gd name="connsiteY2604" fmla="*/ 3977911 h 5532994"/>
              <a:gd name="connsiteX2605" fmla="*/ 1292169 w 4710767"/>
              <a:gd name="connsiteY2605" fmla="*/ 3985637 h 5532994"/>
              <a:gd name="connsiteX2606" fmla="*/ 1269691 w 4710767"/>
              <a:gd name="connsiteY2606" fmla="*/ 4003609 h 5532994"/>
              <a:gd name="connsiteX2607" fmla="*/ 1281369 w 4710767"/>
              <a:gd name="connsiteY2607" fmla="*/ 4017579 h 5532994"/>
              <a:gd name="connsiteX2608" fmla="*/ 1274552 w 4710767"/>
              <a:gd name="connsiteY2608" fmla="*/ 4026789 h 5532994"/>
              <a:gd name="connsiteX2609" fmla="*/ 1289809 w 4710767"/>
              <a:gd name="connsiteY2609" fmla="*/ 4016095 h 5532994"/>
              <a:gd name="connsiteX2610" fmla="*/ 1298247 w 4710767"/>
              <a:gd name="connsiteY2610" fmla="*/ 4014611 h 5532994"/>
              <a:gd name="connsiteX2611" fmla="*/ 1280699 w 4710767"/>
              <a:gd name="connsiteY2611" fmla="*/ 4097810 h 5532994"/>
              <a:gd name="connsiteX2612" fmla="*/ 1281913 w 4710767"/>
              <a:gd name="connsiteY2612" fmla="*/ 4103606 h 5532994"/>
              <a:gd name="connsiteX2613" fmla="*/ 1303652 w 4710767"/>
              <a:gd name="connsiteY2613" fmla="*/ 4123818 h 5532994"/>
              <a:gd name="connsiteX2614" fmla="*/ 1259992 w 4710767"/>
              <a:gd name="connsiteY2614" fmla="*/ 4155529 h 5532994"/>
              <a:gd name="connsiteX2615" fmla="*/ 1263234 w 4710767"/>
              <a:gd name="connsiteY2615" fmla="*/ 4170982 h 5532994"/>
              <a:gd name="connsiteX2616" fmla="*/ 1221040 w 4710767"/>
              <a:gd name="connsiteY2616" fmla="*/ 4178400 h 5532994"/>
              <a:gd name="connsiteX2617" fmla="*/ 1213481 w 4710767"/>
              <a:gd name="connsiteY2617" fmla="*/ 4225796 h 5532994"/>
              <a:gd name="connsiteX2618" fmla="*/ 1223540 w 4710767"/>
              <a:gd name="connsiteY2618" fmla="*/ 4232038 h 5532994"/>
              <a:gd name="connsiteX2619" fmla="*/ 1192692 w 4710767"/>
              <a:gd name="connsiteY2619" fmla="*/ 4293543 h 5532994"/>
              <a:gd name="connsiteX2620" fmla="*/ 1186364 w 4710767"/>
              <a:gd name="connsiteY2620" fmla="*/ 4294655 h 5532994"/>
              <a:gd name="connsiteX2621" fmla="*/ 1164625 w 4710767"/>
              <a:gd name="connsiteY2621" fmla="*/ 4274443 h 5532994"/>
              <a:gd name="connsiteX2622" fmla="*/ 1149368 w 4710767"/>
              <a:gd name="connsiteY2622" fmla="*/ 4285137 h 5532994"/>
              <a:gd name="connsiteX2623" fmla="*/ 1139596 w 4710767"/>
              <a:gd name="connsiteY2623" fmla="*/ 4269832 h 5532994"/>
              <a:gd name="connsiteX2624" fmla="*/ 1125443 w 4710767"/>
              <a:gd name="connsiteY2624" fmla="*/ 4258535 h 5532994"/>
              <a:gd name="connsiteX2625" fmla="*/ 1127156 w 4710767"/>
              <a:gd name="connsiteY2625" fmla="*/ 4271024 h 5532994"/>
              <a:gd name="connsiteX2626" fmla="*/ 1127976 w 4710767"/>
              <a:gd name="connsiteY2626" fmla="*/ 4361874 h 5532994"/>
              <a:gd name="connsiteX2627" fmla="*/ 1143058 w 4710767"/>
              <a:gd name="connsiteY2627" fmla="*/ 4371305 h 5532994"/>
              <a:gd name="connsiteX2628" fmla="*/ 1144507 w 4710767"/>
              <a:gd name="connsiteY2628" fmla="*/ 4428366 h 5532994"/>
              <a:gd name="connsiteX2629" fmla="*/ 1158615 w 4710767"/>
              <a:gd name="connsiteY2629" fmla="*/ 4436350 h 5532994"/>
              <a:gd name="connsiteX2630" fmla="*/ 1161078 w 4710767"/>
              <a:gd name="connsiteY2630" fmla="*/ 4452921 h 5532994"/>
              <a:gd name="connsiteX2631" fmla="*/ 1175186 w 4710767"/>
              <a:gd name="connsiteY2631" fmla="*/ 4460906 h 5532994"/>
              <a:gd name="connsiteX2632" fmla="*/ 1181546 w 4710767"/>
              <a:gd name="connsiteY2632" fmla="*/ 4483253 h 5532994"/>
              <a:gd name="connsiteX2633" fmla="*/ 1208327 w 4710767"/>
              <a:gd name="connsiteY2633" fmla="*/ 4510016 h 5532994"/>
              <a:gd name="connsiteX2634" fmla="*/ 1196232 w 4710767"/>
              <a:gd name="connsiteY2634" fmla="*/ 4598690 h 5532994"/>
              <a:gd name="connsiteX2635" fmla="*/ 1168017 w 4710767"/>
              <a:gd name="connsiteY2635" fmla="*/ 4582718 h 5532994"/>
              <a:gd name="connsiteX2636" fmla="*/ 1169453 w 4710767"/>
              <a:gd name="connsiteY2636" fmla="*/ 4571928 h 5532994"/>
              <a:gd name="connsiteX2637" fmla="*/ 1143649 w 4710767"/>
              <a:gd name="connsiteY2637" fmla="*/ 4546608 h 5532994"/>
              <a:gd name="connsiteX2638" fmla="*/ 1130977 w 4710767"/>
              <a:gd name="connsiteY2638" fmla="*/ 4527831 h 5532994"/>
              <a:gd name="connsiteX2639" fmla="*/ 1135798 w 4710767"/>
              <a:gd name="connsiteY2639" fmla="*/ 4509136 h 5532994"/>
              <a:gd name="connsiteX2640" fmla="*/ 1116817 w 4710767"/>
              <a:gd name="connsiteY2640" fmla="*/ 4493929 h 5532994"/>
              <a:gd name="connsiteX2641" fmla="*/ 1021791 w 4710767"/>
              <a:gd name="connsiteY2641" fmla="*/ 4298203 h 5532994"/>
              <a:gd name="connsiteX2642" fmla="*/ 1005132 w 4710767"/>
              <a:gd name="connsiteY2642" fmla="*/ 4289665 h 5532994"/>
              <a:gd name="connsiteX2643" fmla="*/ 1001234 w 4710767"/>
              <a:gd name="connsiteY2643" fmla="*/ 4283887 h 5532994"/>
              <a:gd name="connsiteX2644" fmla="*/ 1002180 w 4710767"/>
              <a:gd name="connsiteY2644" fmla="*/ 4149626 h 5532994"/>
              <a:gd name="connsiteX2645" fmla="*/ 988072 w 4710767"/>
              <a:gd name="connsiteY2645" fmla="*/ 4141642 h 5532994"/>
              <a:gd name="connsiteX2646" fmla="*/ 984174 w 4710767"/>
              <a:gd name="connsiteY2646" fmla="*/ 4135864 h 5532994"/>
              <a:gd name="connsiteX2647" fmla="*/ 969962 w 4710767"/>
              <a:gd name="connsiteY2647" fmla="*/ 4076043 h 5532994"/>
              <a:gd name="connsiteX2648" fmla="*/ 951956 w 4710767"/>
              <a:gd name="connsiteY2648" fmla="*/ 4062279 h 5532994"/>
              <a:gd name="connsiteX2649" fmla="*/ 966102 w 4710767"/>
              <a:gd name="connsiteY2649" fmla="*/ 4028330 h 5532994"/>
              <a:gd name="connsiteX2650" fmla="*/ 987494 w 4710767"/>
              <a:gd name="connsiteY2650" fmla="*/ 4034189 h 5532994"/>
              <a:gd name="connsiteX2651" fmla="*/ 991394 w 4710767"/>
              <a:gd name="connsiteY2651" fmla="*/ 4039967 h 5532994"/>
              <a:gd name="connsiteX2652" fmla="*/ 992881 w 4710767"/>
              <a:gd name="connsiteY2652" fmla="*/ 4055092 h 5532994"/>
              <a:gd name="connsiteX2653" fmla="*/ 1007079 w 4710767"/>
              <a:gd name="connsiteY2653" fmla="*/ 4047059 h 5532994"/>
              <a:gd name="connsiteX2654" fmla="*/ 1006451 w 4710767"/>
              <a:gd name="connsiteY2654" fmla="*/ 3913692 h 5532994"/>
              <a:gd name="connsiteX2655" fmla="*/ 989442 w 4710767"/>
              <a:gd name="connsiteY2655" fmla="*/ 3791585 h 5532994"/>
              <a:gd name="connsiteX2656" fmla="*/ 972781 w 4710767"/>
              <a:gd name="connsiteY2656" fmla="*/ 3783047 h 5532994"/>
              <a:gd name="connsiteX2657" fmla="*/ 965023 w 4710767"/>
              <a:gd name="connsiteY2657" fmla="*/ 3729556 h 5532994"/>
              <a:gd name="connsiteX2658" fmla="*/ 944604 w 4710767"/>
              <a:gd name="connsiteY2658" fmla="*/ 3725141 h 5532994"/>
              <a:gd name="connsiteX2659" fmla="*/ 969845 w 4710767"/>
              <a:gd name="connsiteY2659" fmla="*/ 3710861 h 5532994"/>
              <a:gd name="connsiteX2660" fmla="*/ 964971 w 4710767"/>
              <a:gd name="connsiteY2660" fmla="*/ 3703638 h 5532994"/>
              <a:gd name="connsiteX2661" fmla="*/ 952352 w 4710767"/>
              <a:gd name="connsiteY2661" fmla="*/ 3710778 h 5532994"/>
              <a:gd name="connsiteX2662" fmla="*/ 932856 w 4710767"/>
              <a:gd name="connsiteY2662" fmla="*/ 3681889 h 5532994"/>
              <a:gd name="connsiteX2663" fmla="*/ 949375 w 4710767"/>
              <a:gd name="connsiteY2663" fmla="*/ 3680528 h 5532994"/>
              <a:gd name="connsiteX2664" fmla="*/ 945476 w 4710767"/>
              <a:gd name="connsiteY2664" fmla="*/ 3674749 h 5532994"/>
              <a:gd name="connsiteX2665" fmla="*/ 933818 w 4710767"/>
              <a:gd name="connsiteY2665" fmla="*/ 3676854 h 5532994"/>
              <a:gd name="connsiteX2666" fmla="*/ 931359 w 4710767"/>
              <a:gd name="connsiteY2666" fmla="*/ 3674842 h 5532994"/>
              <a:gd name="connsiteX2667" fmla="*/ 921383 w 4710767"/>
              <a:gd name="connsiteY2667" fmla="*/ 3688316 h 5532994"/>
              <a:gd name="connsiteX2668" fmla="*/ 919764 w 4710767"/>
              <a:gd name="connsiteY2668" fmla="*/ 3680590 h 5532994"/>
              <a:gd name="connsiteX2669" fmla="*/ 926788 w 4710767"/>
              <a:gd name="connsiteY2669" fmla="*/ 3671102 h 5532994"/>
              <a:gd name="connsiteX2670" fmla="*/ 924084 w 4710767"/>
              <a:gd name="connsiteY2670" fmla="*/ 3668890 h 5532994"/>
              <a:gd name="connsiteX2671" fmla="*/ 908488 w 4710767"/>
              <a:gd name="connsiteY2671" fmla="*/ 3645778 h 5532994"/>
              <a:gd name="connsiteX2672" fmla="*/ 918683 w 4710767"/>
              <a:gd name="connsiteY2672" fmla="*/ 3580134 h 5532994"/>
              <a:gd name="connsiteX2673" fmla="*/ 904574 w 4710767"/>
              <a:gd name="connsiteY2673" fmla="*/ 3572149 h 5532994"/>
              <a:gd name="connsiteX2674" fmla="*/ 907023 w 4710767"/>
              <a:gd name="connsiteY2674" fmla="*/ 3520867 h 5532994"/>
              <a:gd name="connsiteX2675" fmla="*/ 890365 w 4710767"/>
              <a:gd name="connsiteY2675" fmla="*/ 3512327 h 5532994"/>
              <a:gd name="connsiteX2676" fmla="*/ 894353 w 4710767"/>
              <a:gd name="connsiteY2676" fmla="*/ 3502089 h 5532994"/>
              <a:gd name="connsiteX2677" fmla="*/ 878667 w 4710767"/>
              <a:gd name="connsiteY2677" fmla="*/ 3494994 h 5532994"/>
              <a:gd name="connsiteX2678" fmla="*/ 874807 w 4710767"/>
              <a:gd name="connsiteY2678" fmla="*/ 3447282 h 5532994"/>
              <a:gd name="connsiteX2679" fmla="*/ 873356 w 4710767"/>
              <a:gd name="connsiteY2679" fmla="*/ 3390222 h 5532994"/>
              <a:gd name="connsiteX2680" fmla="*/ 879668 w 4710767"/>
              <a:gd name="connsiteY2680" fmla="*/ 3386651 h 5532994"/>
              <a:gd name="connsiteX2681" fmla="*/ 848988 w 4710767"/>
              <a:gd name="connsiteY2681" fmla="*/ 3354110 h 5532994"/>
              <a:gd name="connsiteX2682" fmla="*/ 841678 w 4710767"/>
              <a:gd name="connsiteY2682" fmla="*/ 3466025 h 5532994"/>
              <a:gd name="connsiteX2683" fmla="*/ 835367 w 4710767"/>
              <a:gd name="connsiteY2683" fmla="*/ 3469595 h 5532994"/>
              <a:gd name="connsiteX2684" fmla="*/ 831468 w 4710767"/>
              <a:gd name="connsiteY2684" fmla="*/ 3463817 h 5532994"/>
              <a:gd name="connsiteX2685" fmla="*/ 831418 w 4710767"/>
              <a:gd name="connsiteY2685" fmla="*/ 3437900 h 5532994"/>
              <a:gd name="connsiteX2686" fmla="*/ 827519 w 4710767"/>
              <a:gd name="connsiteY2686" fmla="*/ 3432121 h 5532994"/>
              <a:gd name="connsiteX2687" fmla="*/ 810998 w 4710767"/>
              <a:gd name="connsiteY2687" fmla="*/ 3433485 h 5532994"/>
              <a:gd name="connsiteX2688" fmla="*/ 808536 w 4710767"/>
              <a:gd name="connsiteY2688" fmla="*/ 3416915 h 5532994"/>
              <a:gd name="connsiteX2689" fmla="*/ 786630 w 4710767"/>
              <a:gd name="connsiteY2689" fmla="*/ 3397374 h 5532994"/>
              <a:gd name="connsiteX2690" fmla="*/ 792890 w 4710767"/>
              <a:gd name="connsiteY2690" fmla="*/ 3367886 h 5532994"/>
              <a:gd name="connsiteX2691" fmla="*/ 788990 w 4710767"/>
              <a:gd name="connsiteY2691" fmla="*/ 3362108 h 5532994"/>
              <a:gd name="connsiteX2692" fmla="*/ 774882 w 4710767"/>
              <a:gd name="connsiteY2692" fmla="*/ 3354123 h 5532994"/>
              <a:gd name="connsiteX2693" fmla="*/ 785180 w 4710767"/>
              <a:gd name="connsiteY2693" fmla="*/ 3340313 h 5532994"/>
              <a:gd name="connsiteX2694" fmla="*/ 768520 w 4710767"/>
              <a:gd name="connsiteY2694" fmla="*/ 3331774 h 5532994"/>
              <a:gd name="connsiteX2695" fmla="*/ 760722 w 4710767"/>
              <a:gd name="connsiteY2695" fmla="*/ 3320220 h 5532994"/>
              <a:gd name="connsiteX2696" fmla="*/ 781231 w 4710767"/>
              <a:gd name="connsiteY2696" fmla="*/ 3308617 h 5532994"/>
              <a:gd name="connsiteX2697" fmla="*/ 768560 w 4710767"/>
              <a:gd name="connsiteY2697" fmla="*/ 3289840 h 5532994"/>
              <a:gd name="connsiteX2698" fmla="*/ 740254 w 4710767"/>
              <a:gd name="connsiteY2698" fmla="*/ 3289886 h 5532994"/>
              <a:gd name="connsiteX2699" fmla="*/ 746602 w 4710767"/>
              <a:gd name="connsiteY2699" fmla="*/ 3244382 h 5532994"/>
              <a:gd name="connsiteX2700" fmla="*/ 773421 w 4710767"/>
              <a:gd name="connsiteY2700" fmla="*/ 3229209 h 5532994"/>
              <a:gd name="connsiteX2701" fmla="*/ 789938 w 4710767"/>
              <a:gd name="connsiteY2701" fmla="*/ 3227846 h 5532994"/>
              <a:gd name="connsiteX2702" fmla="*/ 786040 w 4710767"/>
              <a:gd name="connsiteY2702" fmla="*/ 3222070 h 5532994"/>
              <a:gd name="connsiteX2703" fmla="*/ 750538 w 4710767"/>
              <a:gd name="connsiteY2703" fmla="*/ 3208224 h 5532994"/>
              <a:gd name="connsiteX2704" fmla="*/ 742740 w 4710767"/>
              <a:gd name="connsiteY2704" fmla="*/ 3196667 h 5532994"/>
              <a:gd name="connsiteX2705" fmla="*/ 753872 w 4710767"/>
              <a:gd name="connsiteY2705" fmla="*/ 3174402 h 5532994"/>
              <a:gd name="connsiteX2706" fmla="*/ 727092 w 4710767"/>
              <a:gd name="connsiteY2706" fmla="*/ 3147639 h 5532994"/>
              <a:gd name="connsiteX2707" fmla="*/ 733403 w 4710767"/>
              <a:gd name="connsiteY2707" fmla="*/ 3144070 h 5532994"/>
              <a:gd name="connsiteX2708" fmla="*/ 749922 w 4710767"/>
              <a:gd name="connsiteY2708" fmla="*/ 3142708 h 5532994"/>
              <a:gd name="connsiteX2709" fmla="*/ 733350 w 4710767"/>
              <a:gd name="connsiteY2709" fmla="*/ 3118153 h 5532994"/>
              <a:gd name="connsiteX2710" fmla="*/ 719244 w 4710767"/>
              <a:gd name="connsiteY2710" fmla="*/ 3110166 h 5532994"/>
              <a:gd name="connsiteX2711" fmla="*/ 730979 w 4710767"/>
              <a:gd name="connsiteY2711" fmla="*/ 3085564 h 5532994"/>
              <a:gd name="connsiteX2712" fmla="*/ 705172 w 4710767"/>
              <a:gd name="connsiteY2712" fmla="*/ 3060246 h 5532994"/>
              <a:gd name="connsiteX2713" fmla="*/ 724143 w 4710767"/>
              <a:gd name="connsiteY2713" fmla="*/ 3007601 h 5532994"/>
              <a:gd name="connsiteX2714" fmla="*/ 693374 w 4710767"/>
              <a:gd name="connsiteY2714" fmla="*/ 2991078 h 5532994"/>
              <a:gd name="connsiteX2715" fmla="*/ 689462 w 4710767"/>
              <a:gd name="connsiteY2715" fmla="*/ 2917447 h 5532994"/>
              <a:gd name="connsiteX2716" fmla="*/ 712380 w 4710767"/>
              <a:gd name="connsiteY2716" fmla="*/ 2896496 h 5532994"/>
              <a:gd name="connsiteX2717" fmla="*/ 698272 w 4710767"/>
              <a:gd name="connsiteY2717" fmla="*/ 2888512 h 5532994"/>
              <a:gd name="connsiteX2718" fmla="*/ 677802 w 4710767"/>
              <a:gd name="connsiteY2718" fmla="*/ 2858178 h 5532994"/>
              <a:gd name="connsiteX2719" fmla="*/ 684150 w 4710767"/>
              <a:gd name="connsiteY2719" fmla="*/ 2812673 h 5532994"/>
              <a:gd name="connsiteX2720" fmla="*/ 672454 w 4710767"/>
              <a:gd name="connsiteY2720" fmla="*/ 2795340 h 5532994"/>
              <a:gd name="connsiteX2721" fmla="*/ 681123 w 4710767"/>
              <a:gd name="connsiteY2721" fmla="*/ 2756504 h 5532994"/>
              <a:gd name="connsiteX2722" fmla="*/ 677225 w 4710767"/>
              <a:gd name="connsiteY2722" fmla="*/ 2750727 h 5532994"/>
              <a:gd name="connsiteX2723" fmla="*/ 651932 w 4710767"/>
              <a:gd name="connsiteY2723" fmla="*/ 2739089 h 5532994"/>
              <a:gd name="connsiteX2724" fmla="*/ 670952 w 4710767"/>
              <a:gd name="connsiteY2724" fmla="*/ 2712362 h 5532994"/>
              <a:gd name="connsiteX2725" fmla="*/ 650483 w 4710767"/>
              <a:gd name="connsiteY2725" fmla="*/ 2682029 h 5532994"/>
              <a:gd name="connsiteX2726" fmla="*/ 663052 w 4710767"/>
              <a:gd name="connsiteY2726" fmla="*/ 2648971 h 5532994"/>
              <a:gd name="connsiteX2727" fmla="*/ 645044 w 4710767"/>
              <a:gd name="connsiteY2727" fmla="*/ 2635209 h 5532994"/>
              <a:gd name="connsiteX2728" fmla="*/ 638683 w 4710767"/>
              <a:gd name="connsiteY2728" fmla="*/ 2612861 h 5532994"/>
              <a:gd name="connsiteX2729" fmla="*/ 597846 w 4710767"/>
              <a:gd name="connsiteY2729" fmla="*/ 2604031 h 5532994"/>
              <a:gd name="connsiteX2730" fmla="*/ 611903 w 4710767"/>
              <a:gd name="connsiteY2730" fmla="*/ 2586098 h 5532994"/>
              <a:gd name="connsiteX2731" fmla="*/ 597795 w 4710767"/>
              <a:gd name="connsiteY2731" fmla="*/ 2578112 h 5532994"/>
              <a:gd name="connsiteX2732" fmla="*/ 602654 w 4710767"/>
              <a:gd name="connsiteY2732" fmla="*/ 2517481 h 5532994"/>
              <a:gd name="connsiteX2733" fmla="*/ 611378 w 4710767"/>
              <a:gd name="connsiteY2733" fmla="*/ 2504564 h 5532994"/>
              <a:gd name="connsiteX2734" fmla="*/ 584596 w 4710767"/>
              <a:gd name="connsiteY2734" fmla="*/ 2477801 h 5532994"/>
              <a:gd name="connsiteX2735" fmla="*/ 593357 w 4710767"/>
              <a:gd name="connsiteY2735" fmla="*/ 2422947 h 5532994"/>
              <a:gd name="connsiteX2736" fmla="*/ 571385 w 4710767"/>
              <a:gd name="connsiteY2736" fmla="*/ 2309636 h 5532994"/>
              <a:gd name="connsiteX2737" fmla="*/ 608413 w 4710767"/>
              <a:gd name="connsiteY2737" fmla="*/ 2296671 h 5532994"/>
              <a:gd name="connsiteX2738" fmla="*/ 604513 w 4710767"/>
              <a:gd name="connsiteY2738" fmla="*/ 2290893 h 5532994"/>
              <a:gd name="connsiteX2739" fmla="*/ 577644 w 4710767"/>
              <a:gd name="connsiteY2739" fmla="*/ 2280149 h 5532994"/>
              <a:gd name="connsiteX2740" fmla="*/ 586405 w 4710767"/>
              <a:gd name="connsiteY2740" fmla="*/ 2225296 h 5532994"/>
              <a:gd name="connsiteX2741" fmla="*/ 565986 w 4710767"/>
              <a:gd name="connsiteY2741" fmla="*/ 2220880 h 5532994"/>
              <a:gd name="connsiteX2742" fmla="*/ 578643 w 4710767"/>
              <a:gd name="connsiteY2742" fmla="*/ 2171806 h 5532994"/>
              <a:gd name="connsiteX2743" fmla="*/ 568436 w 4710767"/>
              <a:gd name="connsiteY2743" fmla="*/ 2169597 h 5532994"/>
              <a:gd name="connsiteX2744" fmla="*/ 560624 w 4710767"/>
              <a:gd name="connsiteY2744" fmla="*/ 2090190 h 5532994"/>
              <a:gd name="connsiteX2745" fmla="*/ 566934 w 4710767"/>
              <a:gd name="connsiteY2745" fmla="*/ 2086619 h 5532994"/>
              <a:gd name="connsiteX2746" fmla="*/ 594636 w 4710767"/>
              <a:gd name="connsiteY2746" fmla="*/ 2088909 h 5532994"/>
              <a:gd name="connsiteX2747" fmla="*/ 593752 w 4710767"/>
              <a:gd name="connsiteY2747" fmla="*/ 2071447 h 5532994"/>
              <a:gd name="connsiteX2748" fmla="*/ 589853 w 4710767"/>
              <a:gd name="connsiteY2748" fmla="*/ 2065669 h 5532994"/>
              <a:gd name="connsiteX2749" fmla="*/ 562983 w 4710767"/>
              <a:gd name="connsiteY2749" fmla="*/ 2054924 h 5532994"/>
              <a:gd name="connsiteX2750" fmla="*/ 574205 w 4710767"/>
              <a:gd name="connsiteY2750" fmla="*/ 2016641 h 5532994"/>
              <a:gd name="connsiteX2751" fmla="*/ 555224 w 4710767"/>
              <a:gd name="connsiteY2751" fmla="*/ 2001433 h 5532994"/>
              <a:gd name="connsiteX2752" fmla="*/ 555678 w 4710767"/>
              <a:gd name="connsiteY2752" fmla="*/ 2000121 h 5532994"/>
              <a:gd name="connsiteX2753" fmla="*/ 550019 w 4710767"/>
              <a:gd name="connsiteY2753" fmla="*/ 2001115 h 5532994"/>
              <a:gd name="connsiteX2754" fmla="*/ 529901 w 4710767"/>
              <a:gd name="connsiteY2754" fmla="*/ 1988630 h 5532994"/>
              <a:gd name="connsiteX2755" fmla="*/ 545158 w 4710767"/>
              <a:gd name="connsiteY2755" fmla="*/ 1977937 h 5532994"/>
              <a:gd name="connsiteX2756" fmla="*/ 553597 w 4710767"/>
              <a:gd name="connsiteY2756" fmla="*/ 1976453 h 5532994"/>
              <a:gd name="connsiteX2757" fmla="*/ 557473 w 4710767"/>
              <a:gd name="connsiteY2757" fmla="*/ 1994934 h 5532994"/>
              <a:gd name="connsiteX2758" fmla="*/ 563166 w 4710767"/>
              <a:gd name="connsiteY2758" fmla="*/ 1978477 h 5532994"/>
              <a:gd name="connsiteX2759" fmla="*/ 561484 w 4710767"/>
              <a:gd name="connsiteY2759" fmla="*/ 1959043 h 5532994"/>
              <a:gd name="connsiteX2760" fmla="*/ 541917 w 4710767"/>
              <a:gd name="connsiteY2760" fmla="*/ 1962483 h 5532994"/>
              <a:gd name="connsiteX2761" fmla="*/ 540296 w 4710767"/>
              <a:gd name="connsiteY2761" fmla="*/ 1954757 h 5532994"/>
              <a:gd name="connsiteX2762" fmla="*/ 559536 w 4710767"/>
              <a:gd name="connsiteY2762" fmla="*/ 1921331 h 5532994"/>
              <a:gd name="connsiteX2763" fmla="*/ 560251 w 4710767"/>
              <a:gd name="connsiteY2763" fmla="*/ 1924741 h 5532994"/>
              <a:gd name="connsiteX2764" fmla="*/ 564907 w 4710767"/>
              <a:gd name="connsiteY2764" fmla="*/ 1922106 h 5532994"/>
              <a:gd name="connsiteX2765" fmla="*/ 538126 w 4710767"/>
              <a:gd name="connsiteY2765" fmla="*/ 1895344 h 5532994"/>
              <a:gd name="connsiteX2766" fmla="*/ 563405 w 4710767"/>
              <a:gd name="connsiteY2766" fmla="*/ 1839129 h 5532994"/>
              <a:gd name="connsiteX2767" fmla="*/ 548324 w 4710767"/>
              <a:gd name="connsiteY2767" fmla="*/ 1829698 h 5532994"/>
              <a:gd name="connsiteX2768" fmla="*/ 551696 w 4710767"/>
              <a:gd name="connsiteY2768" fmla="*/ 1753942 h 5532994"/>
              <a:gd name="connsiteX2769" fmla="*/ 566727 w 4710767"/>
              <a:gd name="connsiteY2769" fmla="*/ 1737455 h 5532994"/>
              <a:gd name="connsiteX2770" fmla="*/ 562828 w 4710767"/>
              <a:gd name="connsiteY2770" fmla="*/ 1731676 h 5532994"/>
              <a:gd name="connsiteX2771" fmla="*/ 541434 w 4710767"/>
              <a:gd name="connsiteY2771" fmla="*/ 1725816 h 5532994"/>
              <a:gd name="connsiteX2772" fmla="*/ 539582 w 4710767"/>
              <a:gd name="connsiteY2772" fmla="*/ 1679462 h 5532994"/>
              <a:gd name="connsiteX2773" fmla="*/ 540265 w 4710767"/>
              <a:gd name="connsiteY2773" fmla="*/ 1673013 h 5532994"/>
              <a:gd name="connsiteX2774" fmla="*/ 538512 w 4710767"/>
              <a:gd name="connsiteY2774" fmla="*/ 1664657 h 5532994"/>
              <a:gd name="connsiteX2775" fmla="*/ 541202 w 4710767"/>
              <a:gd name="connsiteY2775" fmla="*/ 1664184 h 5532994"/>
              <a:gd name="connsiteX2776" fmla="*/ 544575 w 4710767"/>
              <a:gd name="connsiteY2776" fmla="*/ 1632354 h 5532994"/>
              <a:gd name="connsiteX2777" fmla="*/ 551073 w 4710767"/>
              <a:gd name="connsiteY2777" fmla="*/ 1586513 h 5532994"/>
              <a:gd name="connsiteX2778" fmla="*/ 534727 w 4710767"/>
              <a:gd name="connsiteY2778" fmla="*/ 1563175 h 5532994"/>
              <a:gd name="connsiteX2779" fmla="*/ 557094 w 4710767"/>
              <a:gd name="connsiteY2779" fmla="*/ 1539419 h 5532994"/>
              <a:gd name="connsiteX2780" fmla="*/ 557451 w 4710767"/>
              <a:gd name="connsiteY2780" fmla="*/ 1533132 h 5532994"/>
              <a:gd name="connsiteX2781" fmla="*/ 537034 w 4710767"/>
              <a:gd name="connsiteY2781" fmla="*/ 1528717 h 5532994"/>
              <a:gd name="connsiteX2782" fmla="*/ 529236 w 4710767"/>
              <a:gd name="connsiteY2782" fmla="*/ 1517161 h 5532994"/>
              <a:gd name="connsiteX2783" fmla="*/ 525235 w 4710767"/>
              <a:gd name="connsiteY2783" fmla="*/ 1459548 h 5532994"/>
              <a:gd name="connsiteX2784" fmla="*/ 544158 w 4710767"/>
              <a:gd name="connsiteY2784" fmla="*/ 1453761 h 5532994"/>
              <a:gd name="connsiteX2785" fmla="*/ 546200 w 4710767"/>
              <a:gd name="connsiteY2785" fmla="*/ 1451002 h 5532994"/>
              <a:gd name="connsiteX2786" fmla="*/ 527703 w 4710767"/>
              <a:gd name="connsiteY2786" fmla="*/ 1446243 h 5532994"/>
              <a:gd name="connsiteX2787" fmla="*/ 482086 w 4710767"/>
              <a:gd name="connsiteY2787" fmla="*/ 1510343 h 5532994"/>
              <a:gd name="connsiteX2788" fmla="*/ 436801 w 4710767"/>
              <a:gd name="connsiteY2788" fmla="*/ 1502336 h 5532994"/>
              <a:gd name="connsiteX2789" fmla="*/ 450256 w 4710767"/>
              <a:gd name="connsiteY2789" fmla="*/ 1509951 h 5532994"/>
              <a:gd name="connsiteX2790" fmla="*/ 455131 w 4710767"/>
              <a:gd name="connsiteY2790" fmla="*/ 1517174 h 5532994"/>
              <a:gd name="connsiteX2791" fmla="*/ 443036 w 4710767"/>
              <a:gd name="connsiteY2791" fmla="*/ 1605848 h 5532994"/>
              <a:gd name="connsiteX2792" fmla="*/ 459607 w 4710767"/>
              <a:gd name="connsiteY2792" fmla="*/ 1630403 h 5532994"/>
              <a:gd name="connsiteX2793" fmla="*/ 445410 w 4710767"/>
              <a:gd name="connsiteY2793" fmla="*/ 1638434 h 5532994"/>
              <a:gd name="connsiteX2794" fmla="*/ 437612 w 4710767"/>
              <a:gd name="connsiteY2794" fmla="*/ 1626880 h 5532994"/>
              <a:gd name="connsiteX2795" fmla="*/ 428890 w 4710767"/>
              <a:gd name="connsiteY2795" fmla="*/ 1639796 h 5532994"/>
              <a:gd name="connsiteX2796" fmla="*/ 442998 w 4710767"/>
              <a:gd name="connsiteY2796" fmla="*/ 1647783 h 5532994"/>
              <a:gd name="connsiteX2797" fmla="*/ 455670 w 4710767"/>
              <a:gd name="connsiteY2797" fmla="*/ 1666561 h 5532994"/>
              <a:gd name="connsiteX2798" fmla="*/ 450849 w 4710767"/>
              <a:gd name="connsiteY2798" fmla="*/ 1685256 h 5532994"/>
              <a:gd name="connsiteX2799" fmla="*/ 440639 w 4710767"/>
              <a:gd name="connsiteY2799" fmla="*/ 1683048 h 5532994"/>
              <a:gd name="connsiteX2800" fmla="*/ 436651 w 4710767"/>
              <a:gd name="connsiteY2800" fmla="*/ 1693289 h 5532994"/>
              <a:gd name="connsiteX2801" fmla="*/ 422542 w 4710767"/>
              <a:gd name="connsiteY2801" fmla="*/ 1685304 h 5532994"/>
              <a:gd name="connsiteX2802" fmla="*/ 424952 w 4710767"/>
              <a:gd name="connsiteY2802" fmla="*/ 1675955 h 5532994"/>
              <a:gd name="connsiteX2803" fmla="*/ 412333 w 4710767"/>
              <a:gd name="connsiteY2803" fmla="*/ 1683094 h 5532994"/>
              <a:gd name="connsiteX2804" fmla="*/ 403560 w 4710767"/>
              <a:gd name="connsiteY2804" fmla="*/ 1670095 h 5532994"/>
              <a:gd name="connsiteX2805" fmla="*/ 409869 w 4710767"/>
              <a:gd name="connsiteY2805" fmla="*/ 1666526 h 5532994"/>
              <a:gd name="connsiteX2806" fmla="*/ 427967 w 4710767"/>
              <a:gd name="connsiteY2806" fmla="*/ 1664270 h 5532994"/>
              <a:gd name="connsiteX2807" fmla="*/ 424068 w 4710767"/>
              <a:gd name="connsiteY2807" fmla="*/ 1658493 h 5532994"/>
              <a:gd name="connsiteX2808" fmla="*/ 412281 w 4710767"/>
              <a:gd name="connsiteY2808" fmla="*/ 1657177 h 5532994"/>
              <a:gd name="connsiteX2809" fmla="*/ 412371 w 4710767"/>
              <a:gd name="connsiteY2809" fmla="*/ 1641160 h 5532994"/>
              <a:gd name="connsiteX2810" fmla="*/ 362672 w 4710767"/>
              <a:gd name="connsiteY2810" fmla="*/ 1635348 h 5532994"/>
              <a:gd name="connsiteX2811" fmla="*/ 354874 w 4710767"/>
              <a:gd name="connsiteY2811" fmla="*/ 1623791 h 5532994"/>
              <a:gd name="connsiteX2812" fmla="*/ 373628 w 4710767"/>
              <a:gd name="connsiteY2812" fmla="*/ 1600707 h 5532994"/>
              <a:gd name="connsiteX2813" fmla="*/ 365938 w 4710767"/>
              <a:gd name="connsiteY2813" fmla="*/ 1576262 h 5532994"/>
              <a:gd name="connsiteX2814" fmla="*/ 355661 w 4710767"/>
              <a:gd name="connsiteY2814" fmla="*/ 1564619 h 5532994"/>
              <a:gd name="connsiteX2815" fmla="*/ 356208 w 4710767"/>
              <a:gd name="connsiteY2815" fmla="*/ 1562838 h 5532994"/>
              <a:gd name="connsiteX2816" fmla="*/ 339175 w 4710767"/>
              <a:gd name="connsiteY2816" fmla="*/ 1548846 h 5532994"/>
              <a:gd name="connsiteX2817" fmla="*/ 348997 w 4710767"/>
              <a:gd name="connsiteY2817" fmla="*/ 1523829 h 5532994"/>
              <a:gd name="connsiteX2818" fmla="*/ 357487 w 4710767"/>
              <a:gd name="connsiteY2818" fmla="*/ 1513849 h 5532994"/>
              <a:gd name="connsiteX2819" fmla="*/ 351136 w 4710767"/>
              <a:gd name="connsiteY2819" fmla="*/ 1501323 h 5532994"/>
              <a:gd name="connsiteX2820" fmla="*/ 352050 w 4710767"/>
              <a:gd name="connsiteY2820" fmla="*/ 1500089 h 5532994"/>
              <a:gd name="connsiteX2821" fmla="*/ 351834 w 4710767"/>
              <a:gd name="connsiteY2821" fmla="*/ 1499769 h 5532994"/>
              <a:gd name="connsiteX2822" fmla="*/ 325054 w 4710767"/>
              <a:gd name="connsiteY2822" fmla="*/ 1473008 h 5532994"/>
              <a:gd name="connsiteX2823" fmla="*/ 328425 w 4710767"/>
              <a:gd name="connsiteY2823" fmla="*/ 1397252 h 5532994"/>
              <a:gd name="connsiteX2824" fmla="*/ 317243 w 4710767"/>
              <a:gd name="connsiteY2824" fmla="*/ 1393598 h 5532994"/>
              <a:gd name="connsiteX2825" fmla="*/ 314253 w 4710767"/>
              <a:gd name="connsiteY2825" fmla="*/ 1295495 h 5532994"/>
              <a:gd name="connsiteX2826" fmla="*/ 333274 w 4710767"/>
              <a:gd name="connsiteY2826" fmla="*/ 1268767 h 5532994"/>
              <a:gd name="connsiteX2827" fmla="*/ 323064 w 4710767"/>
              <a:gd name="connsiteY2827" fmla="*/ 1266559 h 5532994"/>
              <a:gd name="connsiteX2828" fmla="*/ 306342 w 4710767"/>
              <a:gd name="connsiteY2828" fmla="*/ 1181215 h 5532994"/>
              <a:gd name="connsiteX2829" fmla="*/ 314661 w 4710767"/>
              <a:gd name="connsiteY2829" fmla="*/ 1011846 h 5532994"/>
              <a:gd name="connsiteX2830" fmla="*/ 327283 w 4710767"/>
              <a:gd name="connsiteY2830" fmla="*/ 1004705 h 5532994"/>
              <a:gd name="connsiteX2831" fmla="*/ 331183 w 4710767"/>
              <a:gd name="connsiteY2831" fmla="*/ 1010483 h 5532994"/>
              <a:gd name="connsiteX2832" fmla="*/ 337543 w 4710767"/>
              <a:gd name="connsiteY2832" fmla="*/ 1032831 h 5532994"/>
              <a:gd name="connsiteX2833" fmla="*/ 347753 w 4710767"/>
              <a:gd name="connsiteY2833" fmla="*/ 1035039 h 5532994"/>
              <a:gd name="connsiteX2834" fmla="*/ 342649 w 4710767"/>
              <a:gd name="connsiteY2834" fmla="*/ 1040638 h 5532994"/>
              <a:gd name="connsiteX2835" fmla="*/ 378779 w 4710767"/>
              <a:gd name="connsiteY2835" fmla="*/ 1017780 h 5532994"/>
              <a:gd name="connsiteX2836" fmla="*/ 403605 w 4710767"/>
              <a:gd name="connsiteY2836" fmla="*/ 1021426 h 5532994"/>
              <a:gd name="connsiteX2837" fmla="*/ 408061 w 4710767"/>
              <a:gd name="connsiteY2837" fmla="*/ 1042674 h 5532994"/>
              <a:gd name="connsiteX2838" fmla="*/ 361160 w 4710767"/>
              <a:gd name="connsiteY2838" fmla="*/ 1058932 h 5532994"/>
              <a:gd name="connsiteX2839" fmla="*/ 351506 w 4710767"/>
              <a:gd name="connsiteY2839" fmla="*/ 1054621 h 5532994"/>
              <a:gd name="connsiteX2840" fmla="*/ 338208 w 4710767"/>
              <a:gd name="connsiteY2840" fmla="*/ 1055924 h 5532994"/>
              <a:gd name="connsiteX2841" fmla="*/ 351703 w 4710767"/>
              <a:gd name="connsiteY2841" fmla="*/ 1066734 h 5532994"/>
              <a:gd name="connsiteX2842" fmla="*/ 353189 w 4710767"/>
              <a:gd name="connsiteY2842" fmla="*/ 1081859 h 5532994"/>
              <a:gd name="connsiteX2843" fmla="*/ 372172 w 4710767"/>
              <a:gd name="connsiteY2843" fmla="*/ 1097068 h 5532994"/>
              <a:gd name="connsiteX2844" fmla="*/ 380894 w 4710767"/>
              <a:gd name="connsiteY2844" fmla="*/ 1084150 h 5532994"/>
              <a:gd name="connsiteX2845" fmla="*/ 388782 w 4710767"/>
              <a:gd name="connsiteY2845" fmla="*/ 1079687 h 5532994"/>
              <a:gd name="connsiteX2846" fmla="*/ 409199 w 4710767"/>
              <a:gd name="connsiteY2846" fmla="*/ 1084101 h 5532994"/>
              <a:gd name="connsiteX2847" fmla="*/ 420898 w 4710767"/>
              <a:gd name="connsiteY2847" fmla="*/ 1101436 h 5532994"/>
              <a:gd name="connsiteX2848" fmla="*/ 396580 w 4710767"/>
              <a:gd name="connsiteY2848" fmla="*/ 1091241 h 5532994"/>
              <a:gd name="connsiteX2849" fmla="*/ 394129 w 4710767"/>
              <a:gd name="connsiteY2849" fmla="*/ 1142526 h 5532994"/>
              <a:gd name="connsiteX2850" fmla="*/ 406750 w 4710767"/>
              <a:gd name="connsiteY2850" fmla="*/ 1135386 h 5532994"/>
              <a:gd name="connsiteX2851" fmla="*/ 407071 w 4710767"/>
              <a:gd name="connsiteY2851" fmla="*/ 1134957 h 5532994"/>
              <a:gd name="connsiteX2852" fmla="*/ 409010 w 4710767"/>
              <a:gd name="connsiteY2852" fmla="*/ 1130633 h 5532994"/>
              <a:gd name="connsiteX2853" fmla="*/ 412317 w 4710767"/>
              <a:gd name="connsiteY2853" fmla="*/ 1127923 h 5532994"/>
              <a:gd name="connsiteX2854" fmla="*/ 417050 w 4710767"/>
              <a:gd name="connsiteY2854" fmla="*/ 1121575 h 5532994"/>
              <a:gd name="connsiteX2855" fmla="*/ 418831 w 4710767"/>
              <a:gd name="connsiteY2855" fmla="*/ 1122583 h 5532994"/>
              <a:gd name="connsiteX2856" fmla="*/ 437009 w 4710767"/>
              <a:gd name="connsiteY2856" fmla="*/ 1107685 h 5532994"/>
              <a:gd name="connsiteX2857" fmla="*/ 453495 w 4710767"/>
              <a:gd name="connsiteY2857" fmla="*/ 1050708 h 5532994"/>
              <a:gd name="connsiteX2858" fmla="*/ 475569 w 4710767"/>
              <a:gd name="connsiteY2858" fmla="*/ 1030805 h 5532994"/>
              <a:gd name="connsiteX2859" fmla="*/ 484008 w 4710767"/>
              <a:gd name="connsiteY2859" fmla="*/ 1029319 h 5532994"/>
              <a:gd name="connsiteX2860" fmla="*/ 525711 w 4710767"/>
              <a:gd name="connsiteY2860" fmla="*/ 1029999 h 5532994"/>
              <a:gd name="connsiteX2861" fmla="*/ 522876 w 4710767"/>
              <a:gd name="connsiteY2861" fmla="*/ 1016478 h 5532994"/>
              <a:gd name="connsiteX2862" fmla="*/ 552648 w 4710767"/>
              <a:gd name="connsiteY2862" fmla="*/ 1033275 h 5532994"/>
              <a:gd name="connsiteX2863" fmla="*/ 560750 w 4710767"/>
              <a:gd name="connsiteY2863" fmla="*/ 1071906 h 5532994"/>
              <a:gd name="connsiteX2864" fmla="*/ 614622 w 4710767"/>
              <a:gd name="connsiteY2864" fmla="*/ 1078455 h 5532994"/>
              <a:gd name="connsiteX2865" fmla="*/ 609892 w 4710767"/>
              <a:gd name="connsiteY2865" fmla="*/ 1093872 h 5532994"/>
              <a:gd name="connsiteX2866" fmla="*/ 625951 w 4710767"/>
              <a:gd name="connsiteY2866" fmla="*/ 1095199 h 5532994"/>
              <a:gd name="connsiteX2867" fmla="*/ 607895 w 4710767"/>
              <a:gd name="connsiteY2867" fmla="*/ 1055518 h 5532994"/>
              <a:gd name="connsiteX2868" fmla="*/ 628401 w 4710767"/>
              <a:gd name="connsiteY2868" fmla="*/ 1043915 h 5532994"/>
              <a:gd name="connsiteX2869" fmla="*/ 648818 w 4710767"/>
              <a:gd name="connsiteY2869" fmla="*/ 1048331 h 5532994"/>
              <a:gd name="connsiteX2870" fmla="*/ 643959 w 4710767"/>
              <a:gd name="connsiteY2870" fmla="*/ 1108961 h 5532994"/>
              <a:gd name="connsiteX2871" fmla="*/ 637649 w 4710767"/>
              <a:gd name="connsiteY2871" fmla="*/ 1112531 h 5532994"/>
              <a:gd name="connsiteX2872" fmla="*/ 627705 w 4710767"/>
              <a:gd name="connsiteY2872" fmla="*/ 1112010 h 5532994"/>
              <a:gd name="connsiteX2873" fmla="*/ 632378 w 4710767"/>
              <a:gd name="connsiteY2873" fmla="*/ 1121399 h 5532994"/>
              <a:gd name="connsiteX2874" fmla="*/ 647146 w 4710767"/>
              <a:gd name="connsiteY2874" fmla="*/ 1118803 h 5532994"/>
              <a:gd name="connsiteX2875" fmla="*/ 690079 w 4710767"/>
              <a:gd name="connsiteY2875" fmla="*/ 1073200 h 5532994"/>
              <a:gd name="connsiteX2876" fmla="*/ 737317 w 4710767"/>
              <a:gd name="connsiteY2876" fmla="*/ 1016825 h 5532994"/>
              <a:gd name="connsiteX2877" fmla="*/ 693113 w 4710767"/>
              <a:gd name="connsiteY2877" fmla="*/ 962510 h 5532994"/>
              <a:gd name="connsiteX2878" fmla="*/ 634922 w 4710767"/>
              <a:gd name="connsiteY2878" fmla="*/ 1018807 h 5532994"/>
              <a:gd name="connsiteX2879" fmla="*/ 614804 w 4710767"/>
              <a:gd name="connsiteY2879" fmla="*/ 1006322 h 5532994"/>
              <a:gd name="connsiteX2880" fmla="*/ 622027 w 4710767"/>
              <a:gd name="connsiteY2880" fmla="*/ 999043 h 5532994"/>
              <a:gd name="connsiteX2881" fmla="*/ 604019 w 4710767"/>
              <a:gd name="connsiteY2881" fmla="*/ 986186 h 5532994"/>
              <a:gd name="connsiteX2882" fmla="*/ 651256 w 4710767"/>
              <a:gd name="connsiteY2882" fmla="*/ 929812 h 5532994"/>
              <a:gd name="connsiteX2883" fmla="*/ 650377 w 4710767"/>
              <a:gd name="connsiteY2883" fmla="*/ 883902 h 5532994"/>
              <a:gd name="connsiteX2884" fmla="*/ 610141 w 4710767"/>
              <a:gd name="connsiteY2884" fmla="*/ 858930 h 5532994"/>
              <a:gd name="connsiteX2885" fmla="*/ 523212 w 4710767"/>
              <a:gd name="connsiteY2885" fmla="*/ 976361 h 5532994"/>
              <a:gd name="connsiteX2886" fmla="*/ 501137 w 4710767"/>
              <a:gd name="connsiteY2886" fmla="*/ 996266 h 5532994"/>
              <a:gd name="connsiteX2887" fmla="*/ 447754 w 4710767"/>
              <a:gd name="connsiteY2887" fmla="*/ 981617 h 5532994"/>
              <a:gd name="connsiteX2888" fmla="*/ 448089 w 4710767"/>
              <a:gd name="connsiteY2888" fmla="*/ 941501 h 5532994"/>
              <a:gd name="connsiteX2889" fmla="*/ 466586 w 4710767"/>
              <a:gd name="connsiteY2889" fmla="*/ 946260 h 5532994"/>
              <a:gd name="connsiteX2890" fmla="*/ 464967 w 4710767"/>
              <a:gd name="connsiteY2890" fmla="*/ 938534 h 5532994"/>
              <a:gd name="connsiteX2891" fmla="*/ 454908 w 4710767"/>
              <a:gd name="connsiteY2891" fmla="*/ 932291 h 5532994"/>
              <a:gd name="connsiteX2892" fmla="*/ 538259 w 4710767"/>
              <a:gd name="connsiteY2892" fmla="*/ 839524 h 5532994"/>
              <a:gd name="connsiteX2893" fmla="*/ 553516 w 4710767"/>
              <a:gd name="connsiteY2893" fmla="*/ 828829 h 5532994"/>
              <a:gd name="connsiteX2894" fmla="*/ 531778 w 4710767"/>
              <a:gd name="connsiteY2894" fmla="*/ 808617 h 5532994"/>
              <a:gd name="connsiteX2895" fmla="*/ 537381 w 4710767"/>
              <a:gd name="connsiteY2895" fmla="*/ 793613 h 5532994"/>
              <a:gd name="connsiteX2896" fmla="*/ 535760 w 4710767"/>
              <a:gd name="connsiteY2896" fmla="*/ 785886 h 5532994"/>
              <a:gd name="connsiteX2897" fmla="*/ 492283 w 4710767"/>
              <a:gd name="connsiteY2897" fmla="*/ 745462 h 5532994"/>
              <a:gd name="connsiteX2898" fmla="*/ 513815 w 4710767"/>
              <a:gd name="connsiteY2898" fmla="*/ 639530 h 5532994"/>
              <a:gd name="connsiteX2899" fmla="*/ 522252 w 4710767"/>
              <a:gd name="connsiteY2899" fmla="*/ 638048 h 5532994"/>
              <a:gd name="connsiteX2900" fmla="*/ 565241 w 4710767"/>
              <a:gd name="connsiteY2900" fmla="*/ 686568 h 5532994"/>
              <a:gd name="connsiteX2901" fmla="*/ 562543 w 4710767"/>
              <a:gd name="connsiteY2901" fmla="*/ 757143 h 5532994"/>
              <a:gd name="connsiteX2902" fmla="*/ 620536 w 4710767"/>
              <a:gd name="connsiteY2902" fmla="*/ 825056 h 5532994"/>
              <a:gd name="connsiteX2903" fmla="*/ 623777 w 4710767"/>
              <a:gd name="connsiteY2903" fmla="*/ 840510 h 5532994"/>
              <a:gd name="connsiteX2904" fmla="*/ 606899 w 4710767"/>
              <a:gd name="connsiteY2904" fmla="*/ 843478 h 5532994"/>
              <a:gd name="connsiteX2905" fmla="*/ 608520 w 4710767"/>
              <a:gd name="connsiteY2905" fmla="*/ 851204 h 5532994"/>
              <a:gd name="connsiteX2906" fmla="*/ 625396 w 4710767"/>
              <a:gd name="connsiteY2906" fmla="*/ 848236 h 5532994"/>
              <a:gd name="connsiteX2907" fmla="*/ 628974 w 4710767"/>
              <a:gd name="connsiteY2907" fmla="*/ 823573 h 5532994"/>
              <a:gd name="connsiteX2908" fmla="*/ 647471 w 4710767"/>
              <a:gd name="connsiteY2908" fmla="*/ 828331 h 5532994"/>
              <a:gd name="connsiteX2909" fmla="*/ 696329 w 4710767"/>
              <a:gd name="connsiteY2909" fmla="*/ 779685 h 5532994"/>
              <a:gd name="connsiteX2910" fmla="*/ 724075 w 4710767"/>
              <a:gd name="connsiteY2910" fmla="*/ 786822 h 5532994"/>
              <a:gd name="connsiteX2911" fmla="*/ 726623 w 4710767"/>
              <a:gd name="connsiteY2911" fmla="*/ 789191 h 5532994"/>
              <a:gd name="connsiteX2912" fmla="*/ 727143 w 4710767"/>
              <a:gd name="connsiteY2912" fmla="*/ 786466 h 5532994"/>
              <a:gd name="connsiteX2913" fmla="*/ 696465 w 4710767"/>
              <a:gd name="connsiteY2913" fmla="*/ 753926 h 5532994"/>
              <a:gd name="connsiteX2914" fmla="*/ 701285 w 4710767"/>
              <a:gd name="connsiteY2914" fmla="*/ 735231 h 5532994"/>
              <a:gd name="connsiteX2915" fmla="*/ 691078 w 4710767"/>
              <a:gd name="connsiteY2915" fmla="*/ 733023 h 5532994"/>
              <a:gd name="connsiteX2916" fmla="*/ 685677 w 4710767"/>
              <a:gd name="connsiteY2916" fmla="*/ 644266 h 5532994"/>
              <a:gd name="connsiteX2917" fmla="*/ 648689 w 4710767"/>
              <a:gd name="connsiteY2917" fmla="*/ 615295 h 5532994"/>
              <a:gd name="connsiteX2918" fmla="*/ 658358 w 4710767"/>
              <a:gd name="connsiteY2918" fmla="*/ 468118 h 5532994"/>
              <a:gd name="connsiteX2919" fmla="*/ 667079 w 4710767"/>
              <a:gd name="connsiteY2919" fmla="*/ 455199 h 5532994"/>
              <a:gd name="connsiteX2920" fmla="*/ 651996 w 4710767"/>
              <a:gd name="connsiteY2920" fmla="*/ 445768 h 5532994"/>
              <a:gd name="connsiteX2921" fmla="*/ 664705 w 4710767"/>
              <a:gd name="connsiteY2921" fmla="*/ 422612 h 5532994"/>
              <a:gd name="connsiteX2922" fmla="*/ 655932 w 4710767"/>
              <a:gd name="connsiteY2922" fmla="*/ 409611 h 5532994"/>
              <a:gd name="connsiteX2923" fmla="*/ 630038 w 4710767"/>
              <a:gd name="connsiteY2923" fmla="*/ 400310 h 5532994"/>
              <a:gd name="connsiteX2924" fmla="*/ 675863 w 4710767"/>
              <a:gd name="connsiteY2924" fmla="*/ 290558 h 5532994"/>
              <a:gd name="connsiteX2925" fmla="*/ 678275 w 4710767"/>
              <a:gd name="connsiteY2925" fmla="*/ 281209 h 5532994"/>
              <a:gd name="connsiteX2926" fmla="*/ 705004 w 4710767"/>
              <a:gd name="connsiteY2926" fmla="*/ 282056 h 5532994"/>
              <a:gd name="connsiteX2927" fmla="*/ 709875 w 4710767"/>
              <a:gd name="connsiteY2927" fmla="*/ 289277 h 5532994"/>
              <a:gd name="connsiteX2928" fmla="*/ 719176 w 4710767"/>
              <a:gd name="connsiteY2928" fmla="*/ 383810 h 5532994"/>
              <a:gd name="connsiteX2929" fmla="*/ 751024 w 4710767"/>
              <a:gd name="connsiteY2929" fmla="*/ 699108 h 5532994"/>
              <a:gd name="connsiteX2930" fmla="*/ 761232 w 4710767"/>
              <a:gd name="connsiteY2930" fmla="*/ 701314 h 5532994"/>
              <a:gd name="connsiteX2931" fmla="*/ 757051 w 4710767"/>
              <a:gd name="connsiteY2931" fmla="*/ 737112 h 5532994"/>
              <a:gd name="connsiteX2932" fmla="*/ 757475 w 4710767"/>
              <a:gd name="connsiteY2932" fmla="*/ 762529 h 5532994"/>
              <a:gd name="connsiteX2933" fmla="*/ 765405 w 4710767"/>
              <a:gd name="connsiteY2933" fmla="*/ 744004 h 5532994"/>
              <a:gd name="connsiteX2934" fmla="*/ 761673 w 4710767"/>
              <a:gd name="connsiteY2934" fmla="*/ 674059 h 5532994"/>
              <a:gd name="connsiteX2935" fmla="*/ 772319 w 4710767"/>
              <a:gd name="connsiteY2935" fmla="*/ 610100 h 5532994"/>
              <a:gd name="connsiteX2936" fmla="*/ 759019 w 4710767"/>
              <a:gd name="connsiteY2936" fmla="*/ 588404 h 5532994"/>
              <a:gd name="connsiteX2937" fmla="*/ 785413 w 4710767"/>
              <a:gd name="connsiteY2937" fmla="*/ 505651 h 5532994"/>
              <a:gd name="connsiteX2938" fmla="*/ 817211 w 4710767"/>
              <a:gd name="connsiteY2938" fmla="*/ 532105 h 5532994"/>
              <a:gd name="connsiteX2939" fmla="*/ 806073 w 4710767"/>
              <a:gd name="connsiteY2939" fmla="*/ 604165 h 5532994"/>
              <a:gd name="connsiteX2940" fmla="*/ 839492 w 4710767"/>
              <a:gd name="connsiteY2940" fmla="*/ 638345 h 5532994"/>
              <a:gd name="connsiteX2941" fmla="*/ 841113 w 4710767"/>
              <a:gd name="connsiteY2941" fmla="*/ 646071 h 5532994"/>
              <a:gd name="connsiteX2942" fmla="*/ 828692 w 4710767"/>
              <a:gd name="connsiteY2942" fmla="*/ 670287 h 5532994"/>
              <a:gd name="connsiteX2943" fmla="*/ 846853 w 4710767"/>
              <a:gd name="connsiteY2943" fmla="*/ 715162 h 5532994"/>
              <a:gd name="connsiteX2944" fmla="*/ 833218 w 4710767"/>
              <a:gd name="connsiteY2944" fmla="*/ 733582 h 5532994"/>
              <a:gd name="connsiteX2945" fmla="*/ 850637 w 4710767"/>
              <a:gd name="connsiteY2945" fmla="*/ 816642 h 5532994"/>
              <a:gd name="connsiteX2946" fmla="*/ 879006 w 4710767"/>
              <a:gd name="connsiteY2946" fmla="*/ 844354 h 5532994"/>
              <a:gd name="connsiteX2947" fmla="*/ 861156 w 4710767"/>
              <a:gd name="connsiteY2947" fmla="*/ 794473 h 5532994"/>
              <a:gd name="connsiteX2948" fmla="*/ 873777 w 4710767"/>
              <a:gd name="connsiteY2948" fmla="*/ 787334 h 5532994"/>
              <a:gd name="connsiteX2949" fmla="*/ 890297 w 4710767"/>
              <a:gd name="connsiteY2949" fmla="*/ 785972 h 5532994"/>
              <a:gd name="connsiteX2950" fmla="*/ 902045 w 4710767"/>
              <a:gd name="connsiteY2950" fmla="*/ 829224 h 5532994"/>
              <a:gd name="connsiteX2951" fmla="*/ 921027 w 4710767"/>
              <a:gd name="connsiteY2951" fmla="*/ 844431 h 5532994"/>
              <a:gd name="connsiteX2952" fmla="*/ 951756 w 4710767"/>
              <a:gd name="connsiteY2952" fmla="*/ 902888 h 5532994"/>
              <a:gd name="connsiteX2953" fmla="*/ 980024 w 4710767"/>
              <a:gd name="connsiteY2953" fmla="*/ 944778 h 5532994"/>
              <a:gd name="connsiteX2954" fmla="*/ 985372 w 4710767"/>
              <a:gd name="connsiteY2954" fmla="*/ 1007615 h 5532994"/>
              <a:gd name="connsiteX2955" fmla="*/ 1004356 w 4710767"/>
              <a:gd name="connsiteY2955" fmla="*/ 1022823 h 5532994"/>
              <a:gd name="connsiteX2956" fmla="*/ 997122 w 4710767"/>
              <a:gd name="connsiteY2956" fmla="*/ 1050866 h 5532994"/>
              <a:gd name="connsiteX2957" fmla="*/ 1019129 w 4710767"/>
              <a:gd name="connsiteY2957" fmla="*/ 1038416 h 5532994"/>
              <a:gd name="connsiteX2958" fmla="*/ 1019974 w 4710767"/>
              <a:gd name="connsiteY2958" fmla="*/ 1008684 h 5532994"/>
              <a:gd name="connsiteX2959" fmla="*/ 1036883 w 4710767"/>
              <a:gd name="connsiteY2959" fmla="*/ 964151 h 5532994"/>
              <a:gd name="connsiteX2960" fmla="*/ 1020006 w 4710767"/>
              <a:gd name="connsiteY2960" fmla="*/ 967118 h 5532994"/>
              <a:gd name="connsiteX2961" fmla="*/ 1018385 w 4710767"/>
              <a:gd name="connsiteY2961" fmla="*/ 959392 h 5532994"/>
              <a:gd name="connsiteX2962" fmla="*/ 1053606 w 4710767"/>
              <a:gd name="connsiteY2962" fmla="*/ 929165 h 5532994"/>
              <a:gd name="connsiteX2963" fmla="*/ 1050183 w 4710767"/>
              <a:gd name="connsiteY2963" fmla="*/ 985846 h 5532994"/>
              <a:gd name="connsiteX2964" fmla="*/ 1058622 w 4710767"/>
              <a:gd name="connsiteY2964" fmla="*/ 984364 h 5532994"/>
              <a:gd name="connsiteX2965" fmla="*/ 1056785 w 4710767"/>
              <a:gd name="connsiteY2965" fmla="*/ 991593 h 5532994"/>
              <a:gd name="connsiteX2966" fmla="*/ 1080910 w 4710767"/>
              <a:gd name="connsiteY2966" fmla="*/ 971528 h 5532994"/>
              <a:gd name="connsiteX2967" fmla="*/ 1095018 w 4710767"/>
              <a:gd name="connsiteY2967" fmla="*/ 979512 h 5532994"/>
              <a:gd name="connsiteX2968" fmla="*/ 1120348 w 4710767"/>
              <a:gd name="connsiteY2968" fmla="*/ 949216 h 5532994"/>
              <a:gd name="connsiteX2969" fmla="*/ 1144666 w 4710767"/>
              <a:gd name="connsiteY2969" fmla="*/ 959407 h 5532994"/>
              <a:gd name="connsiteX2970" fmla="*/ 1146154 w 4710767"/>
              <a:gd name="connsiteY2970" fmla="*/ 974533 h 5532994"/>
              <a:gd name="connsiteX2971" fmla="*/ 1157166 w 4710767"/>
              <a:gd name="connsiteY2971" fmla="*/ 978587 h 5532994"/>
              <a:gd name="connsiteX2972" fmla="*/ 1174162 w 4710767"/>
              <a:gd name="connsiteY2972" fmla="*/ 972059 h 5532994"/>
              <a:gd name="connsiteX2973" fmla="*/ 1184221 w 4710767"/>
              <a:gd name="connsiteY2973" fmla="*/ 978302 h 5532994"/>
              <a:gd name="connsiteX2974" fmla="*/ 1179841 w 4710767"/>
              <a:gd name="connsiteY2974" fmla="*/ 992573 h 5532994"/>
              <a:gd name="connsiteX2975" fmla="*/ 1208434 w 4710767"/>
              <a:gd name="connsiteY2975" fmla="*/ 1015142 h 5532994"/>
              <a:gd name="connsiteX2976" fmla="*/ 1226530 w 4710767"/>
              <a:gd name="connsiteY2976" fmla="*/ 1012887 h 5532994"/>
              <a:gd name="connsiteX2977" fmla="*/ 1235253 w 4710767"/>
              <a:gd name="connsiteY2977" fmla="*/ 999969 h 5532994"/>
              <a:gd name="connsiteX2978" fmla="*/ 1241563 w 4710767"/>
              <a:gd name="connsiteY2978" fmla="*/ 996399 h 5532994"/>
              <a:gd name="connsiteX2979" fmla="*/ 1263559 w 4710767"/>
              <a:gd name="connsiteY2979" fmla="*/ 999923 h 5532994"/>
              <a:gd name="connsiteX2980" fmla="*/ 1268432 w 4710767"/>
              <a:gd name="connsiteY2980" fmla="*/ 1007144 h 5532994"/>
              <a:gd name="connsiteX2981" fmla="*/ 1245476 w 4710767"/>
              <a:gd name="connsiteY2981" fmla="*/ 1070030 h 5532994"/>
              <a:gd name="connsiteX2982" fmla="*/ 1273834 w 4710767"/>
              <a:gd name="connsiteY2982" fmla="*/ 1095901 h 5532994"/>
              <a:gd name="connsiteX2983" fmla="*/ 1344845 w 4710767"/>
              <a:gd name="connsiteY2983" fmla="*/ 945950 h 5532994"/>
              <a:gd name="connsiteX2984" fmla="*/ 1337047 w 4710767"/>
              <a:gd name="connsiteY2984" fmla="*/ 934393 h 5532994"/>
              <a:gd name="connsiteX2985" fmla="*/ 1324428 w 4710767"/>
              <a:gd name="connsiteY2985" fmla="*/ 941533 h 5532994"/>
              <a:gd name="connsiteX2986" fmla="*/ 1316630 w 4710767"/>
              <a:gd name="connsiteY2986" fmla="*/ 929979 h 5532994"/>
              <a:gd name="connsiteX2987" fmla="*/ 1339499 w 4710767"/>
              <a:gd name="connsiteY2987" fmla="*/ 883110 h 5532994"/>
              <a:gd name="connsiteX2988" fmla="*/ 1370126 w 4710767"/>
              <a:gd name="connsiteY2988" fmla="*/ 889733 h 5532994"/>
              <a:gd name="connsiteX2989" fmla="*/ 1378899 w 4710767"/>
              <a:gd name="connsiteY2989" fmla="*/ 902734 h 5532994"/>
              <a:gd name="connsiteX2990" fmla="*/ 1369254 w 4710767"/>
              <a:gd name="connsiteY2990" fmla="*/ 940125 h 5532994"/>
              <a:gd name="connsiteX2991" fmla="*/ 1408654 w 4710767"/>
              <a:gd name="connsiteY2991" fmla="*/ 959747 h 5532994"/>
              <a:gd name="connsiteX2992" fmla="*/ 1417375 w 4710767"/>
              <a:gd name="connsiteY2992" fmla="*/ 946831 h 5532994"/>
              <a:gd name="connsiteX2993" fmla="*/ 1425173 w 4710767"/>
              <a:gd name="connsiteY2993" fmla="*/ 958385 h 5532994"/>
              <a:gd name="connsiteX2994" fmla="*/ 1412552 w 4710767"/>
              <a:gd name="connsiteY2994" fmla="*/ 965525 h 5532994"/>
              <a:gd name="connsiteX2995" fmla="*/ 1425225 w 4710767"/>
              <a:gd name="connsiteY2995" fmla="*/ 984303 h 5532994"/>
              <a:gd name="connsiteX2996" fmla="*/ 1455941 w 4710767"/>
              <a:gd name="connsiteY2996" fmla="*/ 974908 h 5532994"/>
              <a:gd name="connsiteX2997" fmla="*/ 1478860 w 4710767"/>
              <a:gd name="connsiteY2997" fmla="*/ 953957 h 5532994"/>
              <a:gd name="connsiteX2998" fmla="*/ 1481297 w 4710767"/>
              <a:gd name="connsiteY2998" fmla="*/ 954483 h 5532994"/>
              <a:gd name="connsiteX2999" fmla="*/ 1483398 w 4710767"/>
              <a:gd name="connsiteY2999" fmla="*/ 947226 h 5532994"/>
              <a:gd name="connsiteX3000" fmla="*/ 1500176 w 4710767"/>
              <a:gd name="connsiteY3000" fmla="*/ 930757 h 5532994"/>
              <a:gd name="connsiteX3001" fmla="*/ 1506850 w 4710767"/>
              <a:gd name="connsiteY3001" fmla="*/ 934899 h 5532994"/>
              <a:gd name="connsiteX3002" fmla="*/ 1507664 w 4710767"/>
              <a:gd name="connsiteY3002" fmla="*/ 933925 h 5532994"/>
              <a:gd name="connsiteX3003" fmla="*/ 1498555 w 4710767"/>
              <a:gd name="connsiteY3003" fmla="*/ 923031 h 5532994"/>
              <a:gd name="connsiteX3004" fmla="*/ 1535679 w 4710767"/>
              <a:gd name="connsiteY3004" fmla="*/ 766289 h 5532994"/>
              <a:gd name="connsiteX3005" fmla="*/ 1552557 w 4710767"/>
              <a:gd name="connsiteY3005" fmla="*/ 763322 h 5532994"/>
              <a:gd name="connsiteX3006" fmla="*/ 1560421 w 4710767"/>
              <a:gd name="connsiteY3006" fmla="*/ 779963 h 5532994"/>
              <a:gd name="connsiteX3007" fmla="*/ 1566613 w 4710767"/>
              <a:gd name="connsiteY3007" fmla="*/ 781557 h 5532994"/>
              <a:gd name="connsiteX3008" fmla="*/ 1571072 w 4710767"/>
              <a:gd name="connsiteY3008" fmla="*/ 695712 h 5532994"/>
              <a:gd name="connsiteX3009" fmla="*/ 1558095 w 4710767"/>
              <a:gd name="connsiteY3009" fmla="*/ 599766 h 5532994"/>
              <a:gd name="connsiteX3010" fmla="*/ 1556311 w 4710767"/>
              <a:gd name="connsiteY3010" fmla="*/ 598402 h 5532994"/>
              <a:gd name="connsiteX3011" fmla="*/ 1537833 w 4710767"/>
              <a:gd name="connsiteY3011" fmla="*/ 609686 h 5532994"/>
              <a:gd name="connsiteX3012" fmla="*/ 1526154 w 4710767"/>
              <a:gd name="connsiteY3012" fmla="*/ 595718 h 5532994"/>
              <a:gd name="connsiteX3013" fmla="*/ 1522913 w 4710767"/>
              <a:gd name="connsiteY3013" fmla="*/ 580264 h 5532994"/>
              <a:gd name="connsiteX3014" fmla="*/ 1528581 w 4710767"/>
              <a:gd name="connsiteY3014" fmla="*/ 563569 h 5532994"/>
              <a:gd name="connsiteX3015" fmla="*/ 1521170 w 4710767"/>
              <a:gd name="connsiteY3015" fmla="*/ 541820 h 5532994"/>
              <a:gd name="connsiteX3016" fmla="*/ 1525877 w 4710767"/>
              <a:gd name="connsiteY3016" fmla="*/ 526183 h 5532994"/>
              <a:gd name="connsiteX3017" fmla="*/ 1544939 w 4710767"/>
              <a:gd name="connsiteY3017" fmla="*/ 515398 h 5532994"/>
              <a:gd name="connsiteX3018" fmla="*/ 1554014 w 4710767"/>
              <a:gd name="connsiteY3018" fmla="*/ 488673 h 5532994"/>
              <a:gd name="connsiteX3019" fmla="*/ 1535852 w 4710767"/>
              <a:gd name="connsiteY3019" fmla="*/ 443798 h 5532994"/>
              <a:gd name="connsiteX3020" fmla="*/ 1534231 w 4710767"/>
              <a:gd name="connsiteY3020" fmla="*/ 436071 h 5532994"/>
              <a:gd name="connsiteX3021" fmla="*/ 1539834 w 4710767"/>
              <a:gd name="connsiteY3021" fmla="*/ 421067 h 5532994"/>
              <a:gd name="connsiteX3022" fmla="*/ 1529775 w 4710767"/>
              <a:gd name="connsiteY3022" fmla="*/ 414825 h 5532994"/>
              <a:gd name="connsiteX3023" fmla="*/ 1536593 w 4710767"/>
              <a:gd name="connsiteY3023" fmla="*/ 405613 h 5532994"/>
              <a:gd name="connsiteX3024" fmla="*/ 1516475 w 4710767"/>
              <a:gd name="connsiteY3024" fmla="*/ 393128 h 5532994"/>
              <a:gd name="connsiteX3025" fmla="*/ 1514854 w 4710767"/>
              <a:gd name="connsiteY3025" fmla="*/ 385403 h 5532994"/>
              <a:gd name="connsiteX3026" fmla="*/ 1533351 w 4710767"/>
              <a:gd name="connsiteY3026" fmla="*/ 390161 h 5532994"/>
              <a:gd name="connsiteX3027" fmla="*/ 1531732 w 4710767"/>
              <a:gd name="connsiteY3027" fmla="*/ 382435 h 5532994"/>
              <a:gd name="connsiteX3028" fmla="*/ 1498313 w 4710767"/>
              <a:gd name="connsiteY3028" fmla="*/ 348253 h 5532994"/>
              <a:gd name="connsiteX3029" fmla="*/ 1503512 w 4710767"/>
              <a:gd name="connsiteY3029" fmla="*/ 331316 h 5532994"/>
              <a:gd name="connsiteX3030" fmla="*/ 1485908 w 4710767"/>
              <a:gd name="connsiteY3030" fmla="*/ 320392 h 5532994"/>
              <a:gd name="connsiteX3031" fmla="*/ 1495813 w 4710767"/>
              <a:gd name="connsiteY3031" fmla="*/ 294615 h 5532994"/>
              <a:gd name="connsiteX3032" fmla="*/ 1450662 w 4710767"/>
              <a:gd name="connsiteY3032" fmla="*/ 152341 h 5532994"/>
              <a:gd name="connsiteX3033" fmla="*/ 1498846 w 4710767"/>
              <a:gd name="connsiteY3033" fmla="*/ 183925 h 5532994"/>
              <a:gd name="connsiteX3034" fmla="*/ 1507285 w 4710767"/>
              <a:gd name="connsiteY3034" fmla="*/ 182441 h 5532994"/>
              <a:gd name="connsiteX3035" fmla="*/ 1508907 w 4710767"/>
              <a:gd name="connsiteY3035" fmla="*/ 190168 h 5532994"/>
              <a:gd name="connsiteX3036" fmla="*/ 1502088 w 4710767"/>
              <a:gd name="connsiteY3036" fmla="*/ 199378 h 5532994"/>
              <a:gd name="connsiteX3037" fmla="*/ 1528282 w 4710767"/>
              <a:gd name="connsiteY3037" fmla="*/ 240838 h 5532994"/>
              <a:gd name="connsiteX3038" fmla="*/ 1523086 w 4710767"/>
              <a:gd name="connsiteY3038" fmla="*/ 257774 h 5532994"/>
              <a:gd name="connsiteX3039" fmla="*/ 1534765 w 4710767"/>
              <a:gd name="connsiteY3039" fmla="*/ 271744 h 5532994"/>
              <a:gd name="connsiteX3040" fmla="*/ 1529567 w 4710767"/>
              <a:gd name="connsiteY3040" fmla="*/ 288682 h 5532994"/>
              <a:gd name="connsiteX3041" fmla="*/ 1548946 w 4710767"/>
              <a:gd name="connsiteY3041" fmla="*/ 339350 h 5532994"/>
              <a:gd name="connsiteX3042" fmla="*/ 1545368 w 4710767"/>
              <a:gd name="connsiteY3042" fmla="*/ 364013 h 5532994"/>
              <a:gd name="connsiteX3043" fmla="*/ 1563865 w 4710767"/>
              <a:gd name="connsiteY3043" fmla="*/ 368772 h 5532994"/>
              <a:gd name="connsiteX3044" fmla="*/ 1558667 w 4710767"/>
              <a:gd name="connsiteY3044" fmla="*/ 385709 h 5532994"/>
              <a:gd name="connsiteX3045" fmla="*/ 1586484 w 4710767"/>
              <a:gd name="connsiteY3045" fmla="*/ 434896 h 5532994"/>
              <a:gd name="connsiteX3046" fmla="*/ 1572848 w 4710767"/>
              <a:gd name="connsiteY3046" fmla="*/ 453315 h 5532994"/>
              <a:gd name="connsiteX3047" fmla="*/ 1604645 w 4710767"/>
              <a:gd name="connsiteY3047" fmla="*/ 479771 h 5532994"/>
              <a:gd name="connsiteX3048" fmla="*/ 1606265 w 4710767"/>
              <a:gd name="connsiteY3048" fmla="*/ 487498 h 5532994"/>
              <a:gd name="connsiteX3049" fmla="*/ 1608950 w 4710767"/>
              <a:gd name="connsiteY3049" fmla="*/ 531589 h 5532994"/>
              <a:gd name="connsiteX3050" fmla="*/ 1608163 w 4710767"/>
              <a:gd name="connsiteY3050" fmla="*/ 532621 h 5532994"/>
              <a:gd name="connsiteX3051" fmla="*/ 1612722 w 4710767"/>
              <a:gd name="connsiteY3051" fmla="*/ 532936 h 5532994"/>
              <a:gd name="connsiteX3052" fmla="*/ 1652055 w 4710767"/>
              <a:gd name="connsiteY3052" fmla="*/ 564571 h 5532994"/>
              <a:gd name="connsiteX3053" fmla="*/ 1658365 w 4710767"/>
              <a:gd name="connsiteY3053" fmla="*/ 561002 h 5532994"/>
              <a:gd name="connsiteX3054" fmla="*/ 1634022 w 4710767"/>
              <a:gd name="connsiteY3054" fmla="*/ 415102 h 5532994"/>
              <a:gd name="connsiteX3055" fmla="*/ 1618335 w 4710767"/>
              <a:gd name="connsiteY3055" fmla="*/ 408009 h 5532994"/>
              <a:gd name="connsiteX3056" fmla="*/ 1606625 w 4710767"/>
              <a:gd name="connsiteY3056" fmla="*/ 322822 h 5532994"/>
              <a:gd name="connsiteX3057" fmla="*/ 1583744 w 4710767"/>
              <a:gd name="connsiteY3057" fmla="*/ 301838 h 5532994"/>
              <a:gd name="connsiteX3058" fmla="*/ 1568135 w 4710767"/>
              <a:gd name="connsiteY3058" fmla="*/ 210874 h 5532994"/>
              <a:gd name="connsiteX3059" fmla="*/ 1574444 w 4710767"/>
              <a:gd name="connsiteY3059" fmla="*/ 207305 h 5532994"/>
              <a:gd name="connsiteX3060" fmla="*/ 1635841 w 4710767"/>
              <a:gd name="connsiteY3060" fmla="*/ 230450 h 5532994"/>
              <a:gd name="connsiteX3061" fmla="*/ 1832123 w 4710767"/>
              <a:gd name="connsiteY3061" fmla="*/ 211213 h 5532994"/>
              <a:gd name="connsiteX3062" fmla="*/ 1846283 w 4710767"/>
              <a:gd name="connsiteY3062" fmla="*/ 245117 h 5532994"/>
              <a:gd name="connsiteX3063" fmla="*/ 1862853 w 4710767"/>
              <a:gd name="connsiteY3063" fmla="*/ 269671 h 5532994"/>
              <a:gd name="connsiteX3064" fmla="*/ 1943270 w 4710767"/>
              <a:gd name="connsiteY3064" fmla="*/ 266089 h 5532994"/>
              <a:gd name="connsiteX3065" fmla="*/ 1958301 w 4710767"/>
              <a:gd name="connsiteY3065" fmla="*/ 249601 h 5532994"/>
              <a:gd name="connsiteX3066" fmla="*/ 1972409 w 4710767"/>
              <a:gd name="connsiteY3066" fmla="*/ 257586 h 5532994"/>
              <a:gd name="connsiteX3067" fmla="*/ 1976562 w 4710767"/>
              <a:gd name="connsiteY3067" fmla="*/ 314615 h 5532994"/>
              <a:gd name="connsiteX3068" fmla="*/ 1983268 w 4710767"/>
              <a:gd name="connsiteY3068" fmla="*/ 330175 h 5532994"/>
              <a:gd name="connsiteX3069" fmla="*/ 1992274 w 4710767"/>
              <a:gd name="connsiteY3069" fmla="*/ 325489 h 5532994"/>
              <a:gd name="connsiteX3070" fmla="*/ 1999092 w 4710767"/>
              <a:gd name="connsiteY3070" fmla="*/ 316280 h 5532994"/>
              <a:gd name="connsiteX3071" fmla="*/ 2024408 w 4710767"/>
              <a:gd name="connsiteY3071" fmla="*/ 311828 h 5532994"/>
              <a:gd name="connsiteX3072" fmla="*/ 2052473 w 4710767"/>
              <a:gd name="connsiteY3072" fmla="*/ 330927 h 5532994"/>
              <a:gd name="connsiteX3073" fmla="*/ 2053690 w 4710767"/>
              <a:gd name="connsiteY3073" fmla="*/ 336722 h 5532994"/>
              <a:gd name="connsiteX3074" fmla="*/ 2030483 w 4710767"/>
              <a:gd name="connsiteY3074" fmla="*/ 340802 h 5532994"/>
              <a:gd name="connsiteX3075" fmla="*/ 2053806 w 4710767"/>
              <a:gd name="connsiteY3075" fmla="*/ 369895 h 5532994"/>
              <a:gd name="connsiteX3076" fmla="*/ 2074915 w 4710767"/>
              <a:gd name="connsiteY3076" fmla="*/ 370118 h 5532994"/>
              <a:gd name="connsiteX3077" fmla="*/ 2122944 w 4710767"/>
              <a:gd name="connsiteY3077" fmla="*/ 368365 h 5532994"/>
              <a:gd name="connsiteX3078" fmla="*/ 2120861 w 4710767"/>
              <a:gd name="connsiteY3078" fmla="*/ 364968 h 5532994"/>
              <a:gd name="connsiteX3079" fmla="*/ 2142056 w 4710767"/>
              <a:gd name="connsiteY3079" fmla="*/ 299153 h 5532994"/>
              <a:gd name="connsiteX3080" fmla="*/ 2158934 w 4710767"/>
              <a:gd name="connsiteY3080" fmla="*/ 296185 h 5532994"/>
              <a:gd name="connsiteX3081" fmla="*/ 2198277 w 4710767"/>
              <a:gd name="connsiteY3081" fmla="*/ 327321 h 5532994"/>
              <a:gd name="connsiteX3082" fmla="*/ 2191458 w 4710767"/>
              <a:gd name="connsiteY3082" fmla="*/ 336532 h 5532994"/>
              <a:gd name="connsiteX3083" fmla="*/ 2208334 w 4710767"/>
              <a:gd name="connsiteY3083" fmla="*/ 333565 h 5532994"/>
              <a:gd name="connsiteX3084" fmla="*/ 2203138 w 4710767"/>
              <a:gd name="connsiteY3084" fmla="*/ 350501 h 5532994"/>
              <a:gd name="connsiteX3085" fmla="*/ 2214816 w 4710767"/>
              <a:gd name="connsiteY3085" fmla="*/ 364470 h 5532994"/>
              <a:gd name="connsiteX3086" fmla="*/ 2208609 w 4710767"/>
              <a:gd name="connsiteY3086" fmla="*/ 394512 h 5532994"/>
              <a:gd name="connsiteX3087" fmla="*/ 2268630 w 4710767"/>
              <a:gd name="connsiteY3087" fmla="*/ 399362 h 5532994"/>
              <a:gd name="connsiteX3088" fmla="*/ 2294895 w 4710767"/>
              <a:gd name="connsiteY3088" fmla="*/ 412212 h 5532994"/>
              <a:gd name="connsiteX3089" fmla="*/ 2295968 w 4710767"/>
              <a:gd name="connsiteY3089" fmla="*/ 383749 h 5532994"/>
              <a:gd name="connsiteX3090" fmla="*/ 2301953 w 4710767"/>
              <a:gd name="connsiteY3090" fmla="*/ 373183 h 5532994"/>
              <a:gd name="connsiteX3091" fmla="*/ 2290275 w 4710767"/>
              <a:gd name="connsiteY3091" fmla="*/ 359214 h 5532994"/>
              <a:gd name="connsiteX3092" fmla="*/ 2288990 w 4710767"/>
              <a:gd name="connsiteY3092" fmla="*/ 311371 h 5532994"/>
              <a:gd name="connsiteX3093" fmla="*/ 2269765 w 4710767"/>
              <a:gd name="connsiteY3093" fmla="*/ 292720 h 5532994"/>
              <a:gd name="connsiteX3094" fmla="*/ 2271234 w 4710767"/>
              <a:gd name="connsiteY3094" fmla="*/ 268427 h 5532994"/>
              <a:gd name="connsiteX3095" fmla="*/ 2211368 w 4710767"/>
              <a:gd name="connsiteY3095" fmla="*/ 222874 h 5532994"/>
              <a:gd name="connsiteX3096" fmla="*/ 2209748 w 4710767"/>
              <a:gd name="connsiteY3096" fmla="*/ 215147 h 5532994"/>
              <a:gd name="connsiteX3097" fmla="*/ 2235063 w 4710767"/>
              <a:gd name="connsiteY3097" fmla="*/ 210696 h 5532994"/>
              <a:gd name="connsiteX3098" fmla="*/ 2245122 w 4710767"/>
              <a:gd name="connsiteY3098" fmla="*/ 216939 h 5532994"/>
              <a:gd name="connsiteX3099" fmla="*/ 2258269 w 4710767"/>
              <a:gd name="connsiteY3099" fmla="*/ 206616 h 5532994"/>
              <a:gd name="connsiteX3100" fmla="*/ 2275147 w 4710767"/>
              <a:gd name="connsiteY3100" fmla="*/ 203648 h 5532994"/>
              <a:gd name="connsiteX3101" fmla="*/ 2298505 w 4710767"/>
              <a:gd name="connsiteY3101" fmla="*/ 231586 h 5532994"/>
              <a:gd name="connsiteX3102" fmla="*/ 2296550 w 4710767"/>
              <a:gd name="connsiteY3102" fmla="*/ 263976 h 5532994"/>
              <a:gd name="connsiteX3103" fmla="*/ 2315047 w 4710767"/>
              <a:gd name="connsiteY3103" fmla="*/ 268736 h 5532994"/>
              <a:gd name="connsiteX3104" fmla="*/ 2314306 w 4710767"/>
              <a:gd name="connsiteY3104" fmla="*/ 306919 h 5532994"/>
              <a:gd name="connsiteX3105" fmla="*/ 2361359 w 4710767"/>
              <a:gd name="connsiteY3105" fmla="*/ 322680 h 5532994"/>
              <a:gd name="connsiteX3106" fmla="*/ 2354542 w 4710767"/>
              <a:gd name="connsiteY3106" fmla="*/ 331890 h 5532994"/>
              <a:gd name="connsiteX3107" fmla="*/ 2369462 w 4710767"/>
              <a:gd name="connsiteY3107" fmla="*/ 361313 h 5532994"/>
              <a:gd name="connsiteX3108" fmla="*/ 2364114 w 4710767"/>
              <a:gd name="connsiteY3108" fmla="*/ 408819 h 5532994"/>
              <a:gd name="connsiteX3109" fmla="*/ 2336481 w 4710767"/>
              <a:gd name="connsiteY3109" fmla="*/ 436664 h 5532994"/>
              <a:gd name="connsiteX3110" fmla="*/ 2381173 w 4710767"/>
              <a:gd name="connsiteY3110" fmla="*/ 485382 h 5532994"/>
              <a:gd name="connsiteX3111" fmla="*/ 2388986 w 4710767"/>
              <a:gd name="connsiteY3111" fmla="*/ 564789 h 5532994"/>
              <a:gd name="connsiteX3112" fmla="*/ 2408569 w 4710767"/>
              <a:gd name="connsiteY3112" fmla="*/ 577662 h 5532994"/>
              <a:gd name="connsiteX3113" fmla="*/ 2414841 w 4710767"/>
              <a:gd name="connsiteY3113" fmla="*/ 616026 h 5532994"/>
              <a:gd name="connsiteX3114" fmla="*/ 2437722 w 4710767"/>
              <a:gd name="connsiteY3114" fmla="*/ 637011 h 5532994"/>
              <a:gd name="connsiteX3115" fmla="*/ 2431412 w 4710767"/>
              <a:gd name="connsiteY3115" fmla="*/ 640581 h 5532994"/>
              <a:gd name="connsiteX3116" fmla="*/ 2439925 w 4710767"/>
              <a:gd name="connsiteY3116" fmla="*/ 645398 h 5532994"/>
              <a:gd name="connsiteX3117" fmla="*/ 2451901 w 4710767"/>
              <a:gd name="connsiteY3117" fmla="*/ 629220 h 5532994"/>
              <a:gd name="connsiteX3118" fmla="*/ 2469909 w 4710767"/>
              <a:gd name="connsiteY3118" fmla="*/ 642076 h 5532994"/>
              <a:gd name="connsiteX3119" fmla="*/ 2450722 w 4710767"/>
              <a:gd name="connsiteY3119" fmla="*/ 656273 h 5532994"/>
              <a:gd name="connsiteX3120" fmla="*/ 2463856 w 4710767"/>
              <a:gd name="connsiteY3120" fmla="*/ 675735 h 5532994"/>
              <a:gd name="connsiteX3121" fmla="*/ 2486046 w 4710767"/>
              <a:gd name="connsiteY3121" fmla="*/ 677294 h 5532994"/>
              <a:gd name="connsiteX3122" fmla="*/ 2495579 w 4710767"/>
              <a:gd name="connsiteY3122" fmla="*/ 722744 h 5532994"/>
              <a:gd name="connsiteX3123" fmla="*/ 2523501 w 4710767"/>
              <a:gd name="connsiteY3123" fmla="*/ 764121 h 5532994"/>
              <a:gd name="connsiteX3124" fmla="*/ 2573898 w 4710767"/>
              <a:gd name="connsiteY3124" fmla="*/ 801765 h 5532994"/>
              <a:gd name="connsiteX3125" fmla="*/ 2574215 w 4710767"/>
              <a:gd name="connsiteY3125" fmla="*/ 763936 h 5532994"/>
              <a:gd name="connsiteX3126" fmla="*/ 2554502 w 4710767"/>
              <a:gd name="connsiteY3126" fmla="*/ 753382 h 5532994"/>
              <a:gd name="connsiteX3127" fmla="*/ 2552881 w 4710767"/>
              <a:gd name="connsiteY3127" fmla="*/ 745655 h 5532994"/>
              <a:gd name="connsiteX3128" fmla="*/ 2559700 w 4710767"/>
              <a:gd name="connsiteY3128" fmla="*/ 736446 h 5532994"/>
              <a:gd name="connsiteX3129" fmla="*/ 2548020 w 4710767"/>
              <a:gd name="connsiteY3129" fmla="*/ 722476 h 5532994"/>
              <a:gd name="connsiteX3130" fmla="*/ 2541539 w 4710767"/>
              <a:gd name="connsiteY3130" fmla="*/ 691570 h 5532994"/>
              <a:gd name="connsiteX3131" fmla="*/ 2542278 w 4710767"/>
              <a:gd name="connsiteY3131" fmla="*/ 653386 h 5532994"/>
              <a:gd name="connsiteX3132" fmla="*/ 2523781 w 4710767"/>
              <a:gd name="connsiteY3132" fmla="*/ 648626 h 5532994"/>
              <a:gd name="connsiteX3133" fmla="*/ 2522498 w 4710767"/>
              <a:gd name="connsiteY3133" fmla="*/ 600783 h 5532994"/>
              <a:gd name="connsiteX3134" fmla="*/ 2512437 w 4710767"/>
              <a:gd name="connsiteY3134" fmla="*/ 594541 h 5532994"/>
              <a:gd name="connsiteX3135" fmla="*/ 2526119 w 4710767"/>
              <a:gd name="connsiteY3135" fmla="*/ 419889 h 5532994"/>
              <a:gd name="connsiteX3136" fmla="*/ 2470235 w 4710767"/>
              <a:gd name="connsiteY3136" fmla="*/ 351606 h 5532994"/>
              <a:gd name="connsiteX3137" fmla="*/ 2423518 w 4710767"/>
              <a:gd name="connsiteY3137" fmla="*/ 295728 h 5532994"/>
              <a:gd name="connsiteX3138" fmla="*/ 2428714 w 4710767"/>
              <a:gd name="connsiteY3138" fmla="*/ 278792 h 5532994"/>
              <a:gd name="connsiteX3139" fmla="*/ 2415820 w 4710767"/>
              <a:gd name="connsiteY3139" fmla="*/ 259028 h 5532994"/>
              <a:gd name="connsiteX3140" fmla="*/ 2437894 w 4710767"/>
              <a:gd name="connsiteY3140" fmla="*/ 239123 h 5532994"/>
              <a:gd name="connsiteX3141" fmla="*/ 2497354 w 4710767"/>
              <a:gd name="connsiteY3141" fmla="*/ 282744 h 5532994"/>
              <a:gd name="connsiteX3142" fmla="*/ 2510991 w 4710767"/>
              <a:gd name="connsiteY3142" fmla="*/ 264324 h 5532994"/>
              <a:gd name="connsiteX3143" fmla="*/ 2455848 w 4710767"/>
              <a:gd name="connsiteY3143" fmla="*/ 157853 h 5532994"/>
              <a:gd name="connsiteX3144" fmla="*/ 2450987 w 4710767"/>
              <a:gd name="connsiteY3144" fmla="*/ 134675 h 5532994"/>
              <a:gd name="connsiteX3145" fmla="*/ 2482966 w 4710767"/>
              <a:gd name="connsiteY3145" fmla="*/ 88995 h 5532994"/>
              <a:gd name="connsiteX3146" fmla="*/ 2472908 w 4710767"/>
              <a:gd name="connsiteY3146" fmla="*/ 82752 h 5532994"/>
              <a:gd name="connsiteX3147" fmla="*/ 2490526 w 4710767"/>
              <a:gd name="connsiteY3147" fmla="*/ 41599 h 5532994"/>
              <a:gd name="connsiteX3148" fmla="*/ 2478846 w 4710767"/>
              <a:gd name="connsiteY3148" fmla="*/ 27630 h 5532994"/>
              <a:gd name="connsiteX3149" fmla="*/ 2475606 w 4710767"/>
              <a:gd name="connsiteY3149" fmla="*/ 12177 h 5532994"/>
              <a:gd name="connsiteX3150" fmla="*/ 2499300 w 4710767"/>
              <a:gd name="connsiteY3150" fmla="*/ 0 h 553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Lst>
            <a:rect l="l" t="t" r="r" b="b"/>
            <a:pathLst>
              <a:path w="4710767" h="5532994">
                <a:moveTo>
                  <a:pt x="2740599" y="5417474"/>
                </a:moveTo>
                <a:lnTo>
                  <a:pt x="2757260" y="5426012"/>
                </a:lnTo>
                <a:lnTo>
                  <a:pt x="2753323" y="5462169"/>
                </a:lnTo>
                <a:cubicBezTo>
                  <a:pt x="2766995" y="5454434"/>
                  <a:pt x="2776429" y="5454418"/>
                  <a:pt x="2781629" y="5462122"/>
                </a:cubicBezTo>
                <a:cubicBezTo>
                  <a:pt x="2774266" y="5466286"/>
                  <a:pt x="2770029" y="5474007"/>
                  <a:pt x="2768920" y="5485281"/>
                </a:cubicBezTo>
                <a:lnTo>
                  <a:pt x="2784002" y="5494710"/>
                </a:lnTo>
                <a:lnTo>
                  <a:pt x="2791799" y="5506267"/>
                </a:lnTo>
                <a:cubicBezTo>
                  <a:pt x="2796997" y="5513969"/>
                  <a:pt x="2795390" y="5520201"/>
                  <a:pt x="2786978" y="5524961"/>
                </a:cubicBezTo>
                <a:lnTo>
                  <a:pt x="2772779" y="5532994"/>
                </a:lnTo>
                <a:cubicBezTo>
                  <a:pt x="2759133" y="5512772"/>
                  <a:pt x="2734956" y="5512478"/>
                  <a:pt x="2700251" y="5532112"/>
                </a:cubicBezTo>
                <a:lnTo>
                  <a:pt x="2696353" y="5526336"/>
                </a:lnTo>
                <a:cubicBezTo>
                  <a:pt x="2711076" y="5518006"/>
                  <a:pt x="2710592" y="5498985"/>
                  <a:pt x="2694904" y="5469275"/>
                </a:cubicBezTo>
                <a:cubicBezTo>
                  <a:pt x="2699109" y="5466895"/>
                  <a:pt x="2704120" y="5461397"/>
                  <a:pt x="2709935" y="5452787"/>
                </a:cubicBezTo>
                <a:cubicBezTo>
                  <a:pt x="2717237" y="5459301"/>
                  <a:pt x="2724567" y="5460475"/>
                  <a:pt x="2731929" y="5456309"/>
                </a:cubicBezTo>
                <a:lnTo>
                  <a:pt x="2738240" y="5452739"/>
                </a:lnTo>
                <a:cubicBezTo>
                  <a:pt x="2729296" y="5435180"/>
                  <a:pt x="2730083" y="5423423"/>
                  <a:pt x="2740599" y="5417474"/>
                </a:cubicBezTo>
                <a:close/>
                <a:moveTo>
                  <a:pt x="2399606" y="5303026"/>
                </a:moveTo>
                <a:lnTo>
                  <a:pt x="2413716" y="5311011"/>
                </a:lnTo>
                <a:cubicBezTo>
                  <a:pt x="2416964" y="5315825"/>
                  <a:pt x="2408233" y="5365340"/>
                  <a:pt x="2387524" y="5459552"/>
                </a:cubicBezTo>
                <a:lnTo>
                  <a:pt x="2381215" y="5463122"/>
                </a:lnTo>
                <a:cubicBezTo>
                  <a:pt x="2371469" y="5448677"/>
                  <a:pt x="2365289" y="5431716"/>
                  <a:pt x="2362680" y="5412235"/>
                </a:cubicBezTo>
                <a:cubicBezTo>
                  <a:pt x="2360069" y="5392755"/>
                  <a:pt x="2361028" y="5370757"/>
                  <a:pt x="2365555" y="5346241"/>
                </a:cubicBezTo>
                <a:cubicBezTo>
                  <a:pt x="2382999" y="5320405"/>
                  <a:pt x="2394347" y="5306001"/>
                  <a:pt x="2399606" y="5303026"/>
                </a:cubicBezTo>
                <a:close/>
                <a:moveTo>
                  <a:pt x="2453841" y="5227439"/>
                </a:moveTo>
                <a:lnTo>
                  <a:pt x="2445403" y="5228922"/>
                </a:lnTo>
                <a:cubicBezTo>
                  <a:pt x="2436964" y="5230406"/>
                  <a:pt x="2430010" y="5238972"/>
                  <a:pt x="2424543" y="5254622"/>
                </a:cubicBezTo>
                <a:lnTo>
                  <a:pt x="2426164" y="5262348"/>
                </a:lnTo>
                <a:lnTo>
                  <a:pt x="2493672" y="5250478"/>
                </a:lnTo>
                <a:lnTo>
                  <a:pt x="2490431" y="5235025"/>
                </a:lnTo>
                <a:cubicBezTo>
                  <a:pt x="2481993" y="5236507"/>
                  <a:pt x="2469796" y="5233980"/>
                  <a:pt x="2453841" y="5227439"/>
                </a:cubicBezTo>
                <a:close/>
                <a:moveTo>
                  <a:pt x="3026094" y="5212939"/>
                </a:moveTo>
                <a:lnTo>
                  <a:pt x="3030955" y="5236119"/>
                </a:lnTo>
                <a:cubicBezTo>
                  <a:pt x="3042207" y="5234141"/>
                  <a:pt x="3046752" y="5228000"/>
                  <a:pt x="3044592" y="5217698"/>
                </a:cubicBezTo>
                <a:close/>
                <a:moveTo>
                  <a:pt x="3265850" y="5208837"/>
                </a:moveTo>
                <a:lnTo>
                  <a:pt x="3258493" y="5209558"/>
                </a:lnTo>
                <a:lnTo>
                  <a:pt x="3263114" y="5217752"/>
                </a:lnTo>
                <a:close/>
                <a:moveTo>
                  <a:pt x="2591945" y="5187132"/>
                </a:moveTo>
                <a:lnTo>
                  <a:pt x="2583507" y="5188616"/>
                </a:lnTo>
                <a:cubicBezTo>
                  <a:pt x="2573335" y="5195746"/>
                  <a:pt x="2565437" y="5199805"/>
                  <a:pt x="2559812" y="5200794"/>
                </a:cubicBezTo>
                <a:cubicBezTo>
                  <a:pt x="2561972" y="5211095"/>
                  <a:pt x="2568678" y="5215257"/>
                  <a:pt x="2579930" y="5213279"/>
                </a:cubicBezTo>
                <a:cubicBezTo>
                  <a:pt x="2591181" y="5211301"/>
                  <a:pt x="2595725" y="5205160"/>
                  <a:pt x="2593566" y="5194858"/>
                </a:cubicBezTo>
                <a:close/>
                <a:moveTo>
                  <a:pt x="2575405" y="5149982"/>
                </a:moveTo>
                <a:lnTo>
                  <a:pt x="2541649" y="5155918"/>
                </a:lnTo>
                <a:lnTo>
                  <a:pt x="2544890" y="5171371"/>
                </a:lnTo>
                <a:lnTo>
                  <a:pt x="2578645" y="5165436"/>
                </a:lnTo>
                <a:close/>
                <a:moveTo>
                  <a:pt x="2763608" y="5025234"/>
                </a:moveTo>
                <a:lnTo>
                  <a:pt x="2738021" y="5035722"/>
                </a:lnTo>
                <a:lnTo>
                  <a:pt x="2729297" y="5048639"/>
                </a:lnTo>
                <a:lnTo>
                  <a:pt x="2725029" y="5049885"/>
                </a:lnTo>
                <a:lnTo>
                  <a:pt x="2729016" y="5068896"/>
                </a:lnTo>
                <a:cubicBezTo>
                  <a:pt x="2731178" y="5079198"/>
                  <a:pt x="2737882" y="5083360"/>
                  <a:pt x="2749135" y="5081381"/>
                </a:cubicBezTo>
                <a:lnTo>
                  <a:pt x="2766347" y="5038297"/>
                </a:lnTo>
                <a:close/>
                <a:moveTo>
                  <a:pt x="1874736" y="4802514"/>
                </a:moveTo>
                <a:lnTo>
                  <a:pt x="1893233" y="4807273"/>
                </a:lnTo>
                <a:cubicBezTo>
                  <a:pt x="1888845" y="4828073"/>
                  <a:pt x="1882433" y="4839214"/>
                  <a:pt x="1873995" y="4840698"/>
                </a:cubicBezTo>
                <a:lnTo>
                  <a:pt x="1859968" y="4805111"/>
                </a:lnTo>
                <a:close/>
                <a:moveTo>
                  <a:pt x="2444083" y="4732446"/>
                </a:moveTo>
                <a:lnTo>
                  <a:pt x="2427205" y="4735413"/>
                </a:lnTo>
                <a:cubicBezTo>
                  <a:pt x="2430447" y="4750866"/>
                  <a:pt x="2429254" y="4759087"/>
                  <a:pt x="2423629" y="4760077"/>
                </a:cubicBezTo>
                <a:cubicBezTo>
                  <a:pt x="2431415" y="4769389"/>
                  <a:pt x="2435849" y="4776621"/>
                  <a:pt x="2436930" y="4781771"/>
                </a:cubicBezTo>
                <a:lnTo>
                  <a:pt x="2445367" y="4780289"/>
                </a:lnTo>
                <a:lnTo>
                  <a:pt x="2445647" y="4746807"/>
                </a:lnTo>
                <a:lnTo>
                  <a:pt x="2441262" y="4744558"/>
                </a:lnTo>
                <a:lnTo>
                  <a:pt x="2444528" y="4734562"/>
                </a:lnTo>
                <a:close/>
                <a:moveTo>
                  <a:pt x="545486" y="4646185"/>
                </a:moveTo>
                <a:cubicBezTo>
                  <a:pt x="555053" y="4646172"/>
                  <a:pt x="563116" y="4646590"/>
                  <a:pt x="569674" y="4647440"/>
                </a:cubicBezTo>
                <a:cubicBezTo>
                  <a:pt x="582791" y="4649139"/>
                  <a:pt x="589889" y="4652564"/>
                  <a:pt x="590969" y="4657715"/>
                </a:cubicBezTo>
                <a:lnTo>
                  <a:pt x="592588" y="4665441"/>
                </a:lnTo>
                <a:cubicBezTo>
                  <a:pt x="582744" y="4667173"/>
                  <a:pt x="578362" y="4670614"/>
                  <a:pt x="579443" y="4675764"/>
                </a:cubicBezTo>
                <a:cubicBezTo>
                  <a:pt x="542121" y="4671646"/>
                  <a:pt x="519731" y="4662229"/>
                  <a:pt x="512270" y="4647518"/>
                </a:cubicBezTo>
                <a:cubicBezTo>
                  <a:pt x="524846" y="4646642"/>
                  <a:pt x="535918" y="4646198"/>
                  <a:pt x="545486" y="4646185"/>
                </a:cubicBezTo>
                <a:close/>
                <a:moveTo>
                  <a:pt x="1574905" y="4634919"/>
                </a:moveTo>
                <a:cubicBezTo>
                  <a:pt x="1586427" y="4634230"/>
                  <a:pt x="1593133" y="4638390"/>
                  <a:pt x="1595024" y="4647405"/>
                </a:cubicBezTo>
                <a:lnTo>
                  <a:pt x="1602721" y="4684105"/>
                </a:lnTo>
                <a:lnTo>
                  <a:pt x="1594283" y="4685591"/>
                </a:lnTo>
                <a:lnTo>
                  <a:pt x="1591042" y="4670137"/>
                </a:lnTo>
                <a:lnTo>
                  <a:pt x="1582602" y="4671620"/>
                </a:lnTo>
                <a:lnTo>
                  <a:pt x="1584224" y="4679347"/>
                </a:lnTo>
                <a:cubicBezTo>
                  <a:pt x="1598986" y="4694110"/>
                  <a:pt x="1607313" y="4705998"/>
                  <a:pt x="1609203" y="4715011"/>
                </a:cubicBezTo>
                <a:lnTo>
                  <a:pt x="1593946" y="4725707"/>
                </a:lnTo>
                <a:lnTo>
                  <a:pt x="1564510" y="4668792"/>
                </a:lnTo>
                <a:cubicBezTo>
                  <a:pt x="1568246" y="4658790"/>
                  <a:pt x="1568898" y="4647993"/>
                  <a:pt x="1566467" y="4636403"/>
                </a:cubicBezTo>
                <a:close/>
                <a:moveTo>
                  <a:pt x="2184000" y="4597920"/>
                </a:moveTo>
                <a:lnTo>
                  <a:pt x="2175562" y="4599403"/>
                </a:lnTo>
                <a:cubicBezTo>
                  <a:pt x="2164581" y="4602670"/>
                  <a:pt x="2160035" y="4608810"/>
                  <a:pt x="2161925" y="4617825"/>
                </a:cubicBezTo>
                <a:lnTo>
                  <a:pt x="2180423" y="4622583"/>
                </a:lnTo>
                <a:lnTo>
                  <a:pt x="2185621" y="4605647"/>
                </a:lnTo>
                <a:close/>
                <a:moveTo>
                  <a:pt x="1906117" y="4576681"/>
                </a:moveTo>
                <a:lnTo>
                  <a:pt x="1900919" y="4593618"/>
                </a:lnTo>
                <a:cubicBezTo>
                  <a:pt x="1902000" y="4598769"/>
                  <a:pt x="1920739" y="4608159"/>
                  <a:pt x="1957138" y="4621787"/>
                </a:cubicBezTo>
                <a:lnTo>
                  <a:pt x="1958759" y="4629514"/>
                </a:lnTo>
                <a:lnTo>
                  <a:pt x="1942035" y="4664500"/>
                </a:lnTo>
                <a:lnTo>
                  <a:pt x="1945276" y="4679952"/>
                </a:lnTo>
                <a:cubicBezTo>
                  <a:pt x="1960747" y="4677233"/>
                  <a:pt x="1969022" y="4678448"/>
                  <a:pt x="1970103" y="4683599"/>
                </a:cubicBezTo>
                <a:cubicBezTo>
                  <a:pt x="1996881" y="4672215"/>
                  <a:pt x="2009325" y="4662015"/>
                  <a:pt x="2007435" y="4653000"/>
                </a:cubicBezTo>
                <a:lnTo>
                  <a:pt x="2005814" y="4645274"/>
                </a:lnTo>
                <a:cubicBezTo>
                  <a:pt x="1961256" y="4599699"/>
                  <a:pt x="1928025" y="4576834"/>
                  <a:pt x="1906117" y="4576681"/>
                </a:cubicBezTo>
                <a:close/>
                <a:moveTo>
                  <a:pt x="671569" y="4541397"/>
                </a:moveTo>
                <a:lnTo>
                  <a:pt x="654692" y="4544365"/>
                </a:lnTo>
                <a:cubicBezTo>
                  <a:pt x="680865" y="4571808"/>
                  <a:pt x="697465" y="4584912"/>
                  <a:pt x="704498" y="4583675"/>
                </a:cubicBezTo>
                <a:lnTo>
                  <a:pt x="712937" y="4582191"/>
                </a:lnTo>
                <a:cubicBezTo>
                  <a:pt x="687519" y="4565296"/>
                  <a:pt x="673729" y="4551699"/>
                  <a:pt x="671569" y="4541397"/>
                </a:cubicBezTo>
                <a:close/>
                <a:moveTo>
                  <a:pt x="3509055" y="4491110"/>
                </a:moveTo>
                <a:cubicBezTo>
                  <a:pt x="3494338" y="4504379"/>
                  <a:pt x="3482058" y="4511880"/>
                  <a:pt x="3472213" y="4513610"/>
                </a:cubicBezTo>
                <a:cubicBezTo>
                  <a:pt x="3479729" y="4521636"/>
                  <a:pt x="3484163" y="4528868"/>
                  <a:pt x="3485513" y="4535306"/>
                </a:cubicBezTo>
                <a:lnTo>
                  <a:pt x="3542474" y="4525290"/>
                </a:lnTo>
                <a:cubicBezTo>
                  <a:pt x="3553725" y="4523313"/>
                  <a:pt x="3558270" y="4517172"/>
                  <a:pt x="3556110" y="4506870"/>
                </a:cubicBezTo>
                <a:cubicBezTo>
                  <a:pt x="3525820" y="4501515"/>
                  <a:pt x="3510136" y="4496262"/>
                  <a:pt x="3509055" y="4491110"/>
                </a:cubicBezTo>
                <a:close/>
                <a:moveTo>
                  <a:pt x="2060066" y="4455478"/>
                </a:moveTo>
                <a:lnTo>
                  <a:pt x="2034750" y="4459929"/>
                </a:lnTo>
                <a:cubicBezTo>
                  <a:pt x="2027717" y="4461165"/>
                  <a:pt x="2012918" y="4484464"/>
                  <a:pt x="1990349" y="4529825"/>
                </a:cubicBezTo>
                <a:cubicBezTo>
                  <a:pt x="1998787" y="4528341"/>
                  <a:pt x="2011119" y="4531513"/>
                  <a:pt x="2027345" y="4539342"/>
                </a:cubicBezTo>
                <a:lnTo>
                  <a:pt x="2033673" y="4538229"/>
                </a:lnTo>
                <a:cubicBezTo>
                  <a:pt x="2031512" y="4527927"/>
                  <a:pt x="2042876" y="4512577"/>
                  <a:pt x="2067763" y="4492178"/>
                </a:cubicBezTo>
                <a:lnTo>
                  <a:pt x="2056083" y="4478210"/>
                </a:lnTo>
                <a:lnTo>
                  <a:pt x="2054869" y="4472414"/>
                </a:lnTo>
                <a:lnTo>
                  <a:pt x="2072961" y="4475242"/>
                </a:lnTo>
                <a:cubicBezTo>
                  <a:pt x="2065445" y="4467217"/>
                  <a:pt x="2061145" y="4460628"/>
                  <a:pt x="2060066" y="4455478"/>
                </a:cubicBezTo>
                <a:close/>
                <a:moveTo>
                  <a:pt x="1798165" y="4437437"/>
                </a:moveTo>
                <a:lnTo>
                  <a:pt x="1783397" y="4440034"/>
                </a:lnTo>
                <a:lnTo>
                  <a:pt x="1783063" y="4480151"/>
                </a:lnTo>
                <a:lnTo>
                  <a:pt x="1789544" y="4511056"/>
                </a:lnTo>
                <a:lnTo>
                  <a:pt x="1821188" y="4505492"/>
                </a:lnTo>
                <a:cubicBezTo>
                  <a:pt x="1819568" y="4497764"/>
                  <a:pt x="1823033" y="4486474"/>
                  <a:pt x="1831583" y="4471618"/>
                </a:cubicBezTo>
                <a:lnTo>
                  <a:pt x="1829964" y="4463891"/>
                </a:lnTo>
                <a:cubicBezTo>
                  <a:pt x="1813086" y="4466859"/>
                  <a:pt x="1803027" y="4460616"/>
                  <a:pt x="1799787" y="4445163"/>
                </a:cubicBezTo>
                <a:close/>
                <a:moveTo>
                  <a:pt x="2149446" y="4431653"/>
                </a:moveTo>
                <a:lnTo>
                  <a:pt x="2149159" y="4431800"/>
                </a:lnTo>
                <a:lnTo>
                  <a:pt x="2165295" y="4467016"/>
                </a:lnTo>
                <a:lnTo>
                  <a:pt x="2169767" y="4461765"/>
                </a:lnTo>
                <a:close/>
                <a:moveTo>
                  <a:pt x="1436385" y="4422938"/>
                </a:moveTo>
                <a:lnTo>
                  <a:pt x="1441249" y="4446118"/>
                </a:lnTo>
                <a:lnTo>
                  <a:pt x="1424371" y="4449085"/>
                </a:lnTo>
                <a:lnTo>
                  <a:pt x="1419510" y="4425906"/>
                </a:lnTo>
                <a:close/>
                <a:moveTo>
                  <a:pt x="822822" y="4374601"/>
                </a:moveTo>
                <a:lnTo>
                  <a:pt x="816199" y="4375766"/>
                </a:lnTo>
                <a:cubicBezTo>
                  <a:pt x="805218" y="4379032"/>
                  <a:pt x="800538" y="4384529"/>
                  <a:pt x="802159" y="4392254"/>
                </a:cubicBezTo>
                <a:lnTo>
                  <a:pt x="827474" y="4387803"/>
                </a:lnTo>
                <a:lnTo>
                  <a:pt x="824893" y="4375497"/>
                </a:lnTo>
                <a:close/>
                <a:moveTo>
                  <a:pt x="1195680" y="4339083"/>
                </a:moveTo>
                <a:lnTo>
                  <a:pt x="1197301" y="4346809"/>
                </a:lnTo>
                <a:cubicBezTo>
                  <a:pt x="1196650" y="4357607"/>
                  <a:pt x="1192104" y="4363747"/>
                  <a:pt x="1183666" y="4365231"/>
                </a:cubicBezTo>
                <a:lnTo>
                  <a:pt x="1175226" y="4366713"/>
                </a:lnTo>
                <a:lnTo>
                  <a:pt x="1171986" y="4351261"/>
                </a:lnTo>
                <a:cubicBezTo>
                  <a:pt x="1177611" y="4350271"/>
                  <a:pt x="1185510" y="4346213"/>
                  <a:pt x="1195680" y="4339083"/>
                </a:cubicBezTo>
                <a:close/>
                <a:moveTo>
                  <a:pt x="540999" y="4336030"/>
                </a:moveTo>
                <a:cubicBezTo>
                  <a:pt x="541754" y="4346579"/>
                  <a:pt x="537208" y="4352719"/>
                  <a:pt x="527364" y="4354451"/>
                </a:cubicBezTo>
                <a:lnTo>
                  <a:pt x="518925" y="4355935"/>
                </a:lnTo>
                <a:cubicBezTo>
                  <a:pt x="516764" y="4345633"/>
                  <a:pt x="521309" y="4339492"/>
                  <a:pt x="532561" y="4337514"/>
                </a:cubicBezTo>
                <a:close/>
                <a:moveTo>
                  <a:pt x="1322021" y="4294837"/>
                </a:moveTo>
                <a:cubicBezTo>
                  <a:pt x="1338899" y="4291870"/>
                  <a:pt x="1354336" y="4309851"/>
                  <a:pt x="1368335" y="4348782"/>
                </a:cubicBezTo>
                <a:cubicBezTo>
                  <a:pt x="1351132" y="4357147"/>
                  <a:pt x="1342040" y="4369427"/>
                  <a:pt x="1341062" y="4385623"/>
                </a:cubicBezTo>
                <a:cubicBezTo>
                  <a:pt x="1352314" y="4383645"/>
                  <a:pt x="1358479" y="4385231"/>
                  <a:pt x="1359560" y="4390381"/>
                </a:cubicBezTo>
                <a:lnTo>
                  <a:pt x="1358819" y="4428567"/>
                </a:lnTo>
                <a:lnTo>
                  <a:pt x="1350380" y="4430050"/>
                </a:lnTo>
                <a:cubicBezTo>
                  <a:pt x="1340535" y="4431781"/>
                  <a:pt x="1320715" y="4417240"/>
                  <a:pt x="1290920" y="4386427"/>
                </a:cubicBezTo>
                <a:close/>
                <a:moveTo>
                  <a:pt x="503125" y="4280601"/>
                </a:moveTo>
                <a:lnTo>
                  <a:pt x="504746" y="4288328"/>
                </a:lnTo>
                <a:lnTo>
                  <a:pt x="501658" y="4304894"/>
                </a:lnTo>
                <a:lnTo>
                  <a:pt x="483161" y="4300134"/>
                </a:lnTo>
                <a:lnTo>
                  <a:pt x="467904" y="4310828"/>
                </a:lnTo>
                <a:lnTo>
                  <a:pt x="456224" y="4296859"/>
                </a:lnTo>
                <a:lnTo>
                  <a:pt x="471479" y="4286166"/>
                </a:lnTo>
                <a:close/>
                <a:moveTo>
                  <a:pt x="1970221" y="4266983"/>
                </a:moveTo>
                <a:lnTo>
                  <a:pt x="1972720" y="4320621"/>
                </a:lnTo>
                <a:lnTo>
                  <a:pt x="1975962" y="4336075"/>
                </a:lnTo>
                <a:lnTo>
                  <a:pt x="1990730" y="4333478"/>
                </a:lnTo>
                <a:lnTo>
                  <a:pt x="1989109" y="4325752"/>
                </a:lnTo>
                <a:lnTo>
                  <a:pt x="1979539" y="4311411"/>
                </a:lnTo>
                <a:cubicBezTo>
                  <a:pt x="1989383" y="4309679"/>
                  <a:pt x="1993226" y="4303664"/>
                  <a:pt x="1991065" y="4293361"/>
                </a:cubicBezTo>
                <a:lnTo>
                  <a:pt x="1988230" y="4279840"/>
                </a:lnTo>
                <a:cubicBezTo>
                  <a:pt x="1984663" y="4269786"/>
                  <a:pt x="1978660" y="4265500"/>
                  <a:pt x="1970221" y="4266983"/>
                </a:cubicBezTo>
                <a:close/>
                <a:moveTo>
                  <a:pt x="608370" y="4252501"/>
                </a:moveTo>
                <a:lnTo>
                  <a:pt x="609629" y="4255953"/>
                </a:lnTo>
                <a:lnTo>
                  <a:pt x="614761" y="4257062"/>
                </a:lnTo>
                <a:close/>
                <a:moveTo>
                  <a:pt x="57296" y="4240824"/>
                </a:moveTo>
                <a:cubicBezTo>
                  <a:pt x="84120" y="4257471"/>
                  <a:pt x="103158" y="4264806"/>
                  <a:pt x="114410" y="4262828"/>
                </a:cubicBezTo>
                <a:lnTo>
                  <a:pt x="117651" y="4278280"/>
                </a:lnTo>
                <a:cubicBezTo>
                  <a:pt x="100773" y="4281248"/>
                  <a:pt x="93416" y="4287883"/>
                  <a:pt x="95577" y="4298185"/>
                </a:cubicBezTo>
                <a:lnTo>
                  <a:pt x="55493" y="4305232"/>
                </a:lnTo>
                <a:lnTo>
                  <a:pt x="14921" y="4320379"/>
                </a:lnTo>
                <a:lnTo>
                  <a:pt x="3242" y="4306409"/>
                </a:lnTo>
                <a:lnTo>
                  <a:pt x="0" y="4290956"/>
                </a:lnTo>
                <a:cubicBezTo>
                  <a:pt x="14178" y="4275112"/>
                  <a:pt x="19915" y="4260750"/>
                  <a:pt x="17214" y="4247872"/>
                </a:cubicBezTo>
                <a:close/>
                <a:moveTo>
                  <a:pt x="1479295" y="4179057"/>
                </a:moveTo>
                <a:lnTo>
                  <a:pt x="1484156" y="4202237"/>
                </a:lnTo>
                <a:lnTo>
                  <a:pt x="1467278" y="4205205"/>
                </a:lnTo>
                <a:lnTo>
                  <a:pt x="1465659" y="4197477"/>
                </a:lnTo>
                <a:cubicBezTo>
                  <a:pt x="1463499" y="4187175"/>
                  <a:pt x="1468043" y="4181035"/>
                  <a:pt x="1479295" y="4179057"/>
                </a:cubicBezTo>
                <a:close/>
                <a:moveTo>
                  <a:pt x="1271672" y="4169499"/>
                </a:moveTo>
                <a:cubicBezTo>
                  <a:pt x="1285735" y="4167025"/>
                  <a:pt x="1301011" y="4187707"/>
                  <a:pt x="1317496" y="4231540"/>
                </a:cubicBezTo>
                <a:cubicBezTo>
                  <a:pt x="1323121" y="4230552"/>
                  <a:pt x="1326474" y="4232632"/>
                  <a:pt x="1327555" y="4237783"/>
                </a:cubicBezTo>
                <a:lnTo>
                  <a:pt x="1329175" y="4245510"/>
                </a:lnTo>
                <a:lnTo>
                  <a:pt x="1323978" y="4262447"/>
                </a:lnTo>
                <a:cubicBezTo>
                  <a:pt x="1335499" y="4261756"/>
                  <a:pt x="1342206" y="4265918"/>
                  <a:pt x="1344096" y="4274932"/>
                </a:cubicBezTo>
                <a:lnTo>
                  <a:pt x="1306360" y="4303599"/>
                </a:lnTo>
                <a:lnTo>
                  <a:pt x="1291593" y="4306196"/>
                </a:lnTo>
                <a:cubicBezTo>
                  <a:pt x="1288621" y="4292031"/>
                  <a:pt x="1282163" y="4275140"/>
                  <a:pt x="1272215" y="4255526"/>
                </a:cubicBezTo>
                <a:lnTo>
                  <a:pt x="1280654" y="4254042"/>
                </a:lnTo>
                <a:cubicBezTo>
                  <a:pt x="1279575" y="4248891"/>
                  <a:pt x="1276220" y="4246810"/>
                  <a:pt x="1270595" y="4247798"/>
                </a:cubicBezTo>
                <a:cubicBezTo>
                  <a:pt x="1264383" y="4218181"/>
                  <a:pt x="1269012" y="4202012"/>
                  <a:pt x="1284483" y="4199292"/>
                </a:cubicBezTo>
                <a:lnTo>
                  <a:pt x="1282862" y="4191565"/>
                </a:lnTo>
                <a:lnTo>
                  <a:pt x="1263234" y="4170982"/>
                </a:lnTo>
                <a:close/>
                <a:moveTo>
                  <a:pt x="754759" y="4166255"/>
                </a:moveTo>
                <a:lnTo>
                  <a:pt x="746319" y="4167740"/>
                </a:lnTo>
                <a:cubicBezTo>
                  <a:pt x="748480" y="4178042"/>
                  <a:pt x="741122" y="4184676"/>
                  <a:pt x="724246" y="4187644"/>
                </a:cubicBezTo>
                <a:lnTo>
                  <a:pt x="735519" y="4199681"/>
                </a:lnTo>
                <a:lnTo>
                  <a:pt x="737141" y="4207408"/>
                </a:lnTo>
                <a:lnTo>
                  <a:pt x="707117" y="4220698"/>
                </a:lnTo>
                <a:lnTo>
                  <a:pt x="712313" y="4203762"/>
                </a:lnTo>
                <a:lnTo>
                  <a:pt x="703876" y="4205246"/>
                </a:lnTo>
                <a:cubicBezTo>
                  <a:pt x="699433" y="4232732"/>
                  <a:pt x="676817" y="4250060"/>
                  <a:pt x="636032" y="4257231"/>
                </a:cubicBezTo>
                <a:lnTo>
                  <a:pt x="634410" y="4249505"/>
                </a:lnTo>
                <a:lnTo>
                  <a:pt x="621537" y="4258527"/>
                </a:lnTo>
                <a:lnTo>
                  <a:pt x="630048" y="4260368"/>
                </a:lnTo>
                <a:cubicBezTo>
                  <a:pt x="622934" y="4267053"/>
                  <a:pt x="621652" y="4273767"/>
                  <a:pt x="626200" y="4280509"/>
                </a:cubicBezTo>
                <a:lnTo>
                  <a:pt x="650518" y="4290701"/>
                </a:lnTo>
                <a:cubicBezTo>
                  <a:pt x="642104" y="4295461"/>
                  <a:pt x="642121" y="4304101"/>
                  <a:pt x="650568" y="4316619"/>
                </a:cubicBezTo>
                <a:cubicBezTo>
                  <a:pt x="669072" y="4335424"/>
                  <a:pt x="679299" y="4346270"/>
                  <a:pt x="681248" y="4349159"/>
                </a:cubicBezTo>
                <a:cubicBezTo>
                  <a:pt x="682241" y="4359242"/>
                  <a:pt x="684034" y="4366210"/>
                  <a:pt x="686634" y="4370062"/>
                </a:cubicBezTo>
                <a:cubicBezTo>
                  <a:pt x="696041" y="4375386"/>
                  <a:pt x="702367" y="4380454"/>
                  <a:pt x="705617" y="4385270"/>
                </a:cubicBezTo>
                <a:lnTo>
                  <a:pt x="703384" y="4389029"/>
                </a:lnTo>
                <a:lnTo>
                  <a:pt x="725486" y="4391716"/>
                </a:lnTo>
                <a:lnTo>
                  <a:pt x="733924" y="4390233"/>
                </a:lnTo>
                <a:cubicBezTo>
                  <a:pt x="732034" y="4381218"/>
                  <a:pt x="745507" y="4365497"/>
                  <a:pt x="774344" y="4343069"/>
                </a:cubicBezTo>
                <a:lnTo>
                  <a:pt x="790946" y="4292310"/>
                </a:lnTo>
                <a:lnTo>
                  <a:pt x="786755" y="4270508"/>
                </a:lnTo>
                <a:cubicBezTo>
                  <a:pt x="785855" y="4255715"/>
                  <a:pt x="788033" y="4246831"/>
                  <a:pt x="793292" y="4243856"/>
                </a:cubicBezTo>
                <a:lnTo>
                  <a:pt x="779184" y="4235872"/>
                </a:lnTo>
                <a:lnTo>
                  <a:pt x="774310" y="4228650"/>
                </a:lnTo>
                <a:cubicBezTo>
                  <a:pt x="773173" y="4226964"/>
                  <a:pt x="772440" y="4222513"/>
                  <a:pt x="772111" y="4215297"/>
                </a:cubicBezTo>
                <a:lnTo>
                  <a:pt x="772153" y="4209793"/>
                </a:lnTo>
                <a:lnTo>
                  <a:pt x="759250" y="4208527"/>
                </a:lnTo>
                <a:cubicBezTo>
                  <a:pt x="750001" y="4206147"/>
                  <a:pt x="744904" y="4202705"/>
                  <a:pt x="743959" y="4198198"/>
                </a:cubicBezTo>
                <a:cubicBezTo>
                  <a:pt x="755210" y="4196218"/>
                  <a:pt x="759890" y="4190723"/>
                  <a:pt x="758000" y="4181708"/>
                </a:cubicBezTo>
                <a:cubicBezTo>
                  <a:pt x="752374" y="4182698"/>
                  <a:pt x="749021" y="4180617"/>
                  <a:pt x="747941" y="4175465"/>
                </a:cubicBezTo>
                <a:cubicBezTo>
                  <a:pt x="753566" y="4174476"/>
                  <a:pt x="755840" y="4171406"/>
                  <a:pt x="754759" y="4166255"/>
                </a:cubicBezTo>
                <a:close/>
                <a:moveTo>
                  <a:pt x="1595325" y="4158655"/>
                </a:moveTo>
                <a:cubicBezTo>
                  <a:pt x="1628753" y="4158118"/>
                  <a:pt x="1646547" y="4163000"/>
                  <a:pt x="1648708" y="4173302"/>
                </a:cubicBezTo>
                <a:lnTo>
                  <a:pt x="1615107" y="4211258"/>
                </a:lnTo>
                <a:cubicBezTo>
                  <a:pt x="1591524" y="4210062"/>
                  <a:pt x="1577571" y="4199163"/>
                  <a:pt x="1573250" y="4178560"/>
                </a:cubicBezTo>
                <a:close/>
                <a:moveTo>
                  <a:pt x="1490095" y="4147115"/>
                </a:moveTo>
                <a:cubicBezTo>
                  <a:pt x="1491446" y="4153554"/>
                  <a:pt x="1484492" y="4162120"/>
                  <a:pt x="1469236" y="4172814"/>
                </a:cubicBezTo>
                <a:lnTo>
                  <a:pt x="1468020" y="4167019"/>
                </a:lnTo>
                <a:cubicBezTo>
                  <a:pt x="1465860" y="4156717"/>
                  <a:pt x="1470404" y="4150578"/>
                  <a:pt x="1481656" y="4148599"/>
                </a:cubicBezTo>
                <a:close/>
                <a:moveTo>
                  <a:pt x="824070" y="4140808"/>
                </a:moveTo>
                <a:lnTo>
                  <a:pt x="824629" y="4148716"/>
                </a:lnTo>
                <a:lnTo>
                  <a:pt x="826976" y="4145546"/>
                </a:lnTo>
                <a:close/>
                <a:moveTo>
                  <a:pt x="1448239" y="4114417"/>
                </a:moveTo>
                <a:lnTo>
                  <a:pt x="1476795" y="4125420"/>
                </a:lnTo>
                <a:cubicBezTo>
                  <a:pt x="1473060" y="4135422"/>
                  <a:pt x="1471867" y="4143644"/>
                  <a:pt x="1473218" y="4150083"/>
                </a:cubicBezTo>
                <a:lnTo>
                  <a:pt x="1464779" y="4151567"/>
                </a:lnTo>
                <a:cubicBezTo>
                  <a:pt x="1462888" y="4142552"/>
                  <a:pt x="1454561" y="4130664"/>
                  <a:pt x="1439800" y="4115902"/>
                </a:cubicBezTo>
                <a:close/>
                <a:moveTo>
                  <a:pt x="1982030" y="4113423"/>
                </a:moveTo>
                <a:lnTo>
                  <a:pt x="1978018" y="4118469"/>
                </a:lnTo>
                <a:cubicBezTo>
                  <a:pt x="1973305" y="4129119"/>
                  <a:pt x="1969656" y="4143158"/>
                  <a:pt x="1967068" y="4160590"/>
                </a:cubicBezTo>
                <a:lnTo>
                  <a:pt x="1963806" y="4205111"/>
                </a:lnTo>
                <a:lnTo>
                  <a:pt x="1966828" y="4219513"/>
                </a:lnTo>
                <a:lnTo>
                  <a:pt x="1975264" y="4218028"/>
                </a:lnTo>
                <a:cubicBezTo>
                  <a:pt x="1983704" y="4216545"/>
                  <a:pt x="1989148" y="4186880"/>
                  <a:pt x="1991600" y="4129033"/>
                </a:cubicBezTo>
                <a:close/>
                <a:moveTo>
                  <a:pt x="821067" y="4101554"/>
                </a:moveTo>
                <a:lnTo>
                  <a:pt x="821722" y="4107519"/>
                </a:lnTo>
                <a:lnTo>
                  <a:pt x="822073" y="4112505"/>
                </a:lnTo>
                <a:lnTo>
                  <a:pt x="827312" y="4105430"/>
                </a:lnTo>
                <a:close/>
                <a:moveTo>
                  <a:pt x="775548" y="4098509"/>
                </a:moveTo>
                <a:cubicBezTo>
                  <a:pt x="776303" y="4109059"/>
                  <a:pt x="771758" y="4115197"/>
                  <a:pt x="761913" y="4116928"/>
                </a:cubicBezTo>
                <a:lnTo>
                  <a:pt x="750234" y="4102960"/>
                </a:lnTo>
                <a:close/>
                <a:moveTo>
                  <a:pt x="2017414" y="4094683"/>
                </a:moveTo>
                <a:cubicBezTo>
                  <a:pt x="2009532" y="4092156"/>
                  <a:pt x="2002174" y="4092826"/>
                  <a:pt x="1995339" y="4096694"/>
                </a:cubicBezTo>
                <a:lnTo>
                  <a:pt x="1992789" y="4099898"/>
                </a:lnTo>
                <a:lnTo>
                  <a:pt x="2019597" y="4106084"/>
                </a:lnTo>
                <a:cubicBezTo>
                  <a:pt x="2027980" y="4111287"/>
                  <a:pt x="2033251" y="4119038"/>
                  <a:pt x="2035412" y="4129342"/>
                </a:cubicBezTo>
                <a:cubicBezTo>
                  <a:pt x="2029785" y="4130331"/>
                  <a:pt x="2023509" y="4142116"/>
                  <a:pt x="2016579" y="4164698"/>
                </a:cubicBezTo>
                <a:cubicBezTo>
                  <a:pt x="2017660" y="4169850"/>
                  <a:pt x="2021013" y="4171930"/>
                  <a:pt x="2026638" y="4170941"/>
                </a:cubicBezTo>
                <a:cubicBezTo>
                  <a:pt x="2037711" y="4223738"/>
                  <a:pt x="2030940" y="4260981"/>
                  <a:pt x="2006322" y="4282667"/>
                </a:cubicBezTo>
                <a:cubicBezTo>
                  <a:pt x="2021793" y="4279948"/>
                  <a:pt x="2040290" y="4284707"/>
                  <a:pt x="2061814" y="4296944"/>
                </a:cubicBezTo>
                <a:lnTo>
                  <a:pt x="2087130" y="4292493"/>
                </a:lnTo>
                <a:lnTo>
                  <a:pt x="2088626" y="4292961"/>
                </a:lnTo>
                <a:lnTo>
                  <a:pt x="2087478" y="4246151"/>
                </a:lnTo>
                <a:cubicBezTo>
                  <a:pt x="2097994" y="4240202"/>
                  <a:pt x="2083046" y="4195435"/>
                  <a:pt x="2042626" y="4111855"/>
                </a:cubicBezTo>
                <a:cubicBezTo>
                  <a:pt x="2033699" y="4102933"/>
                  <a:pt x="2025295" y="4097209"/>
                  <a:pt x="2017414" y="4094683"/>
                </a:cubicBezTo>
                <a:close/>
                <a:moveTo>
                  <a:pt x="202417" y="4067096"/>
                </a:moveTo>
                <a:lnTo>
                  <a:pt x="244120" y="4067775"/>
                </a:lnTo>
                <a:lnTo>
                  <a:pt x="245334" y="4073570"/>
                </a:lnTo>
                <a:cubicBezTo>
                  <a:pt x="191984" y="4139030"/>
                  <a:pt x="165415" y="4175749"/>
                  <a:pt x="165628" y="4183722"/>
                </a:cubicBezTo>
                <a:cubicBezTo>
                  <a:pt x="142912" y="4179705"/>
                  <a:pt x="130744" y="4173833"/>
                  <a:pt x="129123" y="4166105"/>
                </a:cubicBezTo>
                <a:lnTo>
                  <a:pt x="124261" y="4142927"/>
                </a:lnTo>
                <a:cubicBezTo>
                  <a:pt x="131405" y="4128318"/>
                  <a:pt x="134167" y="4117151"/>
                  <a:pt x="132547" y="4109423"/>
                </a:cubicBezTo>
                <a:cubicBezTo>
                  <a:pt x="138173" y="4108435"/>
                  <a:pt x="141526" y="4110517"/>
                  <a:pt x="142606" y="4115667"/>
                </a:cubicBezTo>
                <a:lnTo>
                  <a:pt x="157861" y="4104973"/>
                </a:lnTo>
                <a:lnTo>
                  <a:pt x="183178" y="4100522"/>
                </a:lnTo>
                <a:lnTo>
                  <a:pt x="201675" y="4105280"/>
                </a:lnTo>
                <a:cubicBezTo>
                  <a:pt x="205680" y="4096566"/>
                  <a:pt x="205928" y="4083837"/>
                  <a:pt x="202417" y="4067096"/>
                </a:cubicBezTo>
                <a:close/>
                <a:moveTo>
                  <a:pt x="4331831" y="3991933"/>
                </a:moveTo>
                <a:lnTo>
                  <a:pt x="4351612" y="4044535"/>
                </a:lnTo>
                <a:lnTo>
                  <a:pt x="4353233" y="4052260"/>
                </a:lnTo>
                <a:lnTo>
                  <a:pt x="4344794" y="4053745"/>
                </a:lnTo>
                <a:cubicBezTo>
                  <a:pt x="4329976" y="4045668"/>
                  <a:pt x="4317644" y="4042495"/>
                  <a:pt x="4307800" y="4044226"/>
                </a:cubicBezTo>
                <a:lnTo>
                  <a:pt x="4306178" y="4036500"/>
                </a:lnTo>
                <a:cubicBezTo>
                  <a:pt x="4305098" y="4031349"/>
                  <a:pt x="4307372" y="4028278"/>
                  <a:pt x="4312997" y="4027288"/>
                </a:cubicBezTo>
                <a:lnTo>
                  <a:pt x="4301317" y="4013320"/>
                </a:lnTo>
                <a:lnTo>
                  <a:pt x="4298075" y="3997867"/>
                </a:lnTo>
                <a:close/>
                <a:moveTo>
                  <a:pt x="666382" y="3953469"/>
                </a:moveTo>
                <a:lnTo>
                  <a:pt x="672863" y="3984374"/>
                </a:lnTo>
                <a:cubicBezTo>
                  <a:pt x="685521" y="3982150"/>
                  <a:pt x="697312" y="3982746"/>
                  <a:pt x="708238" y="3986167"/>
                </a:cubicBezTo>
                <a:cubicBezTo>
                  <a:pt x="707157" y="3981016"/>
                  <a:pt x="709429" y="3977945"/>
                  <a:pt x="715056" y="3976956"/>
                </a:cubicBezTo>
                <a:lnTo>
                  <a:pt x="716677" y="3984682"/>
                </a:lnTo>
                <a:cubicBezTo>
                  <a:pt x="717487" y="3988546"/>
                  <a:pt x="715079" y="3990973"/>
                  <a:pt x="709453" y="3991961"/>
                </a:cubicBezTo>
                <a:lnTo>
                  <a:pt x="721134" y="4005931"/>
                </a:lnTo>
                <a:lnTo>
                  <a:pt x="722753" y="4013657"/>
                </a:lnTo>
                <a:cubicBezTo>
                  <a:pt x="718422" y="4027771"/>
                  <a:pt x="704703" y="4056220"/>
                  <a:pt x="681594" y="4099006"/>
                </a:cubicBezTo>
                <a:lnTo>
                  <a:pt x="673154" y="4100490"/>
                </a:lnTo>
                <a:lnTo>
                  <a:pt x="645003" y="4091420"/>
                </a:lnTo>
                <a:lnTo>
                  <a:pt x="647840" y="4104941"/>
                </a:lnTo>
                <a:lnTo>
                  <a:pt x="629746" y="4102114"/>
                </a:lnTo>
                <a:lnTo>
                  <a:pt x="634944" y="4085178"/>
                </a:lnTo>
                <a:cubicBezTo>
                  <a:pt x="633865" y="4080026"/>
                  <a:pt x="630512" y="4077946"/>
                  <a:pt x="624885" y="4078934"/>
                </a:cubicBezTo>
                <a:lnTo>
                  <a:pt x="630082" y="4061998"/>
                </a:lnTo>
                <a:lnTo>
                  <a:pt x="618404" y="4048028"/>
                </a:lnTo>
                <a:cubicBezTo>
                  <a:pt x="617593" y="4044165"/>
                  <a:pt x="624658" y="4022226"/>
                  <a:pt x="639598" y="3982213"/>
                </a:cubicBezTo>
                <a:lnTo>
                  <a:pt x="637978" y="3974486"/>
                </a:lnTo>
                <a:lnTo>
                  <a:pt x="629538" y="3975971"/>
                </a:lnTo>
                <a:lnTo>
                  <a:pt x="632780" y="3991422"/>
                </a:lnTo>
                <a:lnTo>
                  <a:pt x="624343" y="3992907"/>
                </a:lnTo>
                <a:lnTo>
                  <a:pt x="619480" y="3969727"/>
                </a:lnTo>
                <a:lnTo>
                  <a:pt x="634738" y="3959033"/>
                </a:lnTo>
                <a:lnTo>
                  <a:pt x="644797" y="3965275"/>
                </a:lnTo>
                <a:lnTo>
                  <a:pt x="654854" y="3971518"/>
                </a:lnTo>
                <a:cubicBezTo>
                  <a:pt x="652694" y="3961216"/>
                  <a:pt x="656536" y="3955200"/>
                  <a:pt x="666382" y="3953469"/>
                </a:cubicBezTo>
                <a:close/>
                <a:moveTo>
                  <a:pt x="933074" y="3952642"/>
                </a:moveTo>
                <a:lnTo>
                  <a:pt x="944754" y="3966610"/>
                </a:lnTo>
                <a:lnTo>
                  <a:pt x="898984" y="3998693"/>
                </a:lnTo>
                <a:lnTo>
                  <a:pt x="897363" y="3990966"/>
                </a:lnTo>
                <a:cubicBezTo>
                  <a:pt x="897420" y="3984280"/>
                  <a:pt x="909323" y="3971505"/>
                  <a:pt x="933074" y="3952642"/>
                </a:cubicBezTo>
                <a:close/>
                <a:moveTo>
                  <a:pt x="1590487" y="3942529"/>
                </a:moveTo>
                <a:lnTo>
                  <a:pt x="1594386" y="3948307"/>
                </a:lnTo>
                <a:cubicBezTo>
                  <a:pt x="1600234" y="3956973"/>
                  <a:pt x="1598951" y="3963687"/>
                  <a:pt x="1590537" y="3968446"/>
                </a:cubicBezTo>
                <a:lnTo>
                  <a:pt x="1577866" y="3949670"/>
                </a:lnTo>
                <a:close/>
                <a:moveTo>
                  <a:pt x="243912" y="3941631"/>
                </a:moveTo>
                <a:cubicBezTo>
                  <a:pt x="252350" y="3940147"/>
                  <a:pt x="262409" y="3946390"/>
                  <a:pt x="274089" y="3960359"/>
                </a:cubicBezTo>
                <a:cubicBezTo>
                  <a:pt x="274900" y="3964222"/>
                  <a:pt x="272492" y="3966649"/>
                  <a:pt x="266866" y="3967639"/>
                </a:cubicBezTo>
                <a:lnTo>
                  <a:pt x="278546" y="3981607"/>
                </a:lnTo>
                <a:lnTo>
                  <a:pt x="280167" y="3989333"/>
                </a:lnTo>
                <a:cubicBezTo>
                  <a:pt x="274541" y="3990322"/>
                  <a:pt x="271188" y="3988241"/>
                  <a:pt x="270107" y="3983090"/>
                </a:cubicBezTo>
                <a:lnTo>
                  <a:pt x="254851" y="3993785"/>
                </a:lnTo>
                <a:lnTo>
                  <a:pt x="246413" y="3995268"/>
                </a:lnTo>
                <a:cubicBezTo>
                  <a:pt x="244523" y="3986254"/>
                  <a:pt x="235250" y="3969860"/>
                  <a:pt x="218596" y="3946082"/>
                </a:cubicBezTo>
                <a:close/>
                <a:moveTo>
                  <a:pt x="1729249" y="3909930"/>
                </a:moveTo>
                <a:cubicBezTo>
                  <a:pt x="1725583" y="3909343"/>
                  <a:pt x="1721384" y="3910388"/>
                  <a:pt x="1716651" y="3913065"/>
                </a:cubicBezTo>
                <a:lnTo>
                  <a:pt x="1710342" y="3916635"/>
                </a:lnTo>
                <a:lnTo>
                  <a:pt x="1710977" y="3919867"/>
                </a:lnTo>
                <a:lnTo>
                  <a:pt x="1716931" y="3924970"/>
                </a:lnTo>
                <a:lnTo>
                  <a:pt x="1720173" y="3940422"/>
                </a:lnTo>
                <a:lnTo>
                  <a:pt x="1716102" y="3945921"/>
                </a:lnTo>
                <a:lnTo>
                  <a:pt x="1717796" y="3954534"/>
                </a:lnTo>
                <a:lnTo>
                  <a:pt x="1729010" y="3966909"/>
                </a:lnTo>
                <a:lnTo>
                  <a:pt x="1746089" y="3972255"/>
                </a:lnTo>
                <a:lnTo>
                  <a:pt x="1747383" y="3971523"/>
                </a:lnTo>
                <a:cubicBezTo>
                  <a:pt x="1757804" y="3958973"/>
                  <a:pt x="1756517" y="3943069"/>
                  <a:pt x="1743520" y="3923810"/>
                </a:cubicBezTo>
                <a:lnTo>
                  <a:pt x="1738647" y="3916587"/>
                </a:lnTo>
                <a:cubicBezTo>
                  <a:pt x="1736047" y="3912735"/>
                  <a:pt x="1732914" y="3910516"/>
                  <a:pt x="1729249" y="3909930"/>
                </a:cubicBezTo>
                <a:close/>
                <a:moveTo>
                  <a:pt x="1150617" y="3884347"/>
                </a:moveTo>
                <a:lnTo>
                  <a:pt x="1143838" y="3889099"/>
                </a:lnTo>
                <a:lnTo>
                  <a:pt x="1145369" y="3914432"/>
                </a:lnTo>
                <a:lnTo>
                  <a:pt x="1153571" y="3969950"/>
                </a:lnTo>
                <a:lnTo>
                  <a:pt x="1159600" y="3968890"/>
                </a:lnTo>
                <a:cubicBezTo>
                  <a:pt x="1174269" y="3927588"/>
                  <a:pt x="1180794" y="3903075"/>
                  <a:pt x="1179174" y="3895348"/>
                </a:cubicBezTo>
                <a:close/>
                <a:moveTo>
                  <a:pt x="1681328" y="3876337"/>
                </a:moveTo>
                <a:lnTo>
                  <a:pt x="1682299" y="3884994"/>
                </a:lnTo>
                <a:lnTo>
                  <a:pt x="1682957" y="3884878"/>
                </a:lnTo>
                <a:close/>
                <a:moveTo>
                  <a:pt x="641011" y="3863796"/>
                </a:moveTo>
                <a:lnTo>
                  <a:pt x="657399" y="3868925"/>
                </a:lnTo>
                <a:lnTo>
                  <a:pt x="652201" y="3885863"/>
                </a:lnTo>
                <a:cubicBezTo>
                  <a:pt x="654363" y="3896165"/>
                  <a:pt x="659201" y="3905328"/>
                  <a:pt x="666717" y="3913353"/>
                </a:cubicBezTo>
                <a:cubicBezTo>
                  <a:pt x="664333" y="3929795"/>
                  <a:pt x="661314" y="3942343"/>
                  <a:pt x="657661" y="3950997"/>
                </a:cubicBezTo>
                <a:lnTo>
                  <a:pt x="644797" y="3965275"/>
                </a:lnTo>
                <a:lnTo>
                  <a:pt x="643174" y="3957549"/>
                </a:lnTo>
                <a:cubicBezTo>
                  <a:pt x="646911" y="3947546"/>
                  <a:pt x="647562" y="3936750"/>
                  <a:pt x="645132" y="3925159"/>
                </a:cubicBezTo>
                <a:lnTo>
                  <a:pt x="636693" y="3926644"/>
                </a:lnTo>
                <a:lnTo>
                  <a:pt x="641891" y="3909707"/>
                </a:lnTo>
                <a:lnTo>
                  <a:pt x="640270" y="3901980"/>
                </a:lnTo>
                <a:lnTo>
                  <a:pt x="623394" y="3904947"/>
                </a:lnTo>
                <a:cubicBezTo>
                  <a:pt x="622583" y="3901084"/>
                  <a:pt x="624990" y="3898659"/>
                  <a:pt x="630616" y="3897669"/>
                </a:cubicBezTo>
                <a:lnTo>
                  <a:pt x="618938" y="3883701"/>
                </a:lnTo>
                <a:cubicBezTo>
                  <a:pt x="616776" y="3873399"/>
                  <a:pt x="621321" y="3867257"/>
                  <a:pt x="632573" y="3865279"/>
                </a:cubicBezTo>
                <a:close/>
                <a:moveTo>
                  <a:pt x="1189568" y="3861474"/>
                </a:moveTo>
                <a:lnTo>
                  <a:pt x="1181132" y="3862958"/>
                </a:lnTo>
                <a:cubicBezTo>
                  <a:pt x="1182211" y="3868110"/>
                  <a:pt x="1179938" y="3871180"/>
                  <a:pt x="1174313" y="3872168"/>
                </a:cubicBezTo>
                <a:cubicBezTo>
                  <a:pt x="1173232" y="3867018"/>
                  <a:pt x="1169880" y="3864937"/>
                  <a:pt x="1164254" y="3865926"/>
                </a:cubicBezTo>
                <a:lnTo>
                  <a:pt x="1167495" y="3881379"/>
                </a:lnTo>
                <a:lnTo>
                  <a:pt x="1175932" y="3879895"/>
                </a:lnTo>
                <a:cubicBezTo>
                  <a:pt x="1187184" y="3877916"/>
                  <a:pt x="1191730" y="3871776"/>
                  <a:pt x="1189568" y="3861474"/>
                </a:cubicBezTo>
                <a:close/>
                <a:moveTo>
                  <a:pt x="624471" y="3826648"/>
                </a:moveTo>
                <a:cubicBezTo>
                  <a:pt x="635396" y="3830066"/>
                  <a:pt x="643671" y="3831283"/>
                  <a:pt x="649297" y="3830293"/>
                </a:cubicBezTo>
                <a:cubicBezTo>
                  <a:pt x="650052" y="3840843"/>
                  <a:pt x="646209" y="3846860"/>
                  <a:pt x="637771" y="3848342"/>
                </a:cubicBezTo>
                <a:cubicBezTo>
                  <a:pt x="626520" y="3850321"/>
                  <a:pt x="619812" y="3846160"/>
                  <a:pt x="617652" y="3835858"/>
                </a:cubicBezTo>
                <a:lnTo>
                  <a:pt x="616032" y="3828130"/>
                </a:lnTo>
                <a:close/>
                <a:moveTo>
                  <a:pt x="1562363" y="3804757"/>
                </a:moveTo>
                <a:cubicBezTo>
                  <a:pt x="1568783" y="3805117"/>
                  <a:pt x="1572967" y="3806741"/>
                  <a:pt x="1574917" y="3809630"/>
                </a:cubicBezTo>
                <a:cubicBezTo>
                  <a:pt x="1582065" y="3820222"/>
                  <a:pt x="1585984" y="3857256"/>
                  <a:pt x="1586677" y="3920734"/>
                </a:cubicBezTo>
                <a:cubicBezTo>
                  <a:pt x="1580368" y="3924304"/>
                  <a:pt x="1569307" y="3921912"/>
                  <a:pt x="1553498" y="3913560"/>
                </a:cubicBezTo>
                <a:cubicBezTo>
                  <a:pt x="1533906" y="3866763"/>
                  <a:pt x="1525802" y="3835172"/>
                  <a:pt x="1529188" y="3818787"/>
                </a:cubicBezTo>
                <a:cubicBezTo>
                  <a:pt x="1530316" y="3813325"/>
                  <a:pt x="1532720" y="3809553"/>
                  <a:pt x="1536401" y="3807470"/>
                </a:cubicBezTo>
                <a:cubicBezTo>
                  <a:pt x="1547290" y="3805301"/>
                  <a:pt x="1555944" y="3804397"/>
                  <a:pt x="1562363" y="3804757"/>
                </a:cubicBezTo>
                <a:close/>
                <a:moveTo>
                  <a:pt x="819730" y="3802874"/>
                </a:moveTo>
                <a:lnTo>
                  <a:pt x="799471" y="3807251"/>
                </a:lnTo>
                <a:lnTo>
                  <a:pt x="807269" y="3818806"/>
                </a:lnTo>
                <a:lnTo>
                  <a:pt x="817151" y="3815523"/>
                </a:lnTo>
                <a:lnTo>
                  <a:pt x="819679" y="3803088"/>
                </a:lnTo>
                <a:close/>
                <a:moveTo>
                  <a:pt x="1257665" y="3779401"/>
                </a:moveTo>
                <a:lnTo>
                  <a:pt x="1249228" y="3780885"/>
                </a:lnTo>
                <a:cubicBezTo>
                  <a:pt x="1238245" y="3784151"/>
                  <a:pt x="1233564" y="3789647"/>
                  <a:pt x="1235186" y="3797375"/>
                </a:cubicBezTo>
                <a:lnTo>
                  <a:pt x="1236806" y="3805100"/>
                </a:lnTo>
                <a:lnTo>
                  <a:pt x="1248485" y="3819070"/>
                </a:lnTo>
                <a:cubicBezTo>
                  <a:pt x="1237234" y="3821048"/>
                  <a:pt x="1232037" y="3837984"/>
                  <a:pt x="1232894" y="3869879"/>
                </a:cubicBezTo>
                <a:lnTo>
                  <a:pt x="1241331" y="3868396"/>
                </a:lnTo>
                <a:lnTo>
                  <a:pt x="1236134" y="3885333"/>
                </a:lnTo>
                <a:lnTo>
                  <a:pt x="1247408" y="3897370"/>
                </a:lnTo>
                <a:cubicBezTo>
                  <a:pt x="1257849" y="3891529"/>
                  <a:pt x="1265882" y="3888114"/>
                  <a:pt x="1271509" y="3887124"/>
                </a:cubicBezTo>
                <a:lnTo>
                  <a:pt x="1259829" y="3873154"/>
                </a:lnTo>
                <a:lnTo>
                  <a:pt x="1258208" y="3865428"/>
                </a:lnTo>
                <a:cubicBezTo>
                  <a:pt x="1275086" y="3862460"/>
                  <a:pt x="1282444" y="3855826"/>
                  <a:pt x="1280283" y="3845524"/>
                </a:cubicBezTo>
                <a:lnTo>
                  <a:pt x="1271845" y="3847008"/>
                </a:lnTo>
                <a:lnTo>
                  <a:pt x="1277041" y="3830071"/>
                </a:lnTo>
                <a:lnTo>
                  <a:pt x="1273800" y="3814619"/>
                </a:lnTo>
                <a:close/>
                <a:moveTo>
                  <a:pt x="3685241" y="3777155"/>
                </a:moveTo>
                <a:lnTo>
                  <a:pt x="3726693" y="3807922"/>
                </a:lnTo>
                <a:lnTo>
                  <a:pt x="3678171" y="3816453"/>
                </a:lnTo>
                <a:lnTo>
                  <a:pt x="3673310" y="3793273"/>
                </a:lnTo>
                <a:cubicBezTo>
                  <a:pt x="3671418" y="3784259"/>
                  <a:pt x="3675397" y="3778887"/>
                  <a:pt x="3685241" y="3777155"/>
                </a:cubicBezTo>
                <a:close/>
                <a:moveTo>
                  <a:pt x="460001" y="3771776"/>
                </a:moveTo>
                <a:cubicBezTo>
                  <a:pt x="465369" y="3772731"/>
                  <a:pt x="471842" y="3775056"/>
                  <a:pt x="479423" y="3778750"/>
                </a:cubicBezTo>
                <a:lnTo>
                  <a:pt x="488196" y="3791752"/>
                </a:lnTo>
                <a:cubicBezTo>
                  <a:pt x="489623" y="3817555"/>
                  <a:pt x="487183" y="3832241"/>
                  <a:pt x="480872" y="3835812"/>
                </a:cubicBezTo>
                <a:lnTo>
                  <a:pt x="495955" y="3845241"/>
                </a:lnTo>
                <a:lnTo>
                  <a:pt x="499855" y="3851019"/>
                </a:lnTo>
                <a:cubicBezTo>
                  <a:pt x="510817" y="3906024"/>
                  <a:pt x="512616" y="3935611"/>
                  <a:pt x="505254" y="3939776"/>
                </a:cubicBezTo>
                <a:lnTo>
                  <a:pt x="513052" y="3951331"/>
                </a:lnTo>
                <a:lnTo>
                  <a:pt x="539922" y="3962077"/>
                </a:lnTo>
                <a:cubicBezTo>
                  <a:pt x="545120" y="3969779"/>
                  <a:pt x="540883" y="3977499"/>
                  <a:pt x="527212" y="3985234"/>
                </a:cubicBezTo>
                <a:lnTo>
                  <a:pt x="542295" y="3994664"/>
                </a:lnTo>
                <a:lnTo>
                  <a:pt x="535986" y="3998235"/>
                </a:lnTo>
                <a:lnTo>
                  <a:pt x="550093" y="4006220"/>
                </a:lnTo>
                <a:lnTo>
                  <a:pt x="553991" y="4011998"/>
                </a:lnTo>
                <a:cubicBezTo>
                  <a:pt x="531907" y="4024492"/>
                  <a:pt x="523463" y="4034590"/>
                  <a:pt x="528663" y="4042294"/>
                </a:cubicBezTo>
                <a:lnTo>
                  <a:pt x="543744" y="4051726"/>
                </a:lnTo>
                <a:lnTo>
                  <a:pt x="546771" y="4107893"/>
                </a:lnTo>
                <a:lnTo>
                  <a:pt x="540462" y="4111463"/>
                </a:lnTo>
                <a:lnTo>
                  <a:pt x="567240" y="4138226"/>
                </a:lnTo>
                <a:lnTo>
                  <a:pt x="575039" y="4149783"/>
                </a:lnTo>
                <a:cubicBezTo>
                  <a:pt x="577117" y="4176548"/>
                  <a:pt x="575000" y="4191717"/>
                  <a:pt x="568689" y="4195286"/>
                </a:cubicBezTo>
                <a:lnTo>
                  <a:pt x="562380" y="4198855"/>
                </a:lnTo>
                <a:lnTo>
                  <a:pt x="558482" y="4193079"/>
                </a:lnTo>
                <a:cubicBezTo>
                  <a:pt x="555882" y="4189227"/>
                  <a:pt x="556686" y="4186112"/>
                  <a:pt x="560891" y="4183732"/>
                </a:cubicBezTo>
                <a:cubicBezTo>
                  <a:pt x="553189" y="4178775"/>
                  <a:pt x="532736" y="4157082"/>
                  <a:pt x="499534" y="4118650"/>
                </a:cubicBezTo>
                <a:cubicBezTo>
                  <a:pt x="504699" y="4109076"/>
                  <a:pt x="509385" y="4103097"/>
                  <a:pt x="513590" y="4100717"/>
                </a:cubicBezTo>
                <a:lnTo>
                  <a:pt x="509692" y="4094941"/>
                </a:lnTo>
                <a:cubicBezTo>
                  <a:pt x="504494" y="4087237"/>
                  <a:pt x="497688" y="4085764"/>
                  <a:pt x="489274" y="4090524"/>
                </a:cubicBezTo>
                <a:cubicBezTo>
                  <a:pt x="474047" y="4048578"/>
                  <a:pt x="470639" y="4025224"/>
                  <a:pt x="479053" y="4020465"/>
                </a:cubicBezTo>
                <a:lnTo>
                  <a:pt x="463366" y="4013371"/>
                </a:lnTo>
                <a:lnTo>
                  <a:pt x="459468" y="4007594"/>
                </a:lnTo>
                <a:cubicBezTo>
                  <a:pt x="458938" y="3985275"/>
                  <a:pt x="466561" y="3969652"/>
                  <a:pt x="482335" y="3960726"/>
                </a:cubicBezTo>
                <a:lnTo>
                  <a:pt x="468227" y="3952740"/>
                </a:lnTo>
                <a:cubicBezTo>
                  <a:pt x="464979" y="3947926"/>
                  <a:pt x="463191" y="3904362"/>
                  <a:pt x="462864" y="3822049"/>
                </a:cubicBezTo>
                <a:lnTo>
                  <a:pt x="448758" y="3814064"/>
                </a:lnTo>
                <a:cubicBezTo>
                  <a:pt x="447115" y="3803017"/>
                  <a:pt x="444994" y="3795569"/>
                  <a:pt x="442396" y="3791717"/>
                </a:cubicBezTo>
                <a:cubicBezTo>
                  <a:pt x="438189" y="3794097"/>
                  <a:pt x="434786" y="3793359"/>
                  <a:pt x="432187" y="3789508"/>
                </a:cubicBezTo>
                <a:lnTo>
                  <a:pt x="440907" y="3776590"/>
                </a:lnTo>
                <a:lnTo>
                  <a:pt x="447219" y="3773020"/>
                </a:lnTo>
                <a:cubicBezTo>
                  <a:pt x="450373" y="3771235"/>
                  <a:pt x="454634" y="3770821"/>
                  <a:pt x="460001" y="3771776"/>
                </a:cubicBezTo>
                <a:close/>
                <a:moveTo>
                  <a:pt x="527633" y="3769439"/>
                </a:moveTo>
                <a:lnTo>
                  <a:pt x="541741" y="3777423"/>
                </a:lnTo>
                <a:lnTo>
                  <a:pt x="530610" y="3799689"/>
                </a:lnTo>
                <a:lnTo>
                  <a:pt x="522722" y="3804153"/>
                </a:lnTo>
                <a:lnTo>
                  <a:pt x="518823" y="3798375"/>
                </a:lnTo>
                <a:cubicBezTo>
                  <a:pt x="514923" y="3792596"/>
                  <a:pt x="517861" y="3782952"/>
                  <a:pt x="527633" y="3769439"/>
                </a:cubicBezTo>
                <a:close/>
                <a:moveTo>
                  <a:pt x="1449152" y="3753743"/>
                </a:moveTo>
                <a:lnTo>
                  <a:pt x="1463667" y="3781233"/>
                </a:lnTo>
                <a:lnTo>
                  <a:pt x="1446791" y="3784201"/>
                </a:lnTo>
                <a:lnTo>
                  <a:pt x="1432275" y="3756711"/>
                </a:lnTo>
                <a:close/>
                <a:moveTo>
                  <a:pt x="209407" y="3735396"/>
                </a:moveTo>
                <a:cubicBezTo>
                  <a:pt x="223472" y="3732922"/>
                  <a:pt x="234071" y="3741740"/>
                  <a:pt x="241205" y="3761850"/>
                </a:cubicBezTo>
                <a:lnTo>
                  <a:pt x="230405" y="3793791"/>
                </a:lnTo>
                <a:cubicBezTo>
                  <a:pt x="206281" y="3790022"/>
                  <a:pt x="193409" y="3784274"/>
                  <a:pt x="191788" y="3776547"/>
                </a:cubicBezTo>
                <a:lnTo>
                  <a:pt x="188952" y="3763027"/>
                </a:lnTo>
                <a:cubicBezTo>
                  <a:pt x="187333" y="3755300"/>
                  <a:pt x="194150" y="3746089"/>
                  <a:pt x="209407" y="3735396"/>
                </a:cubicBezTo>
                <a:close/>
                <a:moveTo>
                  <a:pt x="3658995" y="3715805"/>
                </a:moveTo>
                <a:lnTo>
                  <a:pt x="3615316" y="3838826"/>
                </a:lnTo>
                <a:lnTo>
                  <a:pt x="3590076" y="3853106"/>
                </a:lnTo>
                <a:lnTo>
                  <a:pt x="3561772" y="3853153"/>
                </a:lnTo>
                <a:cubicBezTo>
                  <a:pt x="3557565" y="3855533"/>
                  <a:pt x="3556760" y="3858649"/>
                  <a:pt x="3559358" y="3862500"/>
                </a:cubicBezTo>
                <a:lnTo>
                  <a:pt x="3541263" y="3864756"/>
                </a:lnTo>
                <a:lnTo>
                  <a:pt x="3522334" y="3875465"/>
                </a:lnTo>
                <a:cubicBezTo>
                  <a:pt x="3520230" y="3876655"/>
                  <a:pt x="3518449" y="3880074"/>
                  <a:pt x="3516993" y="3885722"/>
                </a:cubicBezTo>
                <a:lnTo>
                  <a:pt x="3516618" y="3888324"/>
                </a:lnTo>
                <a:lnTo>
                  <a:pt x="3529672" y="3890633"/>
                </a:lnTo>
                <a:lnTo>
                  <a:pt x="3538110" y="3889150"/>
                </a:lnTo>
                <a:cubicBezTo>
                  <a:pt x="3543735" y="3888160"/>
                  <a:pt x="3546009" y="3885090"/>
                  <a:pt x="3544929" y="3879938"/>
                </a:cubicBezTo>
                <a:lnTo>
                  <a:pt x="3628084" y="3911384"/>
                </a:lnTo>
                <a:cubicBezTo>
                  <a:pt x="3650373" y="3899453"/>
                  <a:pt x="3669228" y="3878112"/>
                  <a:pt x="3684652" y="3847360"/>
                </a:cubicBezTo>
                <a:cubicBezTo>
                  <a:pt x="3687894" y="3862813"/>
                  <a:pt x="3697250" y="3869178"/>
                  <a:pt x="3712720" y="3866458"/>
                </a:cubicBezTo>
                <a:lnTo>
                  <a:pt x="3707117" y="3881463"/>
                </a:lnTo>
                <a:cubicBezTo>
                  <a:pt x="3726695" y="3891373"/>
                  <a:pt x="3737295" y="3900191"/>
                  <a:pt x="3738915" y="3907919"/>
                </a:cubicBezTo>
                <a:lnTo>
                  <a:pt x="3747354" y="3906434"/>
                </a:lnTo>
                <a:lnTo>
                  <a:pt x="3740873" y="3875529"/>
                </a:lnTo>
                <a:lnTo>
                  <a:pt x="3729598" y="3863490"/>
                </a:lnTo>
                <a:cubicBezTo>
                  <a:pt x="3740850" y="3861513"/>
                  <a:pt x="3743774" y="3847646"/>
                  <a:pt x="3738372" y="3821891"/>
                </a:cubicBezTo>
                <a:cubicBezTo>
                  <a:pt x="3732747" y="3822880"/>
                  <a:pt x="3729393" y="3820800"/>
                  <a:pt x="3728312" y="3815648"/>
                </a:cubicBezTo>
                <a:lnTo>
                  <a:pt x="3733510" y="3798712"/>
                </a:lnTo>
                <a:lnTo>
                  <a:pt x="3698876" y="3758735"/>
                </a:lnTo>
                <a:lnTo>
                  <a:pt x="3695636" y="3743283"/>
                </a:lnTo>
                <a:cubicBezTo>
                  <a:pt x="3712512" y="3740315"/>
                  <a:pt x="3719871" y="3733680"/>
                  <a:pt x="3717711" y="3723378"/>
                </a:cubicBezTo>
                <a:lnTo>
                  <a:pt x="3709272" y="3724862"/>
                </a:lnTo>
                <a:cubicBezTo>
                  <a:pt x="3698290" y="3728128"/>
                  <a:pt x="3693745" y="3734268"/>
                  <a:pt x="3695636" y="3743283"/>
                </a:cubicBezTo>
                <a:cubicBezTo>
                  <a:pt x="3684548" y="3742562"/>
                  <a:pt x="3675691" y="3739446"/>
                  <a:pt x="3669066" y="3733934"/>
                </a:cubicBezTo>
                <a:close/>
                <a:moveTo>
                  <a:pt x="1278456" y="3711654"/>
                </a:moveTo>
                <a:cubicBezTo>
                  <a:pt x="1267473" y="3714920"/>
                  <a:pt x="1262929" y="3721061"/>
                  <a:pt x="1264819" y="3730075"/>
                </a:cubicBezTo>
                <a:lnTo>
                  <a:pt x="1266439" y="3737801"/>
                </a:lnTo>
                <a:cubicBezTo>
                  <a:pt x="1277690" y="3735823"/>
                  <a:pt x="1282235" y="3729683"/>
                  <a:pt x="1280075" y="3719381"/>
                </a:cubicBezTo>
                <a:close/>
                <a:moveTo>
                  <a:pt x="785504" y="3686417"/>
                </a:moveTo>
                <a:cubicBezTo>
                  <a:pt x="788907" y="3687153"/>
                  <a:pt x="791745" y="3689207"/>
                  <a:pt x="794018" y="3692577"/>
                </a:cubicBezTo>
                <a:lnTo>
                  <a:pt x="814489" y="3722910"/>
                </a:lnTo>
                <a:cubicBezTo>
                  <a:pt x="818388" y="3728688"/>
                  <a:pt x="816302" y="3738518"/>
                  <a:pt x="808230" y="3752397"/>
                </a:cubicBezTo>
                <a:lnTo>
                  <a:pt x="827703" y="3769765"/>
                </a:lnTo>
                <a:lnTo>
                  <a:pt x="831955" y="3752111"/>
                </a:lnTo>
                <a:cubicBezTo>
                  <a:pt x="826329" y="3753099"/>
                  <a:pt x="822977" y="3751018"/>
                  <a:pt x="821896" y="3745867"/>
                </a:cubicBezTo>
                <a:cubicBezTo>
                  <a:pt x="832831" y="3714569"/>
                  <a:pt x="851389" y="3695283"/>
                  <a:pt x="877571" y="3688009"/>
                </a:cubicBezTo>
                <a:cubicBezTo>
                  <a:pt x="877506" y="3729412"/>
                  <a:pt x="868708" y="3756997"/>
                  <a:pt x="851178" y="3770761"/>
                </a:cubicBezTo>
                <a:cubicBezTo>
                  <a:pt x="860045" y="3785225"/>
                  <a:pt x="867291" y="3791962"/>
                  <a:pt x="872919" y="3790972"/>
                </a:cubicBezTo>
                <a:lnTo>
                  <a:pt x="831085" y="3956554"/>
                </a:lnTo>
                <a:lnTo>
                  <a:pt x="832705" y="3964281"/>
                </a:lnTo>
                <a:lnTo>
                  <a:pt x="843980" y="3976318"/>
                </a:lnTo>
                <a:cubicBezTo>
                  <a:pt x="823098" y="3988001"/>
                  <a:pt x="813467" y="3997707"/>
                  <a:pt x="815088" y="4005433"/>
                </a:cubicBezTo>
                <a:lnTo>
                  <a:pt x="840404" y="4000981"/>
                </a:lnTo>
                <a:lnTo>
                  <a:pt x="843644" y="4016435"/>
                </a:lnTo>
                <a:lnTo>
                  <a:pt x="838448" y="4033371"/>
                </a:lnTo>
                <a:lnTo>
                  <a:pt x="863762" y="4028920"/>
                </a:lnTo>
                <a:lnTo>
                  <a:pt x="860521" y="4013467"/>
                </a:lnTo>
                <a:lnTo>
                  <a:pt x="889079" y="4024468"/>
                </a:lnTo>
                <a:cubicBezTo>
                  <a:pt x="885837" y="4009016"/>
                  <a:pt x="897577" y="3998940"/>
                  <a:pt x="924300" y="3994242"/>
                </a:cubicBezTo>
                <a:lnTo>
                  <a:pt x="927541" y="4009694"/>
                </a:lnTo>
                <a:cubicBezTo>
                  <a:pt x="931536" y="4035697"/>
                  <a:pt x="928612" y="4049563"/>
                  <a:pt x="918766" y="4051295"/>
                </a:cubicBezTo>
                <a:lnTo>
                  <a:pt x="930041" y="4063331"/>
                </a:lnTo>
                <a:cubicBezTo>
                  <a:pt x="913806" y="4090220"/>
                  <a:pt x="906499" y="4107529"/>
                  <a:pt x="908120" y="4115255"/>
                </a:cubicBezTo>
                <a:lnTo>
                  <a:pt x="916556" y="4113772"/>
                </a:lnTo>
                <a:cubicBezTo>
                  <a:pt x="897883" y="4163788"/>
                  <a:pt x="891246" y="4201674"/>
                  <a:pt x="896648" y="4227430"/>
                </a:cubicBezTo>
                <a:cubicBezTo>
                  <a:pt x="902273" y="4226440"/>
                  <a:pt x="905626" y="4228521"/>
                  <a:pt x="906707" y="4233672"/>
                </a:cubicBezTo>
                <a:cubicBezTo>
                  <a:pt x="885825" y="4245356"/>
                  <a:pt x="876194" y="4255060"/>
                  <a:pt x="877813" y="4262786"/>
                </a:cubicBezTo>
                <a:lnTo>
                  <a:pt x="879434" y="4270513"/>
                </a:lnTo>
                <a:lnTo>
                  <a:pt x="901509" y="4250608"/>
                </a:lnTo>
                <a:lnTo>
                  <a:pt x="903130" y="4258334"/>
                </a:lnTo>
                <a:cubicBezTo>
                  <a:pt x="905290" y="4268637"/>
                  <a:pt x="891519" y="4286415"/>
                  <a:pt x="861817" y="4311665"/>
                </a:cubicBezTo>
                <a:lnTo>
                  <a:pt x="856620" y="4328601"/>
                </a:lnTo>
                <a:lnTo>
                  <a:pt x="881935" y="4324151"/>
                </a:lnTo>
                <a:lnTo>
                  <a:pt x="871540" y="4358024"/>
                </a:lnTo>
                <a:lnTo>
                  <a:pt x="888416" y="4355057"/>
                </a:lnTo>
                <a:lnTo>
                  <a:pt x="890037" y="4362783"/>
                </a:lnTo>
                <a:lnTo>
                  <a:pt x="864722" y="4367234"/>
                </a:lnTo>
                <a:lnTo>
                  <a:pt x="866342" y="4374960"/>
                </a:lnTo>
                <a:cubicBezTo>
                  <a:pt x="867152" y="4378823"/>
                  <a:pt x="870369" y="4380261"/>
                  <a:pt x="875996" y="4379271"/>
                </a:cubicBezTo>
                <a:lnTo>
                  <a:pt x="854075" y="4431195"/>
                </a:lnTo>
                <a:lnTo>
                  <a:pt x="845635" y="4432679"/>
                </a:lnTo>
                <a:lnTo>
                  <a:pt x="827138" y="4427919"/>
                </a:lnTo>
                <a:lnTo>
                  <a:pt x="828760" y="4435646"/>
                </a:lnTo>
                <a:cubicBezTo>
                  <a:pt x="834385" y="4434656"/>
                  <a:pt x="837738" y="4436739"/>
                  <a:pt x="838819" y="4441889"/>
                </a:cubicBezTo>
                <a:lnTo>
                  <a:pt x="813503" y="4446341"/>
                </a:lnTo>
                <a:cubicBezTo>
                  <a:pt x="812423" y="4441190"/>
                  <a:pt x="814695" y="4438119"/>
                  <a:pt x="820320" y="4437130"/>
                </a:cubicBezTo>
                <a:lnTo>
                  <a:pt x="808641" y="4423161"/>
                </a:lnTo>
                <a:lnTo>
                  <a:pt x="813839" y="4406224"/>
                </a:lnTo>
                <a:lnTo>
                  <a:pt x="805399" y="4407708"/>
                </a:lnTo>
                <a:cubicBezTo>
                  <a:pt x="781648" y="4426571"/>
                  <a:pt x="769745" y="4439347"/>
                  <a:pt x="769690" y="4446032"/>
                </a:cubicBezTo>
                <a:lnTo>
                  <a:pt x="781369" y="4460002"/>
                </a:lnTo>
                <a:cubicBezTo>
                  <a:pt x="734845" y="4481534"/>
                  <a:pt x="713339" y="4500671"/>
                  <a:pt x="716851" y="4517412"/>
                </a:cubicBezTo>
                <a:lnTo>
                  <a:pt x="691535" y="4521863"/>
                </a:lnTo>
                <a:lnTo>
                  <a:pt x="688698" y="4508342"/>
                </a:lnTo>
                <a:lnTo>
                  <a:pt x="680260" y="4509827"/>
                </a:lnTo>
                <a:lnTo>
                  <a:pt x="683096" y="4523348"/>
                </a:lnTo>
                <a:cubicBezTo>
                  <a:pt x="688721" y="4522359"/>
                  <a:pt x="692074" y="4524439"/>
                  <a:pt x="693154" y="4529591"/>
                </a:cubicBezTo>
                <a:cubicBezTo>
                  <a:pt x="682444" y="4534143"/>
                  <a:pt x="677898" y="4540285"/>
                  <a:pt x="679519" y="4548011"/>
                </a:cubicBezTo>
                <a:cubicBezTo>
                  <a:pt x="683738" y="4547269"/>
                  <a:pt x="699962" y="4555099"/>
                  <a:pt x="728193" y="4571497"/>
                </a:cubicBezTo>
                <a:cubicBezTo>
                  <a:pt x="738365" y="4564369"/>
                  <a:pt x="746262" y="4560309"/>
                  <a:pt x="751888" y="4559320"/>
                </a:cubicBezTo>
                <a:lnTo>
                  <a:pt x="753509" y="4567046"/>
                </a:lnTo>
                <a:cubicBezTo>
                  <a:pt x="755670" y="4577349"/>
                  <a:pt x="748311" y="4583983"/>
                  <a:pt x="731435" y="4586951"/>
                </a:cubicBezTo>
                <a:cubicBezTo>
                  <a:pt x="736566" y="4611418"/>
                  <a:pt x="744757" y="4622663"/>
                  <a:pt x="756008" y="4620683"/>
                </a:cubicBezTo>
                <a:lnTo>
                  <a:pt x="800075" y="4590904"/>
                </a:lnTo>
                <a:cubicBezTo>
                  <a:pt x="810730" y="4593036"/>
                  <a:pt x="822386" y="4592990"/>
                  <a:pt x="835043" y="4590764"/>
                </a:cubicBezTo>
                <a:cubicBezTo>
                  <a:pt x="858310" y="4562638"/>
                  <a:pt x="868729" y="4542781"/>
                  <a:pt x="866297" y="4531192"/>
                </a:cubicBezTo>
                <a:cubicBezTo>
                  <a:pt x="877223" y="4534611"/>
                  <a:pt x="886201" y="4535703"/>
                  <a:pt x="893234" y="4534466"/>
                </a:cubicBezTo>
                <a:cubicBezTo>
                  <a:pt x="882187" y="4579136"/>
                  <a:pt x="860405" y="4614345"/>
                  <a:pt x="827888" y="4640091"/>
                </a:cubicBezTo>
                <a:cubicBezTo>
                  <a:pt x="829128" y="4659901"/>
                  <a:pt x="803077" y="4685178"/>
                  <a:pt x="749735" y="4715922"/>
                </a:cubicBezTo>
                <a:lnTo>
                  <a:pt x="751354" y="4723648"/>
                </a:lnTo>
                <a:cubicBezTo>
                  <a:pt x="722473" y="4718044"/>
                  <a:pt x="704926" y="4700434"/>
                  <a:pt x="698714" y="4670815"/>
                </a:cubicBezTo>
                <a:cubicBezTo>
                  <a:pt x="708558" y="4669085"/>
                  <a:pt x="712400" y="4663068"/>
                  <a:pt x="710240" y="4652767"/>
                </a:cubicBezTo>
                <a:lnTo>
                  <a:pt x="705378" y="4629587"/>
                </a:lnTo>
                <a:cubicBezTo>
                  <a:pt x="704567" y="4625723"/>
                  <a:pt x="664517" y="4612069"/>
                  <a:pt x="585227" y="4588624"/>
                </a:cubicBezTo>
                <a:lnTo>
                  <a:pt x="580366" y="4565444"/>
                </a:lnTo>
                <a:lnTo>
                  <a:pt x="588804" y="4563961"/>
                </a:lnTo>
                <a:lnTo>
                  <a:pt x="607303" y="4568720"/>
                </a:lnTo>
                <a:lnTo>
                  <a:pt x="605681" y="4560993"/>
                </a:lnTo>
                <a:lnTo>
                  <a:pt x="577125" y="4549993"/>
                </a:lnTo>
                <a:cubicBezTo>
                  <a:pt x="578205" y="4555143"/>
                  <a:pt x="575932" y="4558212"/>
                  <a:pt x="570307" y="4559202"/>
                </a:cubicBezTo>
                <a:lnTo>
                  <a:pt x="567066" y="4543750"/>
                </a:lnTo>
                <a:cubicBezTo>
                  <a:pt x="565986" y="4538598"/>
                  <a:pt x="568260" y="4535529"/>
                  <a:pt x="573883" y="4534539"/>
                </a:cubicBezTo>
                <a:lnTo>
                  <a:pt x="562610" y="4522502"/>
                </a:lnTo>
                <a:lnTo>
                  <a:pt x="560989" y="4514776"/>
                </a:lnTo>
                <a:cubicBezTo>
                  <a:pt x="572241" y="4512796"/>
                  <a:pt x="576786" y="4506656"/>
                  <a:pt x="574626" y="4496354"/>
                </a:cubicBezTo>
                <a:lnTo>
                  <a:pt x="618439" y="4496663"/>
                </a:lnTo>
                <a:cubicBezTo>
                  <a:pt x="627202" y="4489780"/>
                  <a:pt x="635101" y="4485721"/>
                  <a:pt x="642133" y="4484484"/>
                </a:cubicBezTo>
                <a:cubicBezTo>
                  <a:pt x="600501" y="4425042"/>
                  <a:pt x="577928" y="4386952"/>
                  <a:pt x="574418" y="4370211"/>
                </a:cubicBezTo>
                <a:lnTo>
                  <a:pt x="604930" y="4348823"/>
                </a:lnTo>
                <a:lnTo>
                  <a:pt x="653198" y="4364716"/>
                </a:lnTo>
                <a:lnTo>
                  <a:pt x="646341" y="4343460"/>
                </a:lnTo>
                <a:cubicBezTo>
                  <a:pt x="642696" y="4333215"/>
                  <a:pt x="639899" y="4326647"/>
                  <a:pt x="637949" y="4323758"/>
                </a:cubicBezTo>
                <a:cubicBezTo>
                  <a:pt x="628544" y="4318434"/>
                  <a:pt x="622216" y="4313367"/>
                  <a:pt x="618966" y="4308551"/>
                </a:cubicBezTo>
                <a:lnTo>
                  <a:pt x="616125" y="4300762"/>
                </a:lnTo>
                <a:lnTo>
                  <a:pt x="612587" y="4314930"/>
                </a:lnTo>
                <a:cubicBezTo>
                  <a:pt x="607730" y="4324797"/>
                  <a:pt x="601284" y="4331437"/>
                  <a:pt x="593251" y="4334854"/>
                </a:cubicBezTo>
                <a:lnTo>
                  <a:pt x="576374" y="4337822"/>
                </a:lnTo>
                <a:lnTo>
                  <a:pt x="548223" y="4328751"/>
                </a:lnTo>
                <a:cubicBezTo>
                  <a:pt x="549034" y="4332614"/>
                  <a:pt x="546624" y="4335040"/>
                  <a:pt x="540999" y="4336030"/>
                </a:cubicBezTo>
                <a:lnTo>
                  <a:pt x="529725" y="4323991"/>
                </a:lnTo>
                <a:cubicBezTo>
                  <a:pt x="531946" y="4310250"/>
                  <a:pt x="538711" y="4299045"/>
                  <a:pt x="550018" y="4290381"/>
                </a:cubicBezTo>
                <a:lnTo>
                  <a:pt x="586337" y="4276347"/>
                </a:lnTo>
                <a:lnTo>
                  <a:pt x="575014" y="4259568"/>
                </a:lnTo>
                <a:cubicBezTo>
                  <a:pt x="569816" y="4251866"/>
                  <a:pt x="576635" y="4239360"/>
                  <a:pt x="595470" y="4222049"/>
                </a:cubicBezTo>
                <a:lnTo>
                  <a:pt x="599369" y="4227828"/>
                </a:lnTo>
                <a:lnTo>
                  <a:pt x="604338" y="4241447"/>
                </a:lnTo>
                <a:lnTo>
                  <a:pt x="608636" y="4233507"/>
                </a:lnTo>
                <a:cubicBezTo>
                  <a:pt x="614303" y="4227504"/>
                  <a:pt x="623142" y="4220109"/>
                  <a:pt x="635152" y="4211321"/>
                </a:cubicBezTo>
                <a:lnTo>
                  <a:pt x="637987" y="4224843"/>
                </a:lnTo>
                <a:cubicBezTo>
                  <a:pt x="643614" y="4223853"/>
                  <a:pt x="645886" y="4220783"/>
                  <a:pt x="644805" y="4215631"/>
                </a:cubicBezTo>
                <a:lnTo>
                  <a:pt x="663303" y="4220391"/>
                </a:lnTo>
                <a:cubicBezTo>
                  <a:pt x="678775" y="4217670"/>
                  <a:pt x="700933" y="4187736"/>
                  <a:pt x="729780" y="4130590"/>
                </a:cubicBezTo>
                <a:lnTo>
                  <a:pt x="755095" y="4126138"/>
                </a:lnTo>
                <a:lnTo>
                  <a:pt x="775815" y="4128658"/>
                </a:lnTo>
                <a:lnTo>
                  <a:pt x="780048" y="4076097"/>
                </a:lnTo>
                <a:lnTo>
                  <a:pt x="779531" y="4075777"/>
                </a:lnTo>
                <a:lnTo>
                  <a:pt x="771427" y="4037143"/>
                </a:lnTo>
                <a:lnTo>
                  <a:pt x="762989" y="4038629"/>
                </a:lnTo>
                <a:lnTo>
                  <a:pt x="758128" y="4015449"/>
                </a:lnTo>
                <a:lnTo>
                  <a:pt x="774501" y="4012569"/>
                </a:lnTo>
                <a:lnTo>
                  <a:pt x="774310" y="4012049"/>
                </a:lnTo>
                <a:lnTo>
                  <a:pt x="764947" y="4006238"/>
                </a:lnTo>
                <a:lnTo>
                  <a:pt x="766695" y="3991305"/>
                </a:lnTo>
                <a:lnTo>
                  <a:pt x="763404" y="3982338"/>
                </a:lnTo>
                <a:cubicBezTo>
                  <a:pt x="762751" y="3970066"/>
                  <a:pt x="765998" y="3957918"/>
                  <a:pt x="773142" y="3945893"/>
                </a:cubicBezTo>
                <a:lnTo>
                  <a:pt x="781028" y="3941431"/>
                </a:lnTo>
                <a:lnTo>
                  <a:pt x="785473" y="3942647"/>
                </a:lnTo>
                <a:lnTo>
                  <a:pt x="789673" y="3933793"/>
                </a:lnTo>
                <a:cubicBezTo>
                  <a:pt x="795003" y="3926180"/>
                  <a:pt x="800481" y="3921879"/>
                  <a:pt x="806106" y="3920889"/>
                </a:cubicBezTo>
                <a:lnTo>
                  <a:pt x="789565" y="3883740"/>
                </a:lnTo>
                <a:lnTo>
                  <a:pt x="808063" y="3888500"/>
                </a:lnTo>
                <a:cubicBezTo>
                  <a:pt x="806442" y="3880772"/>
                  <a:pt x="807622" y="3865544"/>
                  <a:pt x="811605" y="3842812"/>
                </a:cubicBezTo>
                <a:lnTo>
                  <a:pt x="814913" y="3826533"/>
                </a:lnTo>
                <a:lnTo>
                  <a:pt x="803279" y="3829047"/>
                </a:lnTo>
                <a:cubicBezTo>
                  <a:pt x="795515" y="3834770"/>
                  <a:pt x="794235" y="3841483"/>
                  <a:pt x="799433" y="3849186"/>
                </a:cubicBezTo>
                <a:cubicBezTo>
                  <a:pt x="803640" y="3846807"/>
                  <a:pt x="807043" y="3847542"/>
                  <a:pt x="809643" y="3851393"/>
                </a:cubicBezTo>
                <a:lnTo>
                  <a:pt x="798511" y="3873659"/>
                </a:lnTo>
                <a:cubicBezTo>
                  <a:pt x="789043" y="3879016"/>
                  <a:pt x="781712" y="3877839"/>
                  <a:pt x="776514" y="3870135"/>
                </a:cubicBezTo>
                <a:cubicBezTo>
                  <a:pt x="785261" y="3829261"/>
                  <a:pt x="782186" y="3769794"/>
                  <a:pt x="767291" y="3691731"/>
                </a:cubicBezTo>
                <a:lnTo>
                  <a:pt x="773601" y="3688161"/>
                </a:lnTo>
                <a:cubicBezTo>
                  <a:pt x="778133" y="3686262"/>
                  <a:pt x="782101" y="3685681"/>
                  <a:pt x="785504" y="3686417"/>
                </a:cubicBezTo>
                <a:close/>
                <a:moveTo>
                  <a:pt x="1154484" y="3660748"/>
                </a:moveTo>
                <a:lnTo>
                  <a:pt x="1149556" y="3667068"/>
                </a:lnTo>
                <a:cubicBezTo>
                  <a:pt x="1150985" y="3692872"/>
                  <a:pt x="1147264" y="3736891"/>
                  <a:pt x="1138398" y="3799122"/>
                </a:cubicBezTo>
                <a:lnTo>
                  <a:pt x="1142850" y="3872751"/>
                </a:lnTo>
                <a:lnTo>
                  <a:pt x="1149486" y="3868522"/>
                </a:lnTo>
                <a:cubicBezTo>
                  <a:pt x="1152624" y="3862630"/>
                  <a:pt x="1153114" y="3854532"/>
                  <a:pt x="1150953" y="3844232"/>
                </a:cubicBezTo>
                <a:lnTo>
                  <a:pt x="1142515" y="3845714"/>
                </a:lnTo>
                <a:cubicBezTo>
                  <a:pt x="1146632" y="3823626"/>
                  <a:pt x="1152910" y="3811840"/>
                  <a:pt x="1161348" y="3810356"/>
                </a:cubicBezTo>
                <a:lnTo>
                  <a:pt x="1150074" y="3798320"/>
                </a:lnTo>
                <a:lnTo>
                  <a:pt x="1148454" y="3790592"/>
                </a:lnTo>
                <a:lnTo>
                  <a:pt x="1160468" y="3764446"/>
                </a:lnTo>
                <a:lnTo>
                  <a:pt x="1157227" y="3748993"/>
                </a:lnTo>
                <a:cubicBezTo>
                  <a:pt x="1156147" y="3743842"/>
                  <a:pt x="1152794" y="3741761"/>
                  <a:pt x="1147169" y="3742750"/>
                </a:cubicBezTo>
                <a:cubicBezTo>
                  <a:pt x="1147584" y="3709964"/>
                  <a:pt x="1149410" y="3684774"/>
                  <a:pt x="1152646" y="3667181"/>
                </a:cubicBezTo>
                <a:close/>
                <a:moveTo>
                  <a:pt x="634909" y="3636543"/>
                </a:moveTo>
                <a:lnTo>
                  <a:pt x="638150" y="3651996"/>
                </a:lnTo>
                <a:lnTo>
                  <a:pt x="636195" y="3684386"/>
                </a:lnTo>
                <a:cubicBezTo>
                  <a:pt x="645871" y="3702713"/>
                  <a:pt x="652870" y="3722178"/>
                  <a:pt x="657191" y="3742782"/>
                </a:cubicBezTo>
                <a:lnTo>
                  <a:pt x="628635" y="3731780"/>
                </a:lnTo>
                <a:lnTo>
                  <a:pt x="630256" y="3739507"/>
                </a:lnTo>
                <a:lnTo>
                  <a:pt x="651995" y="3759720"/>
                </a:lnTo>
                <a:lnTo>
                  <a:pt x="653614" y="3767446"/>
                </a:lnTo>
                <a:cubicBezTo>
                  <a:pt x="654369" y="3777995"/>
                  <a:pt x="649823" y="3784135"/>
                  <a:pt x="639979" y="3785865"/>
                </a:cubicBezTo>
                <a:lnTo>
                  <a:pt x="651254" y="3797903"/>
                </a:lnTo>
                <a:lnTo>
                  <a:pt x="654494" y="3813356"/>
                </a:lnTo>
                <a:cubicBezTo>
                  <a:pt x="648869" y="3814346"/>
                  <a:pt x="641673" y="3818282"/>
                  <a:pt x="632909" y="3825162"/>
                </a:cubicBezTo>
                <a:lnTo>
                  <a:pt x="617108" y="3749831"/>
                </a:lnTo>
                <a:lnTo>
                  <a:pt x="620197" y="3733264"/>
                </a:lnTo>
                <a:lnTo>
                  <a:pt x="613868" y="3734377"/>
                </a:lnTo>
                <a:cubicBezTo>
                  <a:pt x="621505" y="3694312"/>
                  <a:pt x="624514" y="3670417"/>
                  <a:pt x="622895" y="3662690"/>
                </a:cubicBezTo>
                <a:lnTo>
                  <a:pt x="619606" y="3660649"/>
                </a:lnTo>
                <a:lnTo>
                  <a:pt x="614295" y="3668515"/>
                </a:lnTo>
                <a:lnTo>
                  <a:pt x="600186" y="3660530"/>
                </a:lnTo>
                <a:lnTo>
                  <a:pt x="596288" y="3654752"/>
                </a:lnTo>
                <a:lnTo>
                  <a:pt x="602599" y="3651182"/>
                </a:lnTo>
                <a:lnTo>
                  <a:pt x="605288" y="3651764"/>
                </a:lnTo>
                <a:lnTo>
                  <a:pt x="602775" y="3650205"/>
                </a:lnTo>
                <a:lnTo>
                  <a:pt x="601156" y="3642478"/>
                </a:lnTo>
                <a:lnTo>
                  <a:pt x="618034" y="3639510"/>
                </a:lnTo>
                <a:lnTo>
                  <a:pt x="621274" y="3654964"/>
                </a:lnTo>
                <a:lnTo>
                  <a:pt x="629712" y="3653480"/>
                </a:lnTo>
                <a:lnTo>
                  <a:pt x="626472" y="3638026"/>
                </a:lnTo>
                <a:close/>
                <a:moveTo>
                  <a:pt x="821200" y="3627821"/>
                </a:moveTo>
                <a:cubicBezTo>
                  <a:pt x="832227" y="3652587"/>
                  <a:pt x="838145" y="3666902"/>
                  <a:pt x="838956" y="3670765"/>
                </a:cubicBezTo>
                <a:lnTo>
                  <a:pt x="830517" y="3672249"/>
                </a:lnTo>
                <a:cubicBezTo>
                  <a:pt x="820672" y="3673979"/>
                  <a:pt x="814805" y="3670338"/>
                  <a:pt x="812913" y="3661323"/>
                </a:cubicBezTo>
                <a:lnTo>
                  <a:pt x="806432" y="3630418"/>
                </a:lnTo>
                <a:close/>
                <a:moveTo>
                  <a:pt x="881888" y="3625161"/>
                </a:moveTo>
                <a:lnTo>
                  <a:pt x="885130" y="3640614"/>
                </a:lnTo>
                <a:cubicBezTo>
                  <a:pt x="886480" y="3647053"/>
                  <a:pt x="879528" y="3655620"/>
                  <a:pt x="864271" y="3666313"/>
                </a:cubicBezTo>
                <a:cubicBezTo>
                  <a:pt x="863191" y="3661162"/>
                  <a:pt x="859837" y="3659081"/>
                  <a:pt x="854212" y="3660071"/>
                </a:cubicBezTo>
                <a:cubicBezTo>
                  <a:pt x="858600" y="3639271"/>
                  <a:pt x="865013" y="3628129"/>
                  <a:pt x="873450" y="3626645"/>
                </a:cubicBezTo>
                <a:close/>
                <a:moveTo>
                  <a:pt x="3593034" y="3619120"/>
                </a:moveTo>
                <a:lnTo>
                  <a:pt x="3588142" y="3635066"/>
                </a:lnTo>
                <a:lnTo>
                  <a:pt x="3588921" y="3638203"/>
                </a:lnTo>
                <a:cubicBezTo>
                  <a:pt x="3609899" y="3659599"/>
                  <a:pt x="3626284" y="3676609"/>
                  <a:pt x="3638072" y="3689233"/>
                </a:cubicBezTo>
                <a:lnTo>
                  <a:pt x="3656329" y="3710137"/>
                </a:lnTo>
                <a:lnTo>
                  <a:pt x="3664328" y="3708731"/>
                </a:lnTo>
                <a:cubicBezTo>
                  <a:pt x="3633676" y="3646024"/>
                  <a:pt x="3609912" y="3616153"/>
                  <a:pt x="3593034" y="3619120"/>
                </a:cubicBezTo>
                <a:close/>
                <a:moveTo>
                  <a:pt x="1479457" y="3606210"/>
                </a:moveTo>
                <a:cubicBezTo>
                  <a:pt x="1489573" y="3605768"/>
                  <a:pt x="1495575" y="3610053"/>
                  <a:pt x="1497465" y="3619066"/>
                </a:cubicBezTo>
                <a:cubicBezTo>
                  <a:pt x="1484809" y="3621294"/>
                  <a:pt x="1478987" y="3645683"/>
                  <a:pt x="1480001" y="3692238"/>
                </a:cubicBezTo>
                <a:cubicBezTo>
                  <a:pt x="1474376" y="3693228"/>
                  <a:pt x="1472103" y="3696298"/>
                  <a:pt x="1473182" y="3701448"/>
                </a:cubicBezTo>
                <a:lnTo>
                  <a:pt x="1484863" y="3715417"/>
                </a:lnTo>
                <a:lnTo>
                  <a:pt x="1469605" y="3726112"/>
                </a:lnTo>
                <a:lnTo>
                  <a:pt x="1452730" y="3729079"/>
                </a:lnTo>
                <a:lnTo>
                  <a:pt x="1451108" y="3721353"/>
                </a:lnTo>
                <a:lnTo>
                  <a:pt x="1456306" y="3704416"/>
                </a:lnTo>
                <a:lnTo>
                  <a:pt x="1439429" y="3707384"/>
                </a:lnTo>
                <a:cubicBezTo>
                  <a:pt x="1452050" y="3642407"/>
                  <a:pt x="1462581" y="3609178"/>
                  <a:pt x="1471019" y="3607695"/>
                </a:cubicBezTo>
                <a:close/>
                <a:moveTo>
                  <a:pt x="3925867" y="3568608"/>
                </a:moveTo>
                <a:cubicBezTo>
                  <a:pt x="3937389" y="3567917"/>
                  <a:pt x="3944095" y="3572080"/>
                  <a:pt x="3945985" y="3581094"/>
                </a:cubicBezTo>
                <a:lnTo>
                  <a:pt x="3940787" y="3598030"/>
                </a:lnTo>
                <a:cubicBezTo>
                  <a:pt x="3928456" y="3594858"/>
                  <a:pt x="3919476" y="3593766"/>
                  <a:pt x="3913851" y="3594756"/>
                </a:cubicBezTo>
                <a:lnTo>
                  <a:pt x="3912231" y="3587029"/>
                </a:lnTo>
                <a:cubicBezTo>
                  <a:pt x="3910070" y="3576727"/>
                  <a:pt x="3914615" y="3570586"/>
                  <a:pt x="3925867" y="3568608"/>
                </a:cubicBezTo>
                <a:close/>
                <a:moveTo>
                  <a:pt x="500263" y="3567372"/>
                </a:moveTo>
                <a:cubicBezTo>
                  <a:pt x="506111" y="3576038"/>
                  <a:pt x="513737" y="3583034"/>
                  <a:pt x="523144" y="3588357"/>
                </a:cubicBezTo>
                <a:lnTo>
                  <a:pt x="508023" y="3620862"/>
                </a:lnTo>
                <a:cubicBezTo>
                  <a:pt x="499609" y="3625623"/>
                  <a:pt x="492802" y="3624150"/>
                  <a:pt x="487604" y="3616448"/>
                </a:cubicBezTo>
                <a:cubicBezTo>
                  <a:pt x="505483" y="3606333"/>
                  <a:pt x="511498" y="3596941"/>
                  <a:pt x="505649" y="3588275"/>
                </a:cubicBezTo>
                <a:cubicBezTo>
                  <a:pt x="496245" y="3582950"/>
                  <a:pt x="490242" y="3578363"/>
                  <a:pt x="487643" y="3574511"/>
                </a:cubicBezTo>
                <a:close/>
                <a:moveTo>
                  <a:pt x="337244" y="3562703"/>
                </a:moveTo>
                <a:lnTo>
                  <a:pt x="342106" y="3585882"/>
                </a:lnTo>
                <a:lnTo>
                  <a:pt x="325228" y="3588850"/>
                </a:lnTo>
                <a:lnTo>
                  <a:pt x="328470" y="3604303"/>
                </a:lnTo>
                <a:lnTo>
                  <a:pt x="340150" y="3618272"/>
                </a:lnTo>
                <a:cubicBezTo>
                  <a:pt x="328898" y="3620251"/>
                  <a:pt x="327458" y="3641201"/>
                  <a:pt x="335831" y="3681121"/>
                </a:cubicBezTo>
                <a:lnTo>
                  <a:pt x="327393" y="3682603"/>
                </a:lnTo>
                <a:lnTo>
                  <a:pt x="324153" y="3667150"/>
                </a:lnTo>
                <a:lnTo>
                  <a:pt x="307275" y="3670118"/>
                </a:lnTo>
                <a:lnTo>
                  <a:pt x="318953" y="3684087"/>
                </a:lnTo>
                <a:lnTo>
                  <a:pt x="310517" y="3685571"/>
                </a:lnTo>
                <a:lnTo>
                  <a:pt x="322195" y="3699540"/>
                </a:lnTo>
                <a:lnTo>
                  <a:pt x="323816" y="3707267"/>
                </a:lnTo>
                <a:lnTo>
                  <a:pt x="311800" y="3733414"/>
                </a:lnTo>
                <a:cubicBezTo>
                  <a:pt x="319317" y="3741439"/>
                  <a:pt x="324156" y="3750603"/>
                  <a:pt x="326316" y="3760905"/>
                </a:cubicBezTo>
                <a:cubicBezTo>
                  <a:pt x="320690" y="3761894"/>
                  <a:pt x="312972" y="3794629"/>
                  <a:pt x="303165" y="3859109"/>
                </a:cubicBezTo>
                <a:lnTo>
                  <a:pt x="311603" y="3857626"/>
                </a:lnTo>
                <a:lnTo>
                  <a:pt x="303318" y="3891128"/>
                </a:lnTo>
                <a:lnTo>
                  <a:pt x="284820" y="3886369"/>
                </a:lnTo>
                <a:lnTo>
                  <a:pt x="259505" y="3890821"/>
                </a:lnTo>
                <a:cubicBezTo>
                  <a:pt x="258424" y="3885670"/>
                  <a:pt x="253990" y="3878438"/>
                  <a:pt x="246205" y="3869125"/>
                </a:cubicBezTo>
                <a:cubicBezTo>
                  <a:pt x="256050" y="3867394"/>
                  <a:pt x="262575" y="3842880"/>
                  <a:pt x="265779" y="3795582"/>
                </a:cubicBezTo>
                <a:lnTo>
                  <a:pt x="257340" y="3797066"/>
                </a:lnTo>
                <a:cubicBezTo>
                  <a:pt x="268388" y="3752397"/>
                  <a:pt x="281028" y="3718797"/>
                  <a:pt x="295260" y="3696265"/>
                </a:cubicBezTo>
                <a:lnTo>
                  <a:pt x="292019" y="3680812"/>
                </a:lnTo>
                <a:lnTo>
                  <a:pt x="280340" y="3666842"/>
                </a:lnTo>
                <a:cubicBezTo>
                  <a:pt x="291591" y="3664864"/>
                  <a:pt x="296135" y="3658725"/>
                  <a:pt x="293975" y="3648423"/>
                </a:cubicBezTo>
                <a:lnTo>
                  <a:pt x="312472" y="3653181"/>
                </a:lnTo>
                <a:lnTo>
                  <a:pt x="320911" y="3651698"/>
                </a:lnTo>
                <a:lnTo>
                  <a:pt x="319291" y="3643971"/>
                </a:lnTo>
                <a:cubicBezTo>
                  <a:pt x="315995" y="3635204"/>
                  <a:pt x="309423" y="3631686"/>
                  <a:pt x="299578" y="3633417"/>
                </a:cubicBezTo>
                <a:cubicBezTo>
                  <a:pt x="300657" y="3638569"/>
                  <a:pt x="298385" y="3641639"/>
                  <a:pt x="292759" y="3642628"/>
                </a:cubicBezTo>
                <a:lnTo>
                  <a:pt x="289518" y="3627174"/>
                </a:lnTo>
                <a:cubicBezTo>
                  <a:pt x="286819" y="3614297"/>
                  <a:pt x="296448" y="3604593"/>
                  <a:pt x="318411" y="3598060"/>
                </a:cubicBezTo>
                <a:lnTo>
                  <a:pt x="306731" y="3584091"/>
                </a:lnTo>
                <a:cubicBezTo>
                  <a:pt x="304571" y="3573789"/>
                  <a:pt x="309116" y="3567650"/>
                  <a:pt x="320368" y="3565670"/>
                </a:cubicBezTo>
                <a:cubicBezTo>
                  <a:pt x="321449" y="3570821"/>
                  <a:pt x="324800" y="3572902"/>
                  <a:pt x="330425" y="3571914"/>
                </a:cubicBezTo>
                <a:cubicBezTo>
                  <a:pt x="329346" y="3566762"/>
                  <a:pt x="331619" y="3563692"/>
                  <a:pt x="337244" y="3562703"/>
                </a:cubicBezTo>
                <a:close/>
                <a:moveTo>
                  <a:pt x="791847" y="3560879"/>
                </a:moveTo>
                <a:cubicBezTo>
                  <a:pt x="802772" y="3564298"/>
                  <a:pt x="811047" y="3565514"/>
                  <a:pt x="816674" y="3564525"/>
                </a:cubicBezTo>
                <a:cubicBezTo>
                  <a:pt x="809528" y="3579134"/>
                  <a:pt x="806768" y="3590302"/>
                  <a:pt x="808387" y="3598028"/>
                </a:cubicBezTo>
                <a:lnTo>
                  <a:pt x="799949" y="3599512"/>
                </a:lnTo>
                <a:close/>
                <a:moveTo>
                  <a:pt x="812217" y="3543278"/>
                </a:moveTo>
                <a:lnTo>
                  <a:pt x="823491" y="3555314"/>
                </a:lnTo>
                <a:lnTo>
                  <a:pt x="825112" y="3563042"/>
                </a:lnTo>
                <a:cubicBezTo>
                  <a:pt x="814187" y="3559622"/>
                  <a:pt x="805912" y="3558407"/>
                  <a:pt x="800285" y="3559395"/>
                </a:cubicBezTo>
                <a:cubicBezTo>
                  <a:pt x="798395" y="3550382"/>
                  <a:pt x="802372" y="3545009"/>
                  <a:pt x="812217" y="3543278"/>
                </a:cubicBezTo>
                <a:close/>
                <a:moveTo>
                  <a:pt x="1256760" y="3535212"/>
                </a:moveTo>
                <a:lnTo>
                  <a:pt x="1253672" y="3551778"/>
                </a:lnTo>
                <a:cubicBezTo>
                  <a:pt x="1259782" y="3560049"/>
                  <a:pt x="1263513" y="3567404"/>
                  <a:pt x="1264863" y="3573843"/>
                </a:cubicBezTo>
                <a:cubicBezTo>
                  <a:pt x="1259238" y="3574833"/>
                  <a:pt x="1252876" y="3596648"/>
                  <a:pt x="1245778" y="3639288"/>
                </a:cubicBezTo>
                <a:lnTo>
                  <a:pt x="1262655" y="3636320"/>
                </a:lnTo>
                <a:lnTo>
                  <a:pt x="1275801" y="3625997"/>
                </a:lnTo>
                <a:cubicBezTo>
                  <a:pt x="1288132" y="3629171"/>
                  <a:pt x="1297112" y="3630262"/>
                  <a:pt x="1302738" y="3629273"/>
                </a:cubicBezTo>
                <a:lnTo>
                  <a:pt x="1299497" y="3613820"/>
                </a:lnTo>
                <a:lnTo>
                  <a:pt x="1282620" y="3616787"/>
                </a:lnTo>
                <a:lnTo>
                  <a:pt x="1279379" y="3601335"/>
                </a:lnTo>
                <a:cubicBezTo>
                  <a:pt x="1277218" y="3591032"/>
                  <a:pt x="1281764" y="3584892"/>
                  <a:pt x="1293015" y="3582914"/>
                </a:cubicBezTo>
                <a:lnTo>
                  <a:pt x="1281741" y="3570877"/>
                </a:lnTo>
                <a:lnTo>
                  <a:pt x="1280120" y="3563149"/>
                </a:lnTo>
                <a:lnTo>
                  <a:pt x="1296996" y="3560182"/>
                </a:lnTo>
                <a:cubicBezTo>
                  <a:pt x="1295377" y="3552456"/>
                  <a:pt x="1281965" y="3544132"/>
                  <a:pt x="1256760" y="3535212"/>
                </a:cubicBezTo>
                <a:close/>
                <a:moveTo>
                  <a:pt x="88566" y="3529848"/>
                </a:moveTo>
                <a:cubicBezTo>
                  <a:pt x="92231" y="3530435"/>
                  <a:pt x="95201" y="3532414"/>
                  <a:pt x="97476" y="3535784"/>
                </a:cubicBezTo>
                <a:lnTo>
                  <a:pt x="76968" y="3547387"/>
                </a:lnTo>
                <a:lnTo>
                  <a:pt x="69172" y="3535832"/>
                </a:lnTo>
                <a:lnTo>
                  <a:pt x="75482" y="3532262"/>
                </a:lnTo>
                <a:cubicBezTo>
                  <a:pt x="80539" y="3530066"/>
                  <a:pt x="84900" y="3529261"/>
                  <a:pt x="88566" y="3529848"/>
                </a:cubicBezTo>
                <a:close/>
                <a:moveTo>
                  <a:pt x="500301" y="3525436"/>
                </a:moveTo>
                <a:lnTo>
                  <a:pt x="516871" y="3549991"/>
                </a:lnTo>
                <a:lnTo>
                  <a:pt x="502674" y="3558024"/>
                </a:lnTo>
                <a:lnTo>
                  <a:pt x="493902" y="3545024"/>
                </a:lnTo>
                <a:cubicBezTo>
                  <a:pt x="489755" y="3536726"/>
                  <a:pt x="491888" y="3530195"/>
                  <a:pt x="500301" y="3525436"/>
                </a:cubicBezTo>
                <a:close/>
                <a:moveTo>
                  <a:pt x="418396" y="3513893"/>
                </a:moveTo>
                <a:lnTo>
                  <a:pt x="442714" y="3524085"/>
                </a:lnTo>
                <a:cubicBezTo>
                  <a:pt x="455412" y="3596737"/>
                  <a:pt x="462735" y="3634509"/>
                  <a:pt x="464684" y="3637397"/>
                </a:cubicBezTo>
                <a:cubicBezTo>
                  <a:pt x="460855" y="3666175"/>
                  <a:pt x="464788" y="3689231"/>
                  <a:pt x="476486" y="3706565"/>
                </a:cubicBezTo>
                <a:lnTo>
                  <a:pt x="457413" y="3707376"/>
                </a:lnTo>
                <a:lnTo>
                  <a:pt x="459876" y="3723946"/>
                </a:lnTo>
                <a:lnTo>
                  <a:pt x="484244" y="3760056"/>
                </a:lnTo>
                <a:lnTo>
                  <a:pt x="471625" y="3767196"/>
                </a:lnTo>
                <a:cubicBezTo>
                  <a:pt x="468375" y="3762380"/>
                  <a:pt x="449210" y="3756591"/>
                  <a:pt x="414127" y="3749829"/>
                </a:cubicBezTo>
                <a:lnTo>
                  <a:pt x="411665" y="3733258"/>
                </a:lnTo>
                <a:lnTo>
                  <a:pt x="447257" y="3731086"/>
                </a:lnTo>
                <a:lnTo>
                  <a:pt x="443357" y="3725308"/>
                </a:lnTo>
                <a:cubicBezTo>
                  <a:pt x="422536" y="3722451"/>
                  <a:pt x="407578" y="3714280"/>
                  <a:pt x="398480" y="3700798"/>
                </a:cubicBezTo>
                <a:cubicBezTo>
                  <a:pt x="390067" y="3705559"/>
                  <a:pt x="382935" y="3703607"/>
                  <a:pt x="377087" y="3694940"/>
                </a:cubicBezTo>
                <a:cubicBezTo>
                  <a:pt x="372940" y="3686642"/>
                  <a:pt x="374549" y="3680410"/>
                  <a:pt x="381910" y="3676245"/>
                </a:cubicBezTo>
                <a:cubicBezTo>
                  <a:pt x="389211" y="3682758"/>
                  <a:pt x="396543" y="3683933"/>
                  <a:pt x="403904" y="3679767"/>
                </a:cubicBezTo>
                <a:lnTo>
                  <a:pt x="410216" y="3676197"/>
                </a:lnTo>
                <a:cubicBezTo>
                  <a:pt x="416526" y="3672627"/>
                  <a:pt x="418936" y="3663279"/>
                  <a:pt x="417449" y="3648154"/>
                </a:cubicBezTo>
                <a:lnTo>
                  <a:pt x="392156" y="3636515"/>
                </a:lnTo>
                <a:lnTo>
                  <a:pt x="393080" y="3612043"/>
                </a:lnTo>
                <a:cubicBezTo>
                  <a:pt x="384666" y="3616803"/>
                  <a:pt x="377536" y="3614850"/>
                  <a:pt x="371687" y="3606184"/>
                </a:cubicBezTo>
                <a:lnTo>
                  <a:pt x="367788" y="3600406"/>
                </a:lnTo>
                <a:lnTo>
                  <a:pt x="388296" y="3588803"/>
                </a:lnTo>
                <a:lnTo>
                  <a:pt x="411177" y="3609788"/>
                </a:lnTo>
                <a:lnTo>
                  <a:pt x="417486" y="3606219"/>
                </a:lnTo>
                <a:lnTo>
                  <a:pt x="397016" y="3575885"/>
                </a:lnTo>
                <a:cubicBezTo>
                  <a:pt x="379137" y="3586000"/>
                  <a:pt x="365974" y="3584800"/>
                  <a:pt x="357527" y="3572281"/>
                </a:cubicBezTo>
                <a:cubicBezTo>
                  <a:pt x="356535" y="3562197"/>
                  <a:pt x="354741" y="3555230"/>
                  <a:pt x="352141" y="3551378"/>
                </a:cubicBezTo>
                <a:lnTo>
                  <a:pt x="360028" y="3546915"/>
                </a:lnTo>
                <a:lnTo>
                  <a:pt x="415947" y="3565176"/>
                </a:lnTo>
                <a:lnTo>
                  <a:pt x="419845" y="3570954"/>
                </a:lnTo>
                <a:cubicBezTo>
                  <a:pt x="429313" y="3565598"/>
                  <a:pt x="431446" y="3559069"/>
                  <a:pt x="426247" y="3551366"/>
                </a:cubicBezTo>
                <a:cubicBezTo>
                  <a:pt x="423647" y="3547514"/>
                  <a:pt x="420245" y="3546778"/>
                  <a:pt x="416037" y="3549158"/>
                </a:cubicBezTo>
                <a:cubicBezTo>
                  <a:pt x="411300" y="3529218"/>
                  <a:pt x="412087" y="3517463"/>
                  <a:pt x="418396" y="3513893"/>
                </a:cubicBezTo>
                <a:close/>
                <a:moveTo>
                  <a:pt x="812552" y="3503162"/>
                </a:moveTo>
                <a:lnTo>
                  <a:pt x="819035" y="3534067"/>
                </a:lnTo>
                <a:lnTo>
                  <a:pt x="802159" y="3537035"/>
                </a:lnTo>
                <a:lnTo>
                  <a:pt x="795676" y="3506129"/>
                </a:lnTo>
                <a:close/>
                <a:moveTo>
                  <a:pt x="3947062" y="3502793"/>
                </a:moveTo>
                <a:cubicBezTo>
                  <a:pt x="3949222" y="3513095"/>
                  <a:pt x="3958039" y="3516886"/>
                  <a:pt x="3973509" y="3514166"/>
                </a:cubicBezTo>
                <a:lnTo>
                  <a:pt x="3977966" y="3535414"/>
                </a:lnTo>
                <a:lnTo>
                  <a:pt x="3961578" y="3530283"/>
                </a:lnTo>
                <a:lnTo>
                  <a:pt x="3964818" y="3545737"/>
                </a:lnTo>
                <a:lnTo>
                  <a:pt x="3947941" y="3548704"/>
                </a:lnTo>
                <a:cubicBezTo>
                  <a:pt x="3939503" y="3550188"/>
                  <a:pt x="3929444" y="3543945"/>
                  <a:pt x="3917764" y="3529976"/>
                </a:cubicBezTo>
                <a:cubicBezTo>
                  <a:pt x="3916413" y="3523537"/>
                  <a:pt x="3926180" y="3514476"/>
                  <a:pt x="3947062" y="3502793"/>
                </a:cubicBezTo>
                <a:close/>
                <a:moveTo>
                  <a:pt x="846683" y="3493631"/>
                </a:moveTo>
                <a:cubicBezTo>
                  <a:pt x="851161" y="3495421"/>
                  <a:pt x="855512" y="3499446"/>
                  <a:pt x="859735" y="3505705"/>
                </a:cubicBezTo>
                <a:lnTo>
                  <a:pt x="861225" y="3520830"/>
                </a:lnTo>
                <a:cubicBezTo>
                  <a:pt x="870630" y="3526155"/>
                  <a:pt x="878257" y="3533150"/>
                  <a:pt x="884105" y="3541817"/>
                </a:cubicBezTo>
                <a:lnTo>
                  <a:pt x="877796" y="3545386"/>
                </a:lnTo>
                <a:cubicBezTo>
                  <a:pt x="868331" y="3550740"/>
                  <a:pt x="860997" y="3549566"/>
                  <a:pt x="855799" y="3541863"/>
                </a:cubicBezTo>
                <a:lnTo>
                  <a:pt x="850924" y="3534639"/>
                </a:lnTo>
                <a:cubicBezTo>
                  <a:pt x="848326" y="3530789"/>
                  <a:pt x="849129" y="3527674"/>
                  <a:pt x="853338" y="3525294"/>
                </a:cubicBezTo>
                <a:lnTo>
                  <a:pt x="839228" y="3517307"/>
                </a:lnTo>
                <a:lnTo>
                  <a:pt x="826557" y="3498531"/>
                </a:lnTo>
                <a:lnTo>
                  <a:pt x="832868" y="3494960"/>
                </a:lnTo>
                <a:cubicBezTo>
                  <a:pt x="837600" y="3492283"/>
                  <a:pt x="842205" y="3491840"/>
                  <a:pt x="846683" y="3493631"/>
                </a:cubicBezTo>
                <a:close/>
                <a:moveTo>
                  <a:pt x="3832989" y="3490804"/>
                </a:moveTo>
                <a:lnTo>
                  <a:pt x="3824550" y="3492290"/>
                </a:lnTo>
                <a:cubicBezTo>
                  <a:pt x="3803669" y="3503972"/>
                  <a:pt x="3794038" y="3513677"/>
                  <a:pt x="3795657" y="3521404"/>
                </a:cubicBezTo>
                <a:lnTo>
                  <a:pt x="3797278" y="3529131"/>
                </a:lnTo>
                <a:cubicBezTo>
                  <a:pt x="3799440" y="3539433"/>
                  <a:pt x="3806145" y="3543594"/>
                  <a:pt x="3817396" y="3541616"/>
                </a:cubicBezTo>
                <a:lnTo>
                  <a:pt x="3842712" y="3537164"/>
                </a:lnTo>
                <a:lnTo>
                  <a:pt x="3826172" y="3500016"/>
                </a:lnTo>
                <a:cubicBezTo>
                  <a:pt x="3831797" y="3499026"/>
                  <a:pt x="3834070" y="3495956"/>
                  <a:pt x="3832989" y="3490804"/>
                </a:cubicBezTo>
                <a:close/>
                <a:moveTo>
                  <a:pt x="377508" y="3479144"/>
                </a:moveTo>
                <a:lnTo>
                  <a:pt x="389206" y="3496478"/>
                </a:lnTo>
                <a:lnTo>
                  <a:pt x="375008" y="3504510"/>
                </a:lnTo>
                <a:lnTo>
                  <a:pt x="339558" y="3516581"/>
                </a:lnTo>
                <a:lnTo>
                  <a:pt x="338071" y="3501456"/>
                </a:lnTo>
                <a:cubicBezTo>
                  <a:pt x="349084" y="3500547"/>
                  <a:pt x="356693" y="3498905"/>
                  <a:pt x="360901" y="3496525"/>
                </a:cubicBezTo>
                <a:cubicBezTo>
                  <a:pt x="366714" y="3487912"/>
                  <a:pt x="372249" y="3482120"/>
                  <a:pt x="377508" y="3479144"/>
                </a:cubicBezTo>
                <a:close/>
                <a:moveTo>
                  <a:pt x="1454270" y="3444403"/>
                </a:moveTo>
                <a:lnTo>
                  <a:pt x="1459131" y="3467583"/>
                </a:lnTo>
                <a:lnTo>
                  <a:pt x="1473899" y="3464986"/>
                </a:lnTo>
                <a:lnTo>
                  <a:pt x="1472278" y="3457259"/>
                </a:lnTo>
                <a:cubicBezTo>
                  <a:pt x="1468712" y="3447205"/>
                  <a:pt x="1462709" y="3442919"/>
                  <a:pt x="1454270" y="3444403"/>
                </a:cubicBezTo>
                <a:close/>
                <a:moveTo>
                  <a:pt x="1180104" y="3440707"/>
                </a:moveTo>
                <a:lnTo>
                  <a:pt x="1181616" y="3461815"/>
                </a:lnTo>
                <a:cubicBezTo>
                  <a:pt x="1182843" y="3473595"/>
                  <a:pt x="1184604" y="3487443"/>
                  <a:pt x="1186899" y="3503360"/>
                </a:cubicBezTo>
                <a:lnTo>
                  <a:pt x="1188780" y="3515325"/>
                </a:lnTo>
                <a:lnTo>
                  <a:pt x="1195680" y="3483863"/>
                </a:lnTo>
                <a:lnTo>
                  <a:pt x="1192439" y="3468410"/>
                </a:lnTo>
                <a:close/>
                <a:moveTo>
                  <a:pt x="406686" y="3428707"/>
                </a:moveTo>
                <a:cubicBezTo>
                  <a:pt x="412536" y="3437373"/>
                  <a:pt x="420162" y="3444369"/>
                  <a:pt x="429568" y="3449692"/>
                </a:cubicBezTo>
                <a:lnTo>
                  <a:pt x="420846" y="3462611"/>
                </a:lnTo>
                <a:cubicBezTo>
                  <a:pt x="414537" y="3466180"/>
                  <a:pt x="403477" y="3463788"/>
                  <a:pt x="387667" y="3455434"/>
                </a:cubicBezTo>
                <a:lnTo>
                  <a:pt x="400376" y="3432278"/>
                </a:lnTo>
                <a:close/>
                <a:moveTo>
                  <a:pt x="1689728" y="3385413"/>
                </a:moveTo>
                <a:cubicBezTo>
                  <a:pt x="1680946" y="3409009"/>
                  <a:pt x="1676879" y="3430439"/>
                  <a:pt x="1677525" y="3449700"/>
                </a:cubicBezTo>
                <a:cubicBezTo>
                  <a:pt x="1678169" y="3468960"/>
                  <a:pt x="1683529" y="3486054"/>
                  <a:pt x="1693600" y="3500979"/>
                </a:cubicBezTo>
                <a:lnTo>
                  <a:pt x="1705299" y="3518313"/>
                </a:lnTo>
                <a:lnTo>
                  <a:pt x="1713320" y="3523673"/>
                </a:lnTo>
                <a:lnTo>
                  <a:pt x="1714228" y="3518364"/>
                </a:lnTo>
                <a:lnTo>
                  <a:pt x="1722388" y="3461274"/>
                </a:lnTo>
                <a:lnTo>
                  <a:pt x="1714096" y="3421524"/>
                </a:lnTo>
                <a:close/>
                <a:moveTo>
                  <a:pt x="587302" y="3284400"/>
                </a:moveTo>
                <a:lnTo>
                  <a:pt x="598577" y="3296437"/>
                </a:lnTo>
                <a:cubicBezTo>
                  <a:pt x="601006" y="3308028"/>
                  <a:pt x="600355" y="3318824"/>
                  <a:pt x="596620" y="3328827"/>
                </a:cubicBezTo>
                <a:lnTo>
                  <a:pt x="608298" y="3342796"/>
                </a:lnTo>
                <a:cubicBezTo>
                  <a:pt x="604835" y="3354088"/>
                  <a:pt x="603641" y="3362308"/>
                  <a:pt x="604722" y="3367460"/>
                </a:cubicBezTo>
                <a:lnTo>
                  <a:pt x="619979" y="3356766"/>
                </a:lnTo>
                <a:lnTo>
                  <a:pt x="621600" y="3364493"/>
                </a:lnTo>
                <a:lnTo>
                  <a:pt x="609179" y="3388708"/>
                </a:lnTo>
                <a:lnTo>
                  <a:pt x="617618" y="3387224"/>
                </a:lnTo>
                <a:cubicBezTo>
                  <a:pt x="618699" y="3392374"/>
                  <a:pt x="616425" y="3395444"/>
                  <a:pt x="610799" y="3396434"/>
                </a:cubicBezTo>
                <a:lnTo>
                  <a:pt x="627341" y="3433582"/>
                </a:lnTo>
                <a:lnTo>
                  <a:pt x="632202" y="3456762"/>
                </a:lnTo>
                <a:cubicBezTo>
                  <a:pt x="623381" y="3470330"/>
                  <a:pt x="619781" y="3480978"/>
                  <a:pt x="621402" y="3488704"/>
                </a:cubicBezTo>
                <a:lnTo>
                  <a:pt x="644761" y="3516642"/>
                </a:lnTo>
                <a:cubicBezTo>
                  <a:pt x="627885" y="3519609"/>
                  <a:pt x="623227" y="3539123"/>
                  <a:pt x="630789" y="3575179"/>
                </a:cubicBezTo>
                <a:lnTo>
                  <a:pt x="642064" y="3587217"/>
                </a:lnTo>
                <a:cubicBezTo>
                  <a:pt x="636438" y="3588206"/>
                  <a:pt x="634165" y="3591276"/>
                  <a:pt x="635245" y="3596427"/>
                </a:cubicBezTo>
                <a:cubicBezTo>
                  <a:pt x="640871" y="3595437"/>
                  <a:pt x="644224" y="3597519"/>
                  <a:pt x="645304" y="3602669"/>
                </a:cubicBezTo>
                <a:lnTo>
                  <a:pt x="603112" y="3610089"/>
                </a:lnTo>
                <a:lnTo>
                  <a:pt x="610671" y="3562693"/>
                </a:lnTo>
                <a:lnTo>
                  <a:pt x="580830" y="3503849"/>
                </a:lnTo>
                <a:cubicBezTo>
                  <a:pt x="578838" y="3473488"/>
                  <a:pt x="584171" y="3457197"/>
                  <a:pt x="596827" y="3454971"/>
                </a:cubicBezTo>
                <a:lnTo>
                  <a:pt x="585148" y="3441002"/>
                </a:lnTo>
                <a:lnTo>
                  <a:pt x="581907" y="3425549"/>
                </a:lnTo>
                <a:lnTo>
                  <a:pt x="598785" y="3422581"/>
                </a:lnTo>
                <a:cubicBezTo>
                  <a:pt x="584133" y="3394447"/>
                  <a:pt x="572589" y="3381122"/>
                  <a:pt x="564151" y="3382605"/>
                </a:cubicBezTo>
                <a:lnTo>
                  <a:pt x="569349" y="3365668"/>
                </a:lnTo>
                <a:cubicBezTo>
                  <a:pt x="568268" y="3360517"/>
                  <a:pt x="564915" y="3358436"/>
                  <a:pt x="559290" y="3359426"/>
                </a:cubicBezTo>
                <a:cubicBezTo>
                  <a:pt x="552536" y="3327231"/>
                  <a:pt x="561874" y="3302223"/>
                  <a:pt x="587302" y="3284400"/>
                </a:cubicBezTo>
                <a:close/>
                <a:moveTo>
                  <a:pt x="4464692" y="3269574"/>
                </a:moveTo>
                <a:lnTo>
                  <a:pt x="4467933" y="3285026"/>
                </a:lnTo>
                <a:lnTo>
                  <a:pt x="4442617" y="3289478"/>
                </a:lnTo>
                <a:cubicBezTo>
                  <a:pt x="4440457" y="3279175"/>
                  <a:pt x="4445002" y="3273036"/>
                  <a:pt x="4456254" y="3271058"/>
                </a:cubicBezTo>
                <a:close/>
                <a:moveTo>
                  <a:pt x="570760" y="3247251"/>
                </a:moveTo>
                <a:lnTo>
                  <a:pt x="572382" y="3254979"/>
                </a:lnTo>
                <a:cubicBezTo>
                  <a:pt x="568646" y="3264981"/>
                  <a:pt x="567454" y="3273201"/>
                  <a:pt x="568805" y="3279642"/>
                </a:cubicBezTo>
                <a:cubicBezTo>
                  <a:pt x="574430" y="3278652"/>
                  <a:pt x="577783" y="3280732"/>
                  <a:pt x="578862" y="3285884"/>
                </a:cubicBezTo>
                <a:lnTo>
                  <a:pt x="553548" y="3290335"/>
                </a:lnTo>
                <a:lnTo>
                  <a:pt x="548687" y="3267156"/>
                </a:lnTo>
                <a:cubicBezTo>
                  <a:pt x="546526" y="3256852"/>
                  <a:pt x="551071" y="3250714"/>
                  <a:pt x="562323" y="3248735"/>
                </a:cubicBezTo>
                <a:close/>
                <a:moveTo>
                  <a:pt x="344699" y="3230255"/>
                </a:moveTo>
                <a:cubicBezTo>
                  <a:pt x="349899" y="3237959"/>
                  <a:pt x="348290" y="3244192"/>
                  <a:pt x="339879" y="3248952"/>
                </a:cubicBezTo>
                <a:lnTo>
                  <a:pt x="333567" y="3252521"/>
                </a:lnTo>
                <a:cubicBezTo>
                  <a:pt x="329420" y="3244224"/>
                  <a:pt x="331026" y="3237991"/>
                  <a:pt x="338389" y="3233826"/>
                </a:cubicBezTo>
                <a:close/>
                <a:moveTo>
                  <a:pt x="1251123" y="3192900"/>
                </a:moveTo>
                <a:lnTo>
                  <a:pt x="1242165" y="3215318"/>
                </a:lnTo>
                <a:cubicBezTo>
                  <a:pt x="1243246" y="3220468"/>
                  <a:pt x="1246599" y="3222549"/>
                  <a:pt x="1252224" y="3221560"/>
                </a:cubicBezTo>
                <a:cubicBezTo>
                  <a:pt x="1254114" y="3230575"/>
                  <a:pt x="1252676" y="3251524"/>
                  <a:pt x="1247907" y="3284408"/>
                </a:cubicBezTo>
                <a:cubicBezTo>
                  <a:pt x="1253532" y="3283419"/>
                  <a:pt x="1256885" y="3285500"/>
                  <a:pt x="1257966" y="3290651"/>
                </a:cubicBezTo>
                <a:lnTo>
                  <a:pt x="1242709" y="3301345"/>
                </a:lnTo>
                <a:lnTo>
                  <a:pt x="1254389" y="3315315"/>
                </a:lnTo>
                <a:lnTo>
                  <a:pt x="1259250" y="3338495"/>
                </a:lnTo>
                <a:lnTo>
                  <a:pt x="1267688" y="3337011"/>
                </a:lnTo>
                <a:lnTo>
                  <a:pt x="1269310" y="3344737"/>
                </a:lnTo>
                <a:cubicBezTo>
                  <a:pt x="1246806" y="3348693"/>
                  <a:pt x="1238120" y="3362906"/>
                  <a:pt x="1243252" y="3387373"/>
                </a:cubicBezTo>
                <a:lnTo>
                  <a:pt x="1254933" y="3401342"/>
                </a:lnTo>
                <a:lnTo>
                  <a:pt x="1246157" y="3442942"/>
                </a:lnTo>
                <a:cubicBezTo>
                  <a:pt x="1253675" y="3450967"/>
                  <a:pt x="1258108" y="3458199"/>
                  <a:pt x="1259458" y="3464638"/>
                </a:cubicBezTo>
                <a:lnTo>
                  <a:pt x="1251020" y="3466122"/>
                </a:lnTo>
                <a:lnTo>
                  <a:pt x="1262294" y="3478159"/>
                </a:lnTo>
                <a:lnTo>
                  <a:pt x="1265534" y="3493612"/>
                </a:lnTo>
                <a:lnTo>
                  <a:pt x="1248658" y="3496579"/>
                </a:lnTo>
                <a:cubicBezTo>
                  <a:pt x="1261419" y="3515700"/>
                  <a:pt x="1272017" y="3524518"/>
                  <a:pt x="1280456" y="3523034"/>
                </a:cubicBezTo>
                <a:lnTo>
                  <a:pt x="1288894" y="3521550"/>
                </a:lnTo>
                <a:cubicBezTo>
                  <a:pt x="1286194" y="3508673"/>
                  <a:pt x="1289118" y="3494806"/>
                  <a:pt x="1297668" y="3479950"/>
                </a:cubicBezTo>
                <a:lnTo>
                  <a:pt x="1280791" y="3482918"/>
                </a:lnTo>
                <a:lnTo>
                  <a:pt x="1279171" y="3475191"/>
                </a:lnTo>
                <a:cubicBezTo>
                  <a:pt x="1278360" y="3471328"/>
                  <a:pt x="1280768" y="3468902"/>
                  <a:pt x="1286393" y="3467912"/>
                </a:cubicBezTo>
                <a:lnTo>
                  <a:pt x="1274715" y="3453944"/>
                </a:lnTo>
                <a:lnTo>
                  <a:pt x="1273094" y="3446217"/>
                </a:lnTo>
                <a:lnTo>
                  <a:pt x="1281533" y="3444733"/>
                </a:lnTo>
                <a:lnTo>
                  <a:pt x="1300030" y="3449492"/>
                </a:lnTo>
                <a:lnTo>
                  <a:pt x="1288351" y="3435523"/>
                </a:lnTo>
                <a:lnTo>
                  <a:pt x="1285110" y="3420069"/>
                </a:lnTo>
                <a:lnTo>
                  <a:pt x="1293548" y="3418587"/>
                </a:lnTo>
                <a:cubicBezTo>
                  <a:pt x="1309019" y="3415866"/>
                  <a:pt x="1320157" y="3427259"/>
                  <a:pt x="1326965" y="3452767"/>
                </a:cubicBezTo>
                <a:lnTo>
                  <a:pt x="1335405" y="3451284"/>
                </a:lnTo>
                <a:lnTo>
                  <a:pt x="1341086" y="3446822"/>
                </a:lnTo>
                <a:lnTo>
                  <a:pt x="1332664" y="3437733"/>
                </a:lnTo>
                <a:cubicBezTo>
                  <a:pt x="1341077" y="3432972"/>
                  <a:pt x="1342686" y="3426740"/>
                  <a:pt x="1337487" y="3419036"/>
                </a:cubicBezTo>
                <a:lnTo>
                  <a:pt x="1331887" y="3415866"/>
                </a:lnTo>
                <a:lnTo>
                  <a:pt x="1330504" y="3420099"/>
                </a:lnTo>
                <a:cubicBezTo>
                  <a:pt x="1327717" y="3425931"/>
                  <a:pt x="1324918" y="3429093"/>
                  <a:pt x="1322104" y="3429588"/>
                </a:cubicBezTo>
                <a:cubicBezTo>
                  <a:pt x="1308153" y="3418689"/>
                  <a:pt x="1300907" y="3411952"/>
                  <a:pt x="1300366" y="3409377"/>
                </a:cubicBezTo>
                <a:lnTo>
                  <a:pt x="1312381" y="3383229"/>
                </a:lnTo>
                <a:lnTo>
                  <a:pt x="1303943" y="3384713"/>
                </a:lnTo>
                <a:lnTo>
                  <a:pt x="1305564" y="3392440"/>
                </a:lnTo>
                <a:cubicBezTo>
                  <a:pt x="1293233" y="3389267"/>
                  <a:pt x="1284253" y="3388175"/>
                  <a:pt x="1278627" y="3389165"/>
                </a:cubicBezTo>
                <a:lnTo>
                  <a:pt x="1277007" y="3381437"/>
                </a:lnTo>
                <a:cubicBezTo>
                  <a:pt x="1275118" y="3372424"/>
                  <a:pt x="1282609" y="3366433"/>
                  <a:pt x="1299487" y="3363465"/>
                </a:cubicBezTo>
                <a:lnTo>
                  <a:pt x="1294625" y="3340285"/>
                </a:lnTo>
                <a:lnTo>
                  <a:pt x="1282945" y="3326316"/>
                </a:lnTo>
                <a:lnTo>
                  <a:pt x="1299822" y="3323348"/>
                </a:lnTo>
                <a:lnTo>
                  <a:pt x="1288143" y="3309380"/>
                </a:lnTo>
                <a:lnTo>
                  <a:pt x="1313459" y="3304928"/>
                </a:lnTo>
                <a:lnTo>
                  <a:pt x="1308822" y="3298306"/>
                </a:lnTo>
                <a:lnTo>
                  <a:pt x="1280937" y="3267407"/>
                </a:lnTo>
                <a:lnTo>
                  <a:pt x="1285293" y="3254075"/>
                </a:lnTo>
                <a:lnTo>
                  <a:pt x="1284022" y="3248015"/>
                </a:lnTo>
                <a:lnTo>
                  <a:pt x="1285826" y="3245578"/>
                </a:lnTo>
                <a:lnTo>
                  <a:pt x="1274667" y="3229043"/>
                </a:lnTo>
                <a:lnTo>
                  <a:pt x="1277632" y="3217547"/>
                </a:lnTo>
                <a:lnTo>
                  <a:pt x="1275920" y="3209383"/>
                </a:lnTo>
                <a:lnTo>
                  <a:pt x="1276672" y="3209050"/>
                </a:lnTo>
                <a:lnTo>
                  <a:pt x="1254197" y="3198709"/>
                </a:lnTo>
                <a:close/>
                <a:moveTo>
                  <a:pt x="1184187" y="3185205"/>
                </a:moveTo>
                <a:lnTo>
                  <a:pt x="1173833" y="3228210"/>
                </a:lnTo>
                <a:cubicBezTo>
                  <a:pt x="1167317" y="3291771"/>
                  <a:pt x="1168284" y="3329811"/>
                  <a:pt x="1176732" y="3342330"/>
                </a:cubicBezTo>
                <a:cubicBezTo>
                  <a:pt x="1178347" y="3381334"/>
                  <a:pt x="1174948" y="3403215"/>
                  <a:pt x="1166534" y="3407976"/>
                </a:cubicBezTo>
                <a:lnTo>
                  <a:pt x="1180642" y="3415961"/>
                </a:lnTo>
                <a:lnTo>
                  <a:pt x="1179862" y="3427686"/>
                </a:lnTo>
                <a:lnTo>
                  <a:pt x="1186935" y="3421309"/>
                </a:lnTo>
                <a:cubicBezTo>
                  <a:pt x="1190074" y="3415417"/>
                  <a:pt x="1192673" y="3406949"/>
                  <a:pt x="1194731" y="3395905"/>
                </a:cubicBezTo>
                <a:lnTo>
                  <a:pt x="1177853" y="3398873"/>
                </a:lnTo>
                <a:cubicBezTo>
                  <a:pt x="1185054" y="3377578"/>
                  <a:pt x="1191467" y="3366435"/>
                  <a:pt x="1197093" y="3365447"/>
                </a:cubicBezTo>
                <a:lnTo>
                  <a:pt x="1185413" y="3351477"/>
                </a:lnTo>
                <a:lnTo>
                  <a:pt x="1182173" y="3336025"/>
                </a:lnTo>
                <a:lnTo>
                  <a:pt x="1199050" y="3333057"/>
                </a:lnTo>
                <a:cubicBezTo>
                  <a:pt x="1194058" y="3291875"/>
                  <a:pt x="1190085" y="3255771"/>
                  <a:pt x="1187133" y="3224744"/>
                </a:cubicBezTo>
                <a:close/>
                <a:moveTo>
                  <a:pt x="1181432" y="3132096"/>
                </a:moveTo>
                <a:lnTo>
                  <a:pt x="1181053" y="3132311"/>
                </a:lnTo>
                <a:lnTo>
                  <a:pt x="1181419" y="3134252"/>
                </a:lnTo>
                <a:close/>
                <a:moveTo>
                  <a:pt x="181433" y="3128025"/>
                </a:moveTo>
                <a:cubicBezTo>
                  <a:pt x="185099" y="3128612"/>
                  <a:pt x="188070" y="3130591"/>
                  <a:pt x="190344" y="3133961"/>
                </a:cubicBezTo>
                <a:lnTo>
                  <a:pt x="194244" y="3139739"/>
                </a:lnTo>
                <a:lnTo>
                  <a:pt x="180045" y="3147773"/>
                </a:lnTo>
                <a:lnTo>
                  <a:pt x="168349" y="3130439"/>
                </a:lnTo>
                <a:cubicBezTo>
                  <a:pt x="173406" y="3128243"/>
                  <a:pt x="177767" y="3127438"/>
                  <a:pt x="181433" y="3128025"/>
                </a:cubicBezTo>
                <a:close/>
                <a:moveTo>
                  <a:pt x="3686076" y="3124079"/>
                </a:moveTo>
                <a:cubicBezTo>
                  <a:pt x="3688506" y="3135668"/>
                  <a:pt x="3693479" y="3145476"/>
                  <a:pt x="3700996" y="3153501"/>
                </a:cubicBezTo>
                <a:lnTo>
                  <a:pt x="3692558" y="3154983"/>
                </a:lnTo>
                <a:lnTo>
                  <a:pt x="3674059" y="3150225"/>
                </a:lnTo>
                <a:cubicBezTo>
                  <a:pt x="3677525" y="3138933"/>
                  <a:pt x="3678717" y="3130713"/>
                  <a:pt x="3677636" y="3125561"/>
                </a:cubicBezTo>
                <a:close/>
                <a:moveTo>
                  <a:pt x="758681" y="3087854"/>
                </a:moveTo>
                <a:lnTo>
                  <a:pt x="752371" y="3091424"/>
                </a:lnTo>
                <a:lnTo>
                  <a:pt x="762633" y="3119548"/>
                </a:lnTo>
                <a:cubicBezTo>
                  <a:pt x="771046" y="3114789"/>
                  <a:pt x="771029" y="3106151"/>
                  <a:pt x="762581" y="3093632"/>
                </a:cubicBezTo>
                <a:close/>
                <a:moveTo>
                  <a:pt x="4677754" y="2981752"/>
                </a:moveTo>
                <a:lnTo>
                  <a:pt x="4709146" y="3006275"/>
                </a:lnTo>
                <a:lnTo>
                  <a:pt x="4710767" y="3014003"/>
                </a:lnTo>
                <a:cubicBezTo>
                  <a:pt x="4704918" y="3041736"/>
                  <a:pt x="4688631" y="3057951"/>
                  <a:pt x="4661909" y="3062650"/>
                </a:cubicBezTo>
                <a:lnTo>
                  <a:pt x="4638550" y="3034711"/>
                </a:lnTo>
                <a:cubicBezTo>
                  <a:pt x="4632338" y="3005093"/>
                  <a:pt x="4645406" y="2987440"/>
                  <a:pt x="4677754" y="2981752"/>
                </a:cubicBezTo>
                <a:close/>
                <a:moveTo>
                  <a:pt x="4579273" y="2918955"/>
                </a:moveTo>
                <a:cubicBezTo>
                  <a:pt x="4587713" y="2917471"/>
                  <a:pt x="4598311" y="2926289"/>
                  <a:pt x="4611071" y="2945409"/>
                </a:cubicBezTo>
                <a:lnTo>
                  <a:pt x="4595815" y="2956103"/>
                </a:lnTo>
                <a:lnTo>
                  <a:pt x="4587375" y="2957587"/>
                </a:lnTo>
                <a:cubicBezTo>
                  <a:pt x="4576124" y="2959566"/>
                  <a:pt x="4569419" y="2955404"/>
                  <a:pt x="4567259" y="2945102"/>
                </a:cubicBezTo>
                <a:lnTo>
                  <a:pt x="4562396" y="2921923"/>
                </a:lnTo>
                <a:close/>
                <a:moveTo>
                  <a:pt x="3621113" y="2862835"/>
                </a:moveTo>
                <a:lnTo>
                  <a:pt x="3590637" y="2910726"/>
                </a:lnTo>
                <a:lnTo>
                  <a:pt x="3586698" y="2946884"/>
                </a:lnTo>
                <a:lnTo>
                  <a:pt x="3598395" y="2964218"/>
                </a:lnTo>
                <a:lnTo>
                  <a:pt x="3572244" y="3070824"/>
                </a:lnTo>
                <a:lnTo>
                  <a:pt x="3617954" y="3086877"/>
                </a:lnTo>
                <a:lnTo>
                  <a:pt x="3630626" y="3105654"/>
                </a:lnTo>
                <a:cubicBezTo>
                  <a:pt x="3647308" y="3145447"/>
                  <a:pt x="3650918" y="3168023"/>
                  <a:pt x="3641451" y="3173379"/>
                </a:cubicBezTo>
                <a:lnTo>
                  <a:pt x="3656534" y="3182807"/>
                </a:lnTo>
                <a:cubicBezTo>
                  <a:pt x="3655955" y="3216400"/>
                  <a:pt x="3653034" y="3234686"/>
                  <a:pt x="3647776" y="3237661"/>
                </a:cubicBezTo>
                <a:lnTo>
                  <a:pt x="3608337" y="3259974"/>
                </a:lnTo>
                <a:cubicBezTo>
                  <a:pt x="3625394" y="3285251"/>
                  <a:pt x="3626928" y="3338397"/>
                  <a:pt x="3612935" y="3419413"/>
                </a:cubicBezTo>
                <a:lnTo>
                  <a:pt x="3610930" y="3428863"/>
                </a:lnTo>
                <a:lnTo>
                  <a:pt x="3613532" y="3435259"/>
                </a:lnTo>
                <a:lnTo>
                  <a:pt x="3610445" y="3451825"/>
                </a:lnTo>
                <a:lnTo>
                  <a:pt x="3620015" y="3466165"/>
                </a:lnTo>
                <a:cubicBezTo>
                  <a:pt x="3613682" y="3484637"/>
                  <a:pt x="3611865" y="3500311"/>
                  <a:pt x="3614566" y="3513189"/>
                </a:cubicBezTo>
                <a:lnTo>
                  <a:pt x="3626245" y="3527159"/>
                </a:lnTo>
                <a:cubicBezTo>
                  <a:pt x="3615263" y="3530424"/>
                  <a:pt x="3610719" y="3536564"/>
                  <a:pt x="3612609" y="3545579"/>
                </a:cubicBezTo>
                <a:lnTo>
                  <a:pt x="3620306" y="3582280"/>
                </a:lnTo>
                <a:cubicBezTo>
                  <a:pt x="3671692" y="3583926"/>
                  <a:pt x="3699545" y="3595051"/>
                  <a:pt x="3703867" y="3615655"/>
                </a:cubicBezTo>
                <a:cubicBezTo>
                  <a:pt x="3692885" y="3618921"/>
                  <a:pt x="3688340" y="3625062"/>
                  <a:pt x="3690231" y="3634076"/>
                </a:cubicBezTo>
                <a:lnTo>
                  <a:pt x="3701910" y="3648045"/>
                </a:lnTo>
                <a:lnTo>
                  <a:pt x="3717167" y="3637350"/>
                </a:lnTo>
                <a:lnTo>
                  <a:pt x="3725606" y="3635867"/>
                </a:lnTo>
                <a:lnTo>
                  <a:pt x="3744103" y="3640626"/>
                </a:lnTo>
                <a:lnTo>
                  <a:pt x="3740862" y="3625173"/>
                </a:lnTo>
                <a:cubicBezTo>
                  <a:pt x="3739781" y="3620023"/>
                  <a:pt x="3736429" y="3617941"/>
                  <a:pt x="3730803" y="3618931"/>
                </a:cubicBezTo>
                <a:cubicBezTo>
                  <a:pt x="3740601" y="3589167"/>
                  <a:pt x="3745342" y="3559626"/>
                  <a:pt x="3745027" y="3530307"/>
                </a:cubicBezTo>
                <a:lnTo>
                  <a:pt x="3738699" y="3531419"/>
                </a:lnTo>
                <a:cubicBezTo>
                  <a:pt x="3739778" y="3536570"/>
                  <a:pt x="3737505" y="3539639"/>
                  <a:pt x="3731880" y="3540629"/>
                </a:cubicBezTo>
                <a:lnTo>
                  <a:pt x="3730259" y="3532903"/>
                </a:lnTo>
                <a:lnTo>
                  <a:pt x="3735457" y="3515966"/>
                </a:lnTo>
                <a:lnTo>
                  <a:pt x="3723777" y="3501998"/>
                </a:lnTo>
                <a:lnTo>
                  <a:pt x="3724113" y="3461881"/>
                </a:lnTo>
                <a:lnTo>
                  <a:pt x="3715674" y="3463364"/>
                </a:lnTo>
                <a:lnTo>
                  <a:pt x="3721277" y="3448359"/>
                </a:lnTo>
                <a:cubicBezTo>
                  <a:pt x="3713761" y="3440335"/>
                  <a:pt x="3708787" y="3430527"/>
                  <a:pt x="3706357" y="3418938"/>
                </a:cubicBezTo>
                <a:lnTo>
                  <a:pt x="3721125" y="3416341"/>
                </a:lnTo>
                <a:cubicBezTo>
                  <a:pt x="3706957" y="3397468"/>
                  <a:pt x="3698255" y="3380305"/>
                  <a:pt x="3695013" y="3364852"/>
                </a:cubicBezTo>
                <a:cubicBezTo>
                  <a:pt x="3704857" y="3363121"/>
                  <a:pt x="3708834" y="3357748"/>
                  <a:pt x="3706944" y="3348733"/>
                </a:cubicBezTo>
                <a:lnTo>
                  <a:pt x="3703703" y="3333282"/>
                </a:lnTo>
                <a:cubicBezTo>
                  <a:pt x="3702623" y="3328130"/>
                  <a:pt x="3699973" y="3325925"/>
                  <a:pt x="3695754" y="3326667"/>
                </a:cubicBezTo>
                <a:lnTo>
                  <a:pt x="3698842" y="3310102"/>
                </a:lnTo>
                <a:cubicBezTo>
                  <a:pt x="3690842" y="3292816"/>
                  <a:pt x="3686571" y="3282885"/>
                  <a:pt x="3686031" y="3280309"/>
                </a:cubicBezTo>
                <a:cubicBezTo>
                  <a:pt x="3684950" y="3275157"/>
                  <a:pt x="3690120" y="3261563"/>
                  <a:pt x="3701540" y="3239528"/>
                </a:cubicBezTo>
                <a:lnTo>
                  <a:pt x="3673319" y="3188409"/>
                </a:lnTo>
                <a:cubicBezTo>
                  <a:pt x="3689116" y="3180291"/>
                  <a:pt x="3696473" y="3173657"/>
                  <a:pt x="3695394" y="3168505"/>
                </a:cubicBezTo>
                <a:lnTo>
                  <a:pt x="3732388" y="3178023"/>
                </a:lnTo>
                <a:lnTo>
                  <a:pt x="3744404" y="3151876"/>
                </a:lnTo>
                <a:lnTo>
                  <a:pt x="3736707" y="3115175"/>
                </a:lnTo>
                <a:lnTo>
                  <a:pt x="3714968" y="3094963"/>
                </a:lnTo>
                <a:lnTo>
                  <a:pt x="3713347" y="3087238"/>
                </a:lnTo>
                <a:lnTo>
                  <a:pt x="3725363" y="3061090"/>
                </a:lnTo>
                <a:lnTo>
                  <a:pt x="3723742" y="3053363"/>
                </a:lnTo>
                <a:cubicBezTo>
                  <a:pt x="3711085" y="3055589"/>
                  <a:pt x="3700079" y="3044839"/>
                  <a:pt x="3690729" y="3021114"/>
                </a:cubicBezTo>
                <a:lnTo>
                  <a:pt x="3665414" y="3025565"/>
                </a:lnTo>
                <a:lnTo>
                  <a:pt x="3670275" y="3048745"/>
                </a:lnTo>
                <a:lnTo>
                  <a:pt x="3644959" y="3053195"/>
                </a:lnTo>
                <a:lnTo>
                  <a:pt x="3643340" y="3045469"/>
                </a:lnTo>
                <a:cubicBezTo>
                  <a:pt x="3641179" y="3035167"/>
                  <a:pt x="3645724" y="3029027"/>
                  <a:pt x="3656976" y="3027049"/>
                </a:cubicBezTo>
                <a:lnTo>
                  <a:pt x="3628754" y="2975931"/>
                </a:lnTo>
                <a:cubicBezTo>
                  <a:pt x="3637192" y="2974448"/>
                  <a:pt x="3644146" y="2965881"/>
                  <a:pt x="3649614" y="2950232"/>
                </a:cubicBezTo>
                <a:lnTo>
                  <a:pt x="3647992" y="2942506"/>
                </a:lnTo>
                <a:lnTo>
                  <a:pt x="3639554" y="2943990"/>
                </a:lnTo>
                <a:lnTo>
                  <a:pt x="3642390" y="2957511"/>
                </a:lnTo>
                <a:lnTo>
                  <a:pt x="3633952" y="2958994"/>
                </a:lnTo>
                <a:lnTo>
                  <a:pt x="3629495" y="2937748"/>
                </a:lnTo>
                <a:lnTo>
                  <a:pt x="3646373" y="2934780"/>
                </a:lnTo>
                <a:lnTo>
                  <a:pt x="3639890" y="2903872"/>
                </a:lnTo>
                <a:lnTo>
                  <a:pt x="3614575" y="2908324"/>
                </a:lnTo>
                <a:cubicBezTo>
                  <a:pt x="3609173" y="2882570"/>
                  <a:pt x="3612098" y="2868702"/>
                  <a:pt x="3623351" y="2866724"/>
                </a:cubicBezTo>
                <a:close/>
                <a:moveTo>
                  <a:pt x="3576879" y="2630996"/>
                </a:moveTo>
                <a:lnTo>
                  <a:pt x="3570177" y="2641378"/>
                </a:lnTo>
                <a:cubicBezTo>
                  <a:pt x="3566754" y="2650302"/>
                  <a:pt x="3563458" y="2662645"/>
                  <a:pt x="3560290" y="2678408"/>
                </a:cubicBezTo>
                <a:lnTo>
                  <a:pt x="3600296" y="2722990"/>
                </a:lnTo>
                <a:lnTo>
                  <a:pt x="3586888" y="2692879"/>
                </a:lnTo>
                <a:cubicBezTo>
                  <a:pt x="3595708" y="2679311"/>
                  <a:pt x="3599174" y="2668019"/>
                  <a:pt x="3597283" y="2659006"/>
                </a:cubicBezTo>
                <a:close/>
                <a:moveTo>
                  <a:pt x="478381" y="2556486"/>
                </a:moveTo>
                <a:cubicBezTo>
                  <a:pt x="488496" y="2556042"/>
                  <a:pt x="494499" y="2560327"/>
                  <a:pt x="496389" y="2569342"/>
                </a:cubicBezTo>
                <a:lnTo>
                  <a:pt x="499225" y="2582864"/>
                </a:lnTo>
                <a:lnTo>
                  <a:pt x="489320" y="2608639"/>
                </a:lnTo>
                <a:cubicBezTo>
                  <a:pt x="493539" y="2607899"/>
                  <a:pt x="496189" y="2610102"/>
                  <a:pt x="497270" y="2615254"/>
                </a:cubicBezTo>
                <a:lnTo>
                  <a:pt x="484122" y="2625577"/>
                </a:lnTo>
                <a:lnTo>
                  <a:pt x="475684" y="2627060"/>
                </a:lnTo>
                <a:lnTo>
                  <a:pt x="470821" y="2603881"/>
                </a:lnTo>
                <a:lnTo>
                  <a:pt x="482838" y="2577735"/>
                </a:lnTo>
                <a:cubicBezTo>
                  <a:pt x="475321" y="2569709"/>
                  <a:pt x="471023" y="2563121"/>
                  <a:pt x="469943" y="2557971"/>
                </a:cubicBezTo>
                <a:close/>
                <a:moveTo>
                  <a:pt x="3625088" y="2457836"/>
                </a:moveTo>
                <a:lnTo>
                  <a:pt x="3599774" y="2462287"/>
                </a:lnTo>
                <a:lnTo>
                  <a:pt x="3606254" y="2493193"/>
                </a:lnTo>
                <a:cubicBezTo>
                  <a:pt x="3608416" y="2503496"/>
                  <a:pt x="3615122" y="2507657"/>
                  <a:pt x="3626373" y="2505679"/>
                </a:cubicBezTo>
                <a:cubicBezTo>
                  <a:pt x="3639031" y="2503453"/>
                  <a:pt x="3644066" y="2489215"/>
                  <a:pt x="3641477" y="2462966"/>
                </a:cubicBezTo>
                <a:close/>
                <a:moveTo>
                  <a:pt x="623497" y="2306101"/>
                </a:moveTo>
                <a:lnTo>
                  <a:pt x="610875" y="2313242"/>
                </a:lnTo>
                <a:lnTo>
                  <a:pt x="622572" y="2330575"/>
                </a:lnTo>
                <a:lnTo>
                  <a:pt x="635193" y="2323435"/>
                </a:lnTo>
                <a:close/>
                <a:moveTo>
                  <a:pt x="3878722" y="2154870"/>
                </a:moveTo>
                <a:cubicBezTo>
                  <a:pt x="3867741" y="2158136"/>
                  <a:pt x="3863196" y="2164276"/>
                  <a:pt x="3865086" y="2173291"/>
                </a:cubicBezTo>
                <a:lnTo>
                  <a:pt x="3866708" y="2181016"/>
                </a:lnTo>
                <a:cubicBezTo>
                  <a:pt x="3868598" y="2190031"/>
                  <a:pt x="3875169" y="2193549"/>
                  <a:pt x="3886421" y="2191571"/>
                </a:cubicBezTo>
                <a:lnTo>
                  <a:pt x="3903297" y="2188603"/>
                </a:lnTo>
                <a:lnTo>
                  <a:pt x="3898840" y="2167355"/>
                </a:lnTo>
                <a:cubicBezTo>
                  <a:pt x="3893868" y="2157547"/>
                  <a:pt x="3887161" y="2153387"/>
                  <a:pt x="3878722" y="2154870"/>
                </a:cubicBezTo>
                <a:close/>
                <a:moveTo>
                  <a:pt x="144634" y="2112454"/>
                </a:moveTo>
                <a:cubicBezTo>
                  <a:pt x="151667" y="2111216"/>
                  <a:pt x="160887" y="2116939"/>
                  <a:pt x="172297" y="2129620"/>
                </a:cubicBezTo>
                <a:lnTo>
                  <a:pt x="165968" y="2130735"/>
                </a:lnTo>
                <a:cubicBezTo>
                  <a:pt x="154716" y="2132713"/>
                  <a:pt x="148146" y="2129193"/>
                  <a:pt x="146255" y="2120180"/>
                </a:cubicBezTo>
                <a:close/>
                <a:moveTo>
                  <a:pt x="230487" y="2073323"/>
                </a:moveTo>
                <a:cubicBezTo>
                  <a:pt x="242009" y="2072632"/>
                  <a:pt x="248715" y="2076794"/>
                  <a:pt x="250605" y="2085809"/>
                </a:cubicBezTo>
                <a:lnTo>
                  <a:pt x="242166" y="2087293"/>
                </a:lnTo>
                <a:cubicBezTo>
                  <a:pt x="230916" y="2089271"/>
                  <a:pt x="224209" y="2085109"/>
                  <a:pt x="222048" y="2074807"/>
                </a:cubicBezTo>
                <a:close/>
                <a:moveTo>
                  <a:pt x="162563" y="1832906"/>
                </a:moveTo>
                <a:cubicBezTo>
                  <a:pt x="159099" y="1844198"/>
                  <a:pt x="157906" y="1852418"/>
                  <a:pt x="158986" y="1857569"/>
                </a:cubicBezTo>
                <a:lnTo>
                  <a:pt x="142111" y="1860537"/>
                </a:lnTo>
                <a:cubicBezTo>
                  <a:pt x="145575" y="1849246"/>
                  <a:pt x="146768" y="1841025"/>
                  <a:pt x="145687" y="1835874"/>
                </a:cubicBezTo>
                <a:close/>
                <a:moveTo>
                  <a:pt x="3845477" y="1798199"/>
                </a:moveTo>
                <a:cubicBezTo>
                  <a:pt x="3836172" y="1802505"/>
                  <a:pt x="3832331" y="1808522"/>
                  <a:pt x="3833950" y="1816247"/>
                </a:cubicBezTo>
                <a:lnTo>
                  <a:pt x="3838813" y="1839427"/>
                </a:lnTo>
                <a:lnTo>
                  <a:pt x="3853579" y="1836830"/>
                </a:lnTo>
                <a:cubicBezTo>
                  <a:pt x="3864832" y="1834853"/>
                  <a:pt x="3869377" y="1828713"/>
                  <a:pt x="3867215" y="1818411"/>
                </a:cubicBezTo>
                <a:lnTo>
                  <a:pt x="3865596" y="1810685"/>
                </a:lnTo>
                <a:cubicBezTo>
                  <a:pt x="3862028" y="1800629"/>
                  <a:pt x="3855322" y="1796467"/>
                  <a:pt x="3845477" y="1798199"/>
                </a:cubicBezTo>
                <a:close/>
                <a:moveTo>
                  <a:pt x="203180" y="1661530"/>
                </a:moveTo>
                <a:lnTo>
                  <a:pt x="206421" y="1676983"/>
                </a:lnTo>
                <a:cubicBezTo>
                  <a:pt x="207176" y="1687533"/>
                  <a:pt x="202630" y="1693672"/>
                  <a:pt x="192785" y="1695405"/>
                </a:cubicBezTo>
                <a:cubicBezTo>
                  <a:pt x="191705" y="1690252"/>
                  <a:pt x="189055" y="1688049"/>
                  <a:pt x="184836" y="1688791"/>
                </a:cubicBezTo>
                <a:cubicBezTo>
                  <a:pt x="186895" y="1677747"/>
                  <a:pt x="187383" y="1669649"/>
                  <a:pt x="186303" y="1664498"/>
                </a:cubicBezTo>
                <a:close/>
                <a:moveTo>
                  <a:pt x="747385" y="1559401"/>
                </a:moveTo>
                <a:lnTo>
                  <a:pt x="741076" y="1562970"/>
                </a:lnTo>
                <a:cubicBezTo>
                  <a:pt x="735262" y="1571581"/>
                  <a:pt x="730252" y="1577079"/>
                  <a:pt x="726046" y="1579458"/>
                </a:cubicBezTo>
                <a:lnTo>
                  <a:pt x="729944" y="1585236"/>
                </a:lnTo>
                <a:lnTo>
                  <a:pt x="748875" y="1574527"/>
                </a:lnTo>
                <a:close/>
                <a:moveTo>
                  <a:pt x="715159" y="1557675"/>
                </a:moveTo>
                <a:cubicBezTo>
                  <a:pt x="711493" y="1557087"/>
                  <a:pt x="707294" y="1558133"/>
                  <a:pt x="702562" y="1560810"/>
                </a:cubicBezTo>
                <a:lnTo>
                  <a:pt x="696251" y="1564380"/>
                </a:lnTo>
                <a:cubicBezTo>
                  <a:pt x="703553" y="1570894"/>
                  <a:pt x="710884" y="1572067"/>
                  <a:pt x="718247" y="1567902"/>
                </a:cubicBezTo>
                <a:lnTo>
                  <a:pt x="724556" y="1564333"/>
                </a:lnTo>
                <a:cubicBezTo>
                  <a:pt x="721957" y="1560481"/>
                  <a:pt x="718824" y="1558262"/>
                  <a:pt x="715159" y="1557675"/>
                </a:cubicBezTo>
                <a:close/>
                <a:moveTo>
                  <a:pt x="563801" y="1487627"/>
                </a:moveTo>
                <a:cubicBezTo>
                  <a:pt x="555635" y="1494908"/>
                  <a:pt x="553828" y="1501919"/>
                  <a:pt x="558376" y="1508658"/>
                </a:cubicBezTo>
                <a:cubicBezTo>
                  <a:pt x="562581" y="1506279"/>
                  <a:pt x="565987" y="1507015"/>
                  <a:pt x="568586" y="1510866"/>
                </a:cubicBezTo>
                <a:cubicBezTo>
                  <a:pt x="560822" y="1516589"/>
                  <a:pt x="559215" y="1522822"/>
                  <a:pt x="563762" y="1529561"/>
                </a:cubicBezTo>
                <a:lnTo>
                  <a:pt x="566595" y="1529328"/>
                </a:lnTo>
                <a:lnTo>
                  <a:pt x="577662" y="1517572"/>
                </a:lnTo>
                <a:lnTo>
                  <a:pt x="586100" y="1516088"/>
                </a:lnTo>
                <a:lnTo>
                  <a:pt x="589713" y="1518330"/>
                </a:lnTo>
                <a:lnTo>
                  <a:pt x="596890" y="1510818"/>
                </a:lnTo>
                <a:lnTo>
                  <a:pt x="592992" y="1505042"/>
                </a:lnTo>
                <a:cubicBezTo>
                  <a:pt x="578081" y="1500173"/>
                  <a:pt x="568349" y="1494366"/>
                  <a:pt x="563801" y="1487627"/>
                </a:cubicBezTo>
                <a:close/>
                <a:moveTo>
                  <a:pt x="571073" y="1417648"/>
                </a:moveTo>
                <a:lnTo>
                  <a:pt x="569756" y="1418392"/>
                </a:lnTo>
                <a:lnTo>
                  <a:pt x="569621" y="1424477"/>
                </a:lnTo>
                <a:lnTo>
                  <a:pt x="568934" y="1443551"/>
                </a:lnTo>
                <a:lnTo>
                  <a:pt x="573445" y="1450236"/>
                </a:lnTo>
                <a:cubicBezTo>
                  <a:pt x="582910" y="1444881"/>
                  <a:pt x="584720" y="1437869"/>
                  <a:pt x="578871" y="1429202"/>
                </a:cubicBezTo>
                <a:close/>
                <a:moveTo>
                  <a:pt x="582205" y="1395382"/>
                </a:moveTo>
                <a:cubicBezTo>
                  <a:pt x="591952" y="1409826"/>
                  <a:pt x="595868" y="1424244"/>
                  <a:pt x="593954" y="1438634"/>
                </a:cubicBezTo>
                <a:lnTo>
                  <a:pt x="610474" y="1437271"/>
                </a:lnTo>
                <a:lnTo>
                  <a:pt x="620772" y="1423461"/>
                </a:lnTo>
                <a:cubicBezTo>
                  <a:pt x="623372" y="1427311"/>
                  <a:pt x="626775" y="1428048"/>
                  <a:pt x="630981" y="1425669"/>
                </a:cubicBezTo>
                <a:lnTo>
                  <a:pt x="628518" y="1409099"/>
                </a:lnTo>
                <a:cubicBezTo>
                  <a:pt x="622208" y="1412668"/>
                  <a:pt x="606770" y="1408097"/>
                  <a:pt x="582205" y="1395382"/>
                </a:cubicBezTo>
                <a:close/>
                <a:moveTo>
                  <a:pt x="583888" y="1316468"/>
                </a:moveTo>
                <a:lnTo>
                  <a:pt x="584603" y="1318182"/>
                </a:lnTo>
                <a:lnTo>
                  <a:pt x="585828" y="1317488"/>
                </a:lnTo>
                <a:close/>
                <a:moveTo>
                  <a:pt x="749283" y="1290878"/>
                </a:moveTo>
                <a:lnTo>
                  <a:pt x="742973" y="1294449"/>
                </a:lnTo>
                <a:lnTo>
                  <a:pt x="731237" y="1319049"/>
                </a:lnTo>
                <a:cubicBezTo>
                  <a:pt x="720225" y="1319958"/>
                  <a:pt x="712614" y="1321601"/>
                  <a:pt x="708407" y="1323982"/>
                </a:cubicBezTo>
                <a:lnTo>
                  <a:pt x="716206" y="1335538"/>
                </a:lnTo>
                <a:lnTo>
                  <a:pt x="728825" y="1328398"/>
                </a:lnTo>
                <a:lnTo>
                  <a:pt x="736623" y="1339952"/>
                </a:lnTo>
                <a:lnTo>
                  <a:pt x="716116" y="1351555"/>
                </a:lnTo>
                <a:lnTo>
                  <a:pt x="724889" y="1364555"/>
                </a:lnTo>
                <a:lnTo>
                  <a:pt x="740574" y="1371648"/>
                </a:lnTo>
                <a:cubicBezTo>
                  <a:pt x="731048" y="1387682"/>
                  <a:pt x="722606" y="1397782"/>
                  <a:pt x="715245" y="1401946"/>
                </a:cubicBezTo>
                <a:lnTo>
                  <a:pt x="750745" y="1415792"/>
                </a:lnTo>
                <a:cubicBezTo>
                  <a:pt x="746539" y="1418172"/>
                  <a:pt x="745736" y="1421287"/>
                  <a:pt x="748334" y="1425138"/>
                </a:cubicBezTo>
                <a:lnTo>
                  <a:pt x="754643" y="1421568"/>
                </a:lnTo>
                <a:cubicBezTo>
                  <a:pt x="767265" y="1414428"/>
                  <a:pt x="765465" y="1384844"/>
                  <a:pt x="749245" y="1332812"/>
                </a:cubicBezTo>
                <a:lnTo>
                  <a:pt x="769131" y="1328067"/>
                </a:lnTo>
                <a:lnTo>
                  <a:pt x="769276" y="1325654"/>
                </a:lnTo>
                <a:lnTo>
                  <a:pt x="772383" y="1325107"/>
                </a:lnTo>
                <a:lnTo>
                  <a:pt x="765854" y="1315434"/>
                </a:lnTo>
                <a:lnTo>
                  <a:pt x="753235" y="1322573"/>
                </a:lnTo>
                <a:lnTo>
                  <a:pt x="754156" y="1298099"/>
                </a:lnTo>
                <a:close/>
                <a:moveTo>
                  <a:pt x="19762" y="1277187"/>
                </a:moveTo>
                <a:cubicBezTo>
                  <a:pt x="31282" y="1276497"/>
                  <a:pt x="37988" y="1280660"/>
                  <a:pt x="39878" y="1289673"/>
                </a:cubicBezTo>
                <a:lnTo>
                  <a:pt x="24622" y="1300367"/>
                </a:lnTo>
                <a:cubicBezTo>
                  <a:pt x="13371" y="1302344"/>
                  <a:pt x="6664" y="1298184"/>
                  <a:pt x="4505" y="1287882"/>
                </a:cubicBezTo>
                <a:close/>
                <a:moveTo>
                  <a:pt x="451005" y="1247425"/>
                </a:moveTo>
                <a:lnTo>
                  <a:pt x="435748" y="1258120"/>
                </a:lnTo>
                <a:lnTo>
                  <a:pt x="420203" y="1253254"/>
                </a:lnTo>
                <a:lnTo>
                  <a:pt x="420121" y="1256619"/>
                </a:lnTo>
                <a:lnTo>
                  <a:pt x="421225" y="1261881"/>
                </a:lnTo>
                <a:lnTo>
                  <a:pt x="430209" y="1263822"/>
                </a:lnTo>
                <a:lnTo>
                  <a:pt x="419962" y="1303550"/>
                </a:lnTo>
                <a:lnTo>
                  <a:pt x="402467" y="1303467"/>
                </a:lnTo>
                <a:cubicBezTo>
                  <a:pt x="408965" y="1313098"/>
                  <a:pt x="412385" y="1322472"/>
                  <a:pt x="412729" y="1331592"/>
                </a:cubicBezTo>
                <a:lnTo>
                  <a:pt x="418687" y="1333224"/>
                </a:lnTo>
                <a:lnTo>
                  <a:pt x="439142" y="1305593"/>
                </a:lnTo>
                <a:lnTo>
                  <a:pt x="427462" y="1291622"/>
                </a:lnTo>
                <a:cubicBezTo>
                  <a:pt x="435900" y="1290139"/>
                  <a:pt x="444288" y="1277982"/>
                  <a:pt x="452624" y="1255152"/>
                </a:cubicBezTo>
                <a:close/>
                <a:moveTo>
                  <a:pt x="594889" y="1236518"/>
                </a:moveTo>
                <a:lnTo>
                  <a:pt x="590707" y="1238884"/>
                </a:lnTo>
                <a:lnTo>
                  <a:pt x="595873" y="1237976"/>
                </a:lnTo>
                <a:close/>
                <a:moveTo>
                  <a:pt x="3327432" y="1225406"/>
                </a:moveTo>
                <a:lnTo>
                  <a:pt x="3341541" y="1233392"/>
                </a:lnTo>
                <a:lnTo>
                  <a:pt x="3333794" y="1247755"/>
                </a:lnTo>
                <a:lnTo>
                  <a:pt x="3300666" y="1266497"/>
                </a:lnTo>
                <a:lnTo>
                  <a:pt x="3291894" y="1253497"/>
                </a:lnTo>
                <a:cubicBezTo>
                  <a:pt x="3295048" y="1251712"/>
                  <a:pt x="3306894" y="1242350"/>
                  <a:pt x="3327432" y="1225406"/>
                </a:cubicBezTo>
                <a:close/>
                <a:moveTo>
                  <a:pt x="717579" y="1205137"/>
                </a:moveTo>
                <a:lnTo>
                  <a:pt x="711983" y="1227825"/>
                </a:lnTo>
                <a:lnTo>
                  <a:pt x="704714" y="1264918"/>
                </a:lnTo>
                <a:lnTo>
                  <a:pt x="718565" y="1300273"/>
                </a:lnTo>
                <a:lnTo>
                  <a:pt x="722465" y="1306051"/>
                </a:lnTo>
                <a:lnTo>
                  <a:pt x="728775" y="1302480"/>
                </a:lnTo>
                <a:cubicBezTo>
                  <a:pt x="720977" y="1290924"/>
                  <a:pt x="730223" y="1277709"/>
                  <a:pt x="756515" y="1262834"/>
                </a:cubicBezTo>
                <a:lnTo>
                  <a:pt x="743845" y="1244057"/>
                </a:lnTo>
                <a:lnTo>
                  <a:pt x="733688" y="1267767"/>
                </a:lnTo>
                <a:lnTo>
                  <a:pt x="724914" y="1254767"/>
                </a:lnTo>
                <a:cubicBezTo>
                  <a:pt x="718416" y="1245137"/>
                  <a:pt x="723456" y="1234302"/>
                  <a:pt x="740035" y="1222261"/>
                </a:cubicBezTo>
                <a:lnTo>
                  <a:pt x="723374" y="1213723"/>
                </a:lnTo>
                <a:close/>
                <a:moveTo>
                  <a:pt x="193575" y="1198557"/>
                </a:moveTo>
                <a:cubicBezTo>
                  <a:pt x="203962" y="1199401"/>
                  <a:pt x="209963" y="1203687"/>
                  <a:pt x="211584" y="1211412"/>
                </a:cubicBezTo>
                <a:cubicBezTo>
                  <a:pt x="212337" y="1221962"/>
                  <a:pt x="208496" y="1227979"/>
                  <a:pt x="200058" y="1229462"/>
                </a:cubicBezTo>
                <a:lnTo>
                  <a:pt x="209628" y="1243803"/>
                </a:lnTo>
                <a:lnTo>
                  <a:pt x="211248" y="1251529"/>
                </a:lnTo>
                <a:lnTo>
                  <a:pt x="204919" y="1252642"/>
                </a:lnTo>
                <a:lnTo>
                  <a:pt x="186422" y="1247884"/>
                </a:lnTo>
                <a:lnTo>
                  <a:pt x="185137" y="1200040"/>
                </a:lnTo>
                <a:close/>
                <a:moveTo>
                  <a:pt x="34474" y="1180466"/>
                </a:moveTo>
                <a:cubicBezTo>
                  <a:pt x="35227" y="1191015"/>
                  <a:pt x="30684" y="1197156"/>
                  <a:pt x="20837" y="1198887"/>
                </a:cubicBezTo>
                <a:lnTo>
                  <a:pt x="12399" y="1200371"/>
                </a:lnTo>
                <a:lnTo>
                  <a:pt x="9158" y="1184918"/>
                </a:lnTo>
                <a:close/>
                <a:moveTo>
                  <a:pt x="838176" y="1166843"/>
                </a:moveTo>
                <a:lnTo>
                  <a:pt x="837843" y="1166926"/>
                </a:lnTo>
                <a:lnTo>
                  <a:pt x="831532" y="1170497"/>
                </a:lnTo>
                <a:lnTo>
                  <a:pt x="837354" y="1171533"/>
                </a:lnTo>
                <a:close/>
                <a:moveTo>
                  <a:pt x="850440" y="1163791"/>
                </a:moveTo>
                <a:lnTo>
                  <a:pt x="848099" y="1164374"/>
                </a:lnTo>
                <a:lnTo>
                  <a:pt x="857804" y="1169009"/>
                </a:lnTo>
                <a:close/>
                <a:moveTo>
                  <a:pt x="562671" y="1162935"/>
                </a:moveTo>
                <a:cubicBezTo>
                  <a:pt x="568519" y="1171601"/>
                  <a:pt x="567236" y="1178315"/>
                  <a:pt x="558825" y="1183075"/>
                </a:cubicBezTo>
                <a:lnTo>
                  <a:pt x="542163" y="1174537"/>
                </a:lnTo>
                <a:close/>
                <a:moveTo>
                  <a:pt x="730079" y="1154464"/>
                </a:moveTo>
                <a:lnTo>
                  <a:pt x="721044" y="1191091"/>
                </a:lnTo>
                <a:lnTo>
                  <a:pt x="738496" y="1181218"/>
                </a:lnTo>
                <a:close/>
                <a:moveTo>
                  <a:pt x="560482" y="1154069"/>
                </a:moveTo>
                <a:cubicBezTo>
                  <a:pt x="548691" y="1153473"/>
                  <a:pt x="539982" y="1153669"/>
                  <a:pt x="534357" y="1154658"/>
                </a:cubicBezTo>
                <a:cubicBezTo>
                  <a:pt x="518071" y="1170874"/>
                  <a:pt x="506127" y="1184324"/>
                  <a:pt x="498524" y="1195007"/>
                </a:cubicBezTo>
                <a:lnTo>
                  <a:pt x="496166" y="1200731"/>
                </a:lnTo>
                <a:lnTo>
                  <a:pt x="489931" y="1208579"/>
                </a:lnTo>
                <a:lnTo>
                  <a:pt x="490976" y="1213331"/>
                </a:lnTo>
                <a:lnTo>
                  <a:pt x="488741" y="1218759"/>
                </a:lnTo>
                <a:cubicBezTo>
                  <a:pt x="496257" y="1226784"/>
                  <a:pt x="500556" y="1233372"/>
                  <a:pt x="501636" y="1238523"/>
                </a:cubicBezTo>
                <a:lnTo>
                  <a:pt x="510074" y="1237040"/>
                </a:lnTo>
                <a:lnTo>
                  <a:pt x="507337" y="1223989"/>
                </a:lnTo>
                <a:lnTo>
                  <a:pt x="496465" y="1226337"/>
                </a:lnTo>
                <a:lnTo>
                  <a:pt x="492567" y="1220560"/>
                </a:lnTo>
                <a:lnTo>
                  <a:pt x="490976" y="1213331"/>
                </a:lnTo>
                <a:lnTo>
                  <a:pt x="496166" y="1200731"/>
                </a:lnTo>
                <a:lnTo>
                  <a:pt x="496415" y="1200419"/>
                </a:lnTo>
                <a:cubicBezTo>
                  <a:pt x="537371" y="1187893"/>
                  <a:pt x="568896" y="1197999"/>
                  <a:pt x="590989" y="1230739"/>
                </a:cubicBezTo>
                <a:cubicBezTo>
                  <a:pt x="589964" y="1203379"/>
                  <a:pt x="593657" y="1187319"/>
                  <a:pt x="602071" y="1182558"/>
                </a:cubicBezTo>
                <a:lnTo>
                  <a:pt x="587961" y="1174573"/>
                </a:lnTo>
                <a:lnTo>
                  <a:pt x="586475" y="1159448"/>
                </a:lnTo>
                <a:lnTo>
                  <a:pt x="599995" y="1157762"/>
                </a:lnTo>
                <a:close/>
                <a:moveTo>
                  <a:pt x="603486" y="1150514"/>
                </a:moveTo>
                <a:lnTo>
                  <a:pt x="604825" y="1156902"/>
                </a:lnTo>
                <a:lnTo>
                  <a:pt x="607961" y="1153290"/>
                </a:lnTo>
                <a:close/>
                <a:moveTo>
                  <a:pt x="746338" y="1109090"/>
                </a:moveTo>
                <a:lnTo>
                  <a:pt x="734355" y="1142245"/>
                </a:lnTo>
                <a:lnTo>
                  <a:pt x="747256" y="1126365"/>
                </a:lnTo>
                <a:close/>
                <a:moveTo>
                  <a:pt x="2844228" y="1070965"/>
                </a:moveTo>
                <a:cubicBezTo>
                  <a:pt x="2833247" y="1074230"/>
                  <a:pt x="2828701" y="1080370"/>
                  <a:pt x="2830591" y="1089384"/>
                </a:cubicBezTo>
                <a:lnTo>
                  <a:pt x="2849090" y="1094143"/>
                </a:lnTo>
                <a:lnTo>
                  <a:pt x="2865966" y="1091176"/>
                </a:lnTo>
                <a:lnTo>
                  <a:pt x="2864346" y="1083449"/>
                </a:lnTo>
                <a:cubicBezTo>
                  <a:pt x="2860779" y="1073395"/>
                  <a:pt x="2854073" y="1069233"/>
                  <a:pt x="2844228" y="1070965"/>
                </a:cubicBezTo>
                <a:close/>
                <a:moveTo>
                  <a:pt x="67530" y="1056484"/>
                </a:moveTo>
                <a:lnTo>
                  <a:pt x="72393" y="1079664"/>
                </a:lnTo>
                <a:cubicBezTo>
                  <a:pt x="62548" y="1081395"/>
                  <a:pt x="56544" y="1077110"/>
                  <a:pt x="54385" y="1066808"/>
                </a:cubicBezTo>
                <a:close/>
                <a:moveTo>
                  <a:pt x="846306" y="1024421"/>
                </a:moveTo>
                <a:cubicBezTo>
                  <a:pt x="842903" y="1023685"/>
                  <a:pt x="839098" y="1024508"/>
                  <a:pt x="834892" y="1026888"/>
                </a:cubicBezTo>
                <a:lnTo>
                  <a:pt x="828583" y="1030457"/>
                </a:lnTo>
                <a:lnTo>
                  <a:pt x="836380" y="1042012"/>
                </a:lnTo>
                <a:lnTo>
                  <a:pt x="855311" y="1031303"/>
                </a:lnTo>
                <a:cubicBezTo>
                  <a:pt x="852711" y="1027451"/>
                  <a:pt x="849709" y="1025157"/>
                  <a:pt x="846306" y="1024421"/>
                </a:cubicBezTo>
                <a:close/>
                <a:moveTo>
                  <a:pt x="632248" y="1023775"/>
                </a:moveTo>
                <a:cubicBezTo>
                  <a:pt x="641961" y="1020941"/>
                  <a:pt x="649092" y="1022895"/>
                  <a:pt x="653640" y="1029637"/>
                </a:cubicBezTo>
                <a:lnTo>
                  <a:pt x="661438" y="1041191"/>
                </a:lnTo>
                <a:lnTo>
                  <a:pt x="648818" y="1048331"/>
                </a:lnTo>
                <a:cubicBezTo>
                  <a:pt x="642970" y="1039665"/>
                  <a:pt x="635344" y="1032669"/>
                  <a:pt x="625938" y="1027346"/>
                </a:cubicBezTo>
                <a:close/>
                <a:moveTo>
                  <a:pt x="3502334" y="1017334"/>
                </a:moveTo>
                <a:lnTo>
                  <a:pt x="3485456" y="1020302"/>
                </a:lnTo>
                <a:lnTo>
                  <a:pt x="3490317" y="1043482"/>
                </a:lnTo>
                <a:lnTo>
                  <a:pt x="3507195" y="1040514"/>
                </a:lnTo>
                <a:close/>
                <a:moveTo>
                  <a:pt x="890849" y="1003211"/>
                </a:moveTo>
                <a:lnTo>
                  <a:pt x="874331" y="1004574"/>
                </a:lnTo>
                <a:lnTo>
                  <a:pt x="875817" y="1019699"/>
                </a:lnTo>
                <a:lnTo>
                  <a:pt x="902599" y="1046462"/>
                </a:lnTo>
                <a:lnTo>
                  <a:pt x="908908" y="1042893"/>
                </a:lnTo>
                <a:close/>
                <a:moveTo>
                  <a:pt x="544950" y="996573"/>
                </a:moveTo>
                <a:lnTo>
                  <a:pt x="556629" y="1010543"/>
                </a:lnTo>
                <a:lnTo>
                  <a:pt x="557844" y="1016337"/>
                </a:lnTo>
                <a:lnTo>
                  <a:pt x="549406" y="1017821"/>
                </a:lnTo>
                <a:cubicBezTo>
                  <a:pt x="538155" y="1019799"/>
                  <a:pt x="531585" y="1016282"/>
                  <a:pt x="529693" y="1007267"/>
                </a:cubicBezTo>
                <a:close/>
                <a:moveTo>
                  <a:pt x="2749577" y="953415"/>
                </a:moveTo>
                <a:lnTo>
                  <a:pt x="2749198" y="953481"/>
                </a:lnTo>
                <a:lnTo>
                  <a:pt x="2749517" y="953739"/>
                </a:lnTo>
                <a:close/>
                <a:moveTo>
                  <a:pt x="391381" y="921430"/>
                </a:moveTo>
                <a:cubicBezTo>
                  <a:pt x="387646" y="931433"/>
                  <a:pt x="386319" y="939010"/>
                  <a:pt x="387399" y="944161"/>
                </a:cubicBezTo>
                <a:lnTo>
                  <a:pt x="370522" y="947129"/>
                </a:lnTo>
                <a:lnTo>
                  <a:pt x="366067" y="925880"/>
                </a:lnTo>
                <a:close/>
                <a:moveTo>
                  <a:pt x="882141" y="853114"/>
                </a:moveTo>
                <a:lnTo>
                  <a:pt x="862620" y="907668"/>
                </a:lnTo>
                <a:lnTo>
                  <a:pt x="828432" y="939701"/>
                </a:lnTo>
                <a:lnTo>
                  <a:pt x="820769" y="951049"/>
                </a:lnTo>
                <a:lnTo>
                  <a:pt x="833441" y="969825"/>
                </a:lnTo>
                <a:cubicBezTo>
                  <a:pt x="811356" y="982319"/>
                  <a:pt x="802914" y="992420"/>
                  <a:pt x="808113" y="1000124"/>
                </a:cubicBezTo>
                <a:lnTo>
                  <a:pt x="812011" y="1005902"/>
                </a:lnTo>
                <a:cubicBezTo>
                  <a:pt x="829891" y="995786"/>
                  <a:pt x="844354" y="998915"/>
                  <a:pt x="855400" y="1015285"/>
                </a:cubicBezTo>
                <a:lnTo>
                  <a:pt x="865557" y="991575"/>
                </a:lnTo>
                <a:lnTo>
                  <a:pt x="871866" y="988005"/>
                </a:lnTo>
                <a:lnTo>
                  <a:pt x="890939" y="987195"/>
                </a:lnTo>
                <a:lnTo>
                  <a:pt x="888476" y="970623"/>
                </a:lnTo>
                <a:lnTo>
                  <a:pt x="874368" y="962639"/>
                </a:lnTo>
                <a:lnTo>
                  <a:pt x="880680" y="959069"/>
                </a:lnTo>
                <a:cubicBezTo>
                  <a:pt x="891692" y="958160"/>
                  <a:pt x="899301" y="956518"/>
                  <a:pt x="903509" y="954137"/>
                </a:cubicBezTo>
                <a:cubicBezTo>
                  <a:pt x="905300" y="938487"/>
                  <a:pt x="902666" y="917356"/>
                  <a:pt x="895608" y="890746"/>
                </a:cubicBezTo>
                <a:close/>
                <a:moveTo>
                  <a:pt x="803248" y="840998"/>
                </a:moveTo>
                <a:lnTo>
                  <a:pt x="780581" y="857771"/>
                </a:lnTo>
                <a:lnTo>
                  <a:pt x="782203" y="863741"/>
                </a:lnTo>
                <a:lnTo>
                  <a:pt x="797667" y="853496"/>
                </a:lnTo>
                <a:cubicBezTo>
                  <a:pt x="802198" y="849026"/>
                  <a:pt x="804058" y="844861"/>
                  <a:pt x="803248" y="840998"/>
                </a:cubicBezTo>
                <a:close/>
                <a:moveTo>
                  <a:pt x="268327" y="824899"/>
                </a:moveTo>
                <a:lnTo>
                  <a:pt x="269946" y="832625"/>
                </a:lnTo>
                <a:cubicBezTo>
                  <a:pt x="266212" y="842629"/>
                  <a:pt x="264884" y="850205"/>
                  <a:pt x="265965" y="855357"/>
                </a:cubicBezTo>
                <a:lnTo>
                  <a:pt x="257527" y="856840"/>
                </a:lnTo>
                <a:cubicBezTo>
                  <a:pt x="255366" y="846538"/>
                  <a:pt x="250527" y="837375"/>
                  <a:pt x="243011" y="829350"/>
                </a:cubicBezTo>
                <a:close/>
                <a:moveTo>
                  <a:pt x="161070" y="803700"/>
                </a:moveTo>
                <a:cubicBezTo>
                  <a:pt x="172863" y="804297"/>
                  <a:pt x="186815" y="815197"/>
                  <a:pt x="202928" y="836398"/>
                </a:cubicBezTo>
                <a:lnTo>
                  <a:pt x="186051" y="839365"/>
                </a:lnTo>
                <a:lnTo>
                  <a:pt x="187671" y="847092"/>
                </a:lnTo>
                <a:lnTo>
                  <a:pt x="204548" y="844124"/>
                </a:lnTo>
                <a:cubicBezTo>
                  <a:pt x="200813" y="854127"/>
                  <a:pt x="199485" y="861705"/>
                  <a:pt x="200566" y="866855"/>
                </a:cubicBezTo>
                <a:lnTo>
                  <a:pt x="182473" y="864028"/>
                </a:lnTo>
                <a:cubicBezTo>
                  <a:pt x="171492" y="867295"/>
                  <a:pt x="166812" y="872791"/>
                  <a:pt x="168433" y="880518"/>
                </a:cubicBezTo>
                <a:lnTo>
                  <a:pt x="171675" y="895970"/>
                </a:lnTo>
                <a:cubicBezTo>
                  <a:pt x="180111" y="894486"/>
                  <a:pt x="192444" y="897660"/>
                  <a:pt x="208669" y="905488"/>
                </a:cubicBezTo>
                <a:lnTo>
                  <a:pt x="247132" y="890714"/>
                </a:lnTo>
                <a:lnTo>
                  <a:pt x="255569" y="889230"/>
                </a:lnTo>
                <a:lnTo>
                  <a:pt x="257191" y="896956"/>
                </a:lnTo>
                <a:cubicBezTo>
                  <a:pt x="250159" y="898192"/>
                  <a:pt x="229979" y="909753"/>
                  <a:pt x="196653" y="931636"/>
                </a:cubicBezTo>
                <a:lnTo>
                  <a:pt x="208333" y="945604"/>
                </a:lnTo>
                <a:lnTo>
                  <a:pt x="177820" y="966993"/>
                </a:lnTo>
                <a:lnTo>
                  <a:pt x="189095" y="979030"/>
                </a:lnTo>
                <a:cubicBezTo>
                  <a:pt x="190714" y="986757"/>
                  <a:pt x="183897" y="995967"/>
                  <a:pt x="168640" y="1006661"/>
                </a:cubicBezTo>
                <a:lnTo>
                  <a:pt x="111680" y="1016677"/>
                </a:lnTo>
                <a:lnTo>
                  <a:pt x="108439" y="1001224"/>
                </a:lnTo>
                <a:cubicBezTo>
                  <a:pt x="120837" y="962993"/>
                  <a:pt x="141803" y="941281"/>
                  <a:pt x="171337" y="936087"/>
                </a:cubicBezTo>
                <a:lnTo>
                  <a:pt x="169718" y="928360"/>
                </a:lnTo>
                <a:cubicBezTo>
                  <a:pt x="168637" y="923209"/>
                  <a:pt x="165284" y="921128"/>
                  <a:pt x="159659" y="922118"/>
                </a:cubicBezTo>
                <a:lnTo>
                  <a:pt x="164856" y="905182"/>
                </a:lnTo>
                <a:lnTo>
                  <a:pt x="153176" y="891212"/>
                </a:lnTo>
                <a:lnTo>
                  <a:pt x="161614" y="889728"/>
                </a:lnTo>
                <a:lnTo>
                  <a:pt x="149934" y="875758"/>
                </a:lnTo>
                <a:lnTo>
                  <a:pt x="147098" y="862238"/>
                </a:lnTo>
                <a:cubicBezTo>
                  <a:pt x="160736" y="843816"/>
                  <a:pt x="165393" y="824304"/>
                  <a:pt x="161070" y="803700"/>
                </a:cubicBezTo>
                <a:close/>
                <a:moveTo>
                  <a:pt x="709629" y="801379"/>
                </a:moveTo>
                <a:lnTo>
                  <a:pt x="721309" y="815349"/>
                </a:lnTo>
                <a:lnTo>
                  <a:pt x="716111" y="832285"/>
                </a:lnTo>
                <a:lnTo>
                  <a:pt x="724551" y="830801"/>
                </a:lnTo>
                <a:lnTo>
                  <a:pt x="740408" y="819685"/>
                </a:lnTo>
                <a:lnTo>
                  <a:pt x="723296" y="806607"/>
                </a:lnTo>
                <a:lnTo>
                  <a:pt x="723607" y="804976"/>
                </a:lnTo>
                <a:close/>
                <a:moveTo>
                  <a:pt x="285539" y="781815"/>
                </a:moveTo>
                <a:cubicBezTo>
                  <a:pt x="287699" y="792117"/>
                  <a:pt x="272444" y="802811"/>
                  <a:pt x="239769" y="813896"/>
                </a:cubicBezTo>
                <a:cubicBezTo>
                  <a:pt x="238150" y="806170"/>
                  <a:pt x="244966" y="796960"/>
                  <a:pt x="260224" y="786267"/>
                </a:cubicBezTo>
                <a:close/>
                <a:moveTo>
                  <a:pt x="1052211" y="745856"/>
                </a:moveTo>
                <a:lnTo>
                  <a:pt x="1042461" y="750867"/>
                </a:lnTo>
                <a:lnTo>
                  <a:pt x="1044383" y="760037"/>
                </a:lnTo>
                <a:close/>
                <a:moveTo>
                  <a:pt x="1533180" y="712651"/>
                </a:moveTo>
                <a:cubicBezTo>
                  <a:pt x="1544702" y="711961"/>
                  <a:pt x="1551407" y="716122"/>
                  <a:pt x="1553297" y="725137"/>
                </a:cubicBezTo>
                <a:cubicBezTo>
                  <a:pt x="1552376" y="734646"/>
                  <a:pt x="1547696" y="740142"/>
                  <a:pt x="1539256" y="741626"/>
                </a:cubicBezTo>
                <a:close/>
                <a:moveTo>
                  <a:pt x="2480848" y="694230"/>
                </a:moveTo>
                <a:lnTo>
                  <a:pt x="2476815" y="694939"/>
                </a:lnTo>
                <a:lnTo>
                  <a:pt x="2482883" y="703931"/>
                </a:lnTo>
                <a:close/>
                <a:moveTo>
                  <a:pt x="1127433" y="665827"/>
                </a:moveTo>
                <a:lnTo>
                  <a:pt x="1139113" y="679796"/>
                </a:lnTo>
                <a:lnTo>
                  <a:pt x="1145191" y="708770"/>
                </a:lnTo>
                <a:cubicBezTo>
                  <a:pt x="1133939" y="710748"/>
                  <a:pt x="1128854" y="714313"/>
                  <a:pt x="1129934" y="719464"/>
                </a:cubicBezTo>
                <a:cubicBezTo>
                  <a:pt x="1119009" y="716045"/>
                  <a:pt x="1110732" y="714829"/>
                  <a:pt x="1105109" y="715818"/>
                </a:cubicBezTo>
                <a:lnTo>
                  <a:pt x="1102272" y="702296"/>
                </a:lnTo>
                <a:cubicBezTo>
                  <a:pt x="1100381" y="693283"/>
                  <a:pt x="1108769" y="681125"/>
                  <a:pt x="1127433" y="665827"/>
                </a:cubicBezTo>
                <a:close/>
                <a:moveTo>
                  <a:pt x="1533852" y="632418"/>
                </a:moveTo>
                <a:cubicBezTo>
                  <a:pt x="1535471" y="640145"/>
                  <a:pt x="1528655" y="649356"/>
                  <a:pt x="1513396" y="660049"/>
                </a:cubicBezTo>
                <a:lnTo>
                  <a:pt x="1508536" y="636870"/>
                </a:lnTo>
                <a:close/>
                <a:moveTo>
                  <a:pt x="390087" y="623231"/>
                </a:moveTo>
                <a:lnTo>
                  <a:pt x="384484" y="638237"/>
                </a:lnTo>
                <a:cubicBezTo>
                  <a:pt x="408394" y="634033"/>
                  <a:pt x="423915" y="641986"/>
                  <a:pt x="431049" y="662095"/>
                </a:cubicBezTo>
                <a:cubicBezTo>
                  <a:pt x="418428" y="727070"/>
                  <a:pt x="397349" y="762154"/>
                  <a:pt x="367814" y="767347"/>
                </a:cubicBezTo>
                <a:cubicBezTo>
                  <a:pt x="366734" y="762197"/>
                  <a:pt x="363381" y="760116"/>
                  <a:pt x="357756" y="761106"/>
                </a:cubicBezTo>
                <a:cubicBezTo>
                  <a:pt x="362795" y="729509"/>
                  <a:pt x="368127" y="713216"/>
                  <a:pt x="373753" y="712226"/>
                </a:cubicBezTo>
                <a:lnTo>
                  <a:pt x="362073" y="698258"/>
                </a:lnTo>
                <a:lnTo>
                  <a:pt x="360453" y="690530"/>
                </a:lnTo>
                <a:lnTo>
                  <a:pt x="365651" y="673594"/>
                </a:lnTo>
                <a:cubicBezTo>
                  <a:pt x="360024" y="674584"/>
                  <a:pt x="356671" y="672502"/>
                  <a:pt x="355592" y="667352"/>
                </a:cubicBezTo>
                <a:lnTo>
                  <a:pt x="370847" y="656657"/>
                </a:lnTo>
                <a:lnTo>
                  <a:pt x="359169" y="642688"/>
                </a:lnTo>
                <a:cubicBezTo>
                  <a:pt x="357278" y="633674"/>
                  <a:pt x="361959" y="628178"/>
                  <a:pt x="373211" y="626199"/>
                </a:cubicBezTo>
                <a:close/>
                <a:moveTo>
                  <a:pt x="921914" y="510615"/>
                </a:moveTo>
                <a:cubicBezTo>
                  <a:pt x="928983" y="511938"/>
                  <a:pt x="937746" y="514964"/>
                  <a:pt x="948203" y="519693"/>
                </a:cubicBezTo>
                <a:lnTo>
                  <a:pt x="960874" y="538469"/>
                </a:lnTo>
                <a:cubicBezTo>
                  <a:pt x="965550" y="569089"/>
                  <a:pt x="964734" y="586181"/>
                  <a:pt x="958424" y="589752"/>
                </a:cubicBezTo>
                <a:lnTo>
                  <a:pt x="952114" y="593322"/>
                </a:lnTo>
                <a:lnTo>
                  <a:pt x="939443" y="574545"/>
                </a:lnTo>
                <a:lnTo>
                  <a:pt x="931697" y="588907"/>
                </a:lnTo>
                <a:cubicBezTo>
                  <a:pt x="922232" y="594262"/>
                  <a:pt x="914573" y="592607"/>
                  <a:pt x="908725" y="583939"/>
                </a:cubicBezTo>
                <a:lnTo>
                  <a:pt x="904826" y="578163"/>
                </a:lnTo>
                <a:lnTo>
                  <a:pt x="919026" y="570130"/>
                </a:lnTo>
                <a:lnTo>
                  <a:pt x="903339" y="563036"/>
                </a:lnTo>
                <a:lnTo>
                  <a:pt x="894566" y="550038"/>
                </a:lnTo>
                <a:cubicBezTo>
                  <a:pt x="892616" y="547148"/>
                  <a:pt x="892577" y="542513"/>
                  <a:pt x="894448" y="536133"/>
                </a:cubicBezTo>
                <a:cubicBezTo>
                  <a:pt x="896317" y="529752"/>
                  <a:pt x="900099" y="521626"/>
                  <a:pt x="905789" y="511754"/>
                </a:cubicBezTo>
                <a:cubicBezTo>
                  <a:pt x="909470" y="509671"/>
                  <a:pt x="914845" y="509291"/>
                  <a:pt x="921914" y="510615"/>
                </a:cubicBezTo>
                <a:close/>
                <a:moveTo>
                  <a:pt x="611139" y="488226"/>
                </a:moveTo>
                <a:lnTo>
                  <a:pt x="612758" y="495953"/>
                </a:lnTo>
                <a:cubicBezTo>
                  <a:pt x="620321" y="532009"/>
                  <a:pt x="601599" y="553994"/>
                  <a:pt x="556595" y="561908"/>
                </a:cubicBezTo>
                <a:cubicBezTo>
                  <a:pt x="549282" y="596576"/>
                  <a:pt x="539567" y="616308"/>
                  <a:pt x="527450" y="621110"/>
                </a:cubicBezTo>
                <a:lnTo>
                  <a:pt x="502134" y="625562"/>
                </a:lnTo>
                <a:cubicBezTo>
                  <a:pt x="473093" y="605298"/>
                  <a:pt x="448025" y="597021"/>
                  <a:pt x="426929" y="600730"/>
                </a:cubicBezTo>
                <a:lnTo>
                  <a:pt x="420446" y="569825"/>
                </a:lnTo>
                <a:lnTo>
                  <a:pt x="477896" y="551712"/>
                </a:lnTo>
                <a:lnTo>
                  <a:pt x="486334" y="550228"/>
                </a:lnTo>
                <a:cubicBezTo>
                  <a:pt x="486875" y="552804"/>
                  <a:pt x="491848" y="562612"/>
                  <a:pt x="501254" y="579650"/>
                </a:cubicBezTo>
                <a:cubicBezTo>
                  <a:pt x="524736" y="559498"/>
                  <a:pt x="534315" y="539121"/>
                  <a:pt x="529994" y="518518"/>
                </a:cubicBezTo>
                <a:lnTo>
                  <a:pt x="548491" y="523276"/>
                </a:lnTo>
                <a:cubicBezTo>
                  <a:pt x="570567" y="503371"/>
                  <a:pt x="591448" y="491689"/>
                  <a:pt x="611139" y="488226"/>
                </a:cubicBezTo>
                <a:close/>
                <a:moveTo>
                  <a:pt x="2747195" y="483163"/>
                </a:moveTo>
                <a:cubicBezTo>
                  <a:pt x="2758717" y="482472"/>
                  <a:pt x="2765421" y="486634"/>
                  <a:pt x="2767313" y="495648"/>
                </a:cubicBezTo>
                <a:lnTo>
                  <a:pt x="2768933" y="503375"/>
                </a:lnTo>
                <a:cubicBezTo>
                  <a:pt x="2757682" y="505353"/>
                  <a:pt x="2750976" y="501192"/>
                  <a:pt x="2748814" y="490889"/>
                </a:cubicBezTo>
                <a:close/>
                <a:moveTo>
                  <a:pt x="751995" y="471471"/>
                </a:moveTo>
                <a:cubicBezTo>
                  <a:pt x="763786" y="472068"/>
                  <a:pt x="770492" y="476229"/>
                  <a:pt x="772112" y="483956"/>
                </a:cubicBezTo>
                <a:lnTo>
                  <a:pt x="775353" y="499409"/>
                </a:lnTo>
                <a:cubicBezTo>
                  <a:pt x="764103" y="501387"/>
                  <a:pt x="757395" y="497225"/>
                  <a:pt x="755235" y="486923"/>
                </a:cubicBezTo>
                <a:close/>
                <a:moveTo>
                  <a:pt x="3119369" y="463788"/>
                </a:moveTo>
                <a:cubicBezTo>
                  <a:pt x="3110930" y="465272"/>
                  <a:pt x="3080468" y="497332"/>
                  <a:pt x="3027983" y="559971"/>
                </a:cubicBezTo>
                <a:cubicBezTo>
                  <a:pt x="3036421" y="558487"/>
                  <a:pt x="3056944" y="572904"/>
                  <a:pt x="3089553" y="603221"/>
                </a:cubicBezTo>
                <a:cubicBezTo>
                  <a:pt x="3081813" y="621940"/>
                  <a:pt x="3079428" y="638384"/>
                  <a:pt x="3082398" y="652548"/>
                </a:cubicBezTo>
                <a:lnTo>
                  <a:pt x="3093337" y="704703"/>
                </a:lnTo>
                <a:lnTo>
                  <a:pt x="3088140" y="721639"/>
                </a:lnTo>
                <a:cubicBezTo>
                  <a:pt x="3099391" y="719660"/>
                  <a:pt x="3105557" y="721247"/>
                  <a:pt x="3106637" y="726398"/>
                </a:cubicBezTo>
                <a:cubicBezTo>
                  <a:pt x="3098896" y="745117"/>
                  <a:pt x="3095972" y="758983"/>
                  <a:pt x="3097863" y="767998"/>
                </a:cubicBezTo>
                <a:cubicBezTo>
                  <a:pt x="3114739" y="765030"/>
                  <a:pt x="3130066" y="796383"/>
                  <a:pt x="3143840" y="862059"/>
                </a:cubicBezTo>
                <a:lnTo>
                  <a:pt x="3160717" y="859091"/>
                </a:lnTo>
                <a:lnTo>
                  <a:pt x="3161933" y="864886"/>
                </a:lnTo>
                <a:cubicBezTo>
                  <a:pt x="3163013" y="870038"/>
                  <a:pt x="3160740" y="873108"/>
                  <a:pt x="3155114" y="874097"/>
                </a:cubicBezTo>
                <a:lnTo>
                  <a:pt x="3178474" y="902034"/>
                </a:lnTo>
                <a:cubicBezTo>
                  <a:pt x="3161597" y="905002"/>
                  <a:pt x="3154237" y="911637"/>
                  <a:pt x="3156399" y="921939"/>
                </a:cubicBezTo>
                <a:cubicBezTo>
                  <a:pt x="3167920" y="921249"/>
                  <a:pt x="3174627" y="925410"/>
                  <a:pt x="3176517" y="934425"/>
                </a:cubicBezTo>
                <a:lnTo>
                  <a:pt x="3177397" y="980336"/>
                </a:lnTo>
                <a:lnTo>
                  <a:pt x="3232064" y="1042826"/>
                </a:lnTo>
                <a:cubicBezTo>
                  <a:pt x="3228329" y="1052829"/>
                  <a:pt x="3227002" y="1060406"/>
                  <a:pt x="3228082" y="1065558"/>
                </a:cubicBezTo>
                <a:lnTo>
                  <a:pt x="3236520" y="1064074"/>
                </a:lnTo>
                <a:cubicBezTo>
                  <a:pt x="3232785" y="1074078"/>
                  <a:pt x="3232725" y="1098122"/>
                  <a:pt x="3236338" y="1136209"/>
                </a:cubicBezTo>
                <a:cubicBezTo>
                  <a:pt x="3246453" y="1135766"/>
                  <a:pt x="3252456" y="1140051"/>
                  <a:pt x="3254346" y="1149066"/>
                </a:cubicBezTo>
                <a:cubicBezTo>
                  <a:pt x="3250341" y="1157781"/>
                  <a:pt x="3249554" y="1167933"/>
                  <a:pt x="3251984" y="1179524"/>
                </a:cubicBezTo>
                <a:lnTo>
                  <a:pt x="3260423" y="1178039"/>
                </a:lnTo>
                <a:cubicBezTo>
                  <a:pt x="3261504" y="1183190"/>
                  <a:pt x="3259231" y="1186260"/>
                  <a:pt x="3253606" y="1187250"/>
                </a:cubicBezTo>
                <a:cubicBezTo>
                  <a:pt x="3269765" y="1236482"/>
                  <a:pt x="3280656" y="1260605"/>
                  <a:pt x="3286282" y="1259616"/>
                </a:cubicBezTo>
                <a:cubicBezTo>
                  <a:pt x="3287363" y="1264766"/>
                  <a:pt x="3285090" y="1267837"/>
                  <a:pt x="3279465" y="1268826"/>
                </a:cubicBezTo>
                <a:lnTo>
                  <a:pt x="3304108" y="1344607"/>
                </a:lnTo>
                <a:lnTo>
                  <a:pt x="3316667" y="1404487"/>
                </a:lnTo>
                <a:lnTo>
                  <a:pt x="3311469" y="1421424"/>
                </a:lnTo>
                <a:lnTo>
                  <a:pt x="3328347" y="1418457"/>
                </a:lnTo>
                <a:lnTo>
                  <a:pt x="3317951" y="1452330"/>
                </a:lnTo>
                <a:lnTo>
                  <a:pt x="3329225" y="1464368"/>
                </a:lnTo>
                <a:cubicBezTo>
                  <a:pt x="3330306" y="1469518"/>
                  <a:pt x="3328034" y="1472589"/>
                  <a:pt x="3322408" y="1473578"/>
                </a:cubicBezTo>
                <a:lnTo>
                  <a:pt x="3337328" y="1503000"/>
                </a:lnTo>
                <a:lnTo>
                  <a:pt x="3340233" y="1558569"/>
                </a:lnTo>
                <a:cubicBezTo>
                  <a:pt x="3345860" y="1557580"/>
                  <a:pt x="3349078" y="1559017"/>
                  <a:pt x="3349887" y="1562880"/>
                </a:cubicBezTo>
                <a:lnTo>
                  <a:pt x="3333011" y="1565847"/>
                </a:lnTo>
                <a:lnTo>
                  <a:pt x="3336252" y="1581301"/>
                </a:lnTo>
                <a:cubicBezTo>
                  <a:pt x="3337332" y="1586451"/>
                  <a:pt x="3340685" y="1588533"/>
                  <a:pt x="3346311" y="1587544"/>
                </a:cubicBezTo>
                <a:cubicBezTo>
                  <a:pt x="3350306" y="1613545"/>
                  <a:pt x="3345271" y="1627783"/>
                  <a:pt x="3331208" y="1630256"/>
                </a:cubicBezTo>
                <a:cubicBezTo>
                  <a:pt x="3332287" y="1635407"/>
                  <a:pt x="3336721" y="1642639"/>
                  <a:pt x="3344507" y="1651952"/>
                </a:cubicBezTo>
                <a:lnTo>
                  <a:pt x="3344244" y="1675040"/>
                </a:lnTo>
                <a:lnTo>
                  <a:pt x="3355920" y="1684313"/>
                </a:lnTo>
                <a:cubicBezTo>
                  <a:pt x="3353262" y="1691140"/>
                  <a:pt x="3368997" y="1724150"/>
                  <a:pt x="3403133" y="1783343"/>
                </a:cubicBezTo>
                <a:lnTo>
                  <a:pt x="3417242" y="1791329"/>
                </a:lnTo>
                <a:cubicBezTo>
                  <a:pt x="3427184" y="1864210"/>
                  <a:pt x="3449165" y="1940924"/>
                  <a:pt x="3483177" y="2021474"/>
                </a:cubicBezTo>
                <a:cubicBezTo>
                  <a:pt x="3469557" y="2136959"/>
                  <a:pt x="3475744" y="2213960"/>
                  <a:pt x="3501737" y="2252478"/>
                </a:cubicBezTo>
                <a:cubicBezTo>
                  <a:pt x="3497532" y="2254859"/>
                  <a:pt x="3496728" y="2257974"/>
                  <a:pt x="3499327" y="2261825"/>
                </a:cubicBezTo>
                <a:lnTo>
                  <a:pt x="3508101" y="2274825"/>
                </a:lnTo>
                <a:cubicBezTo>
                  <a:pt x="3515249" y="2285417"/>
                  <a:pt x="3527577" y="2295076"/>
                  <a:pt x="3545088" y="2303796"/>
                </a:cubicBezTo>
                <a:cubicBezTo>
                  <a:pt x="3553536" y="2316315"/>
                  <a:pt x="3543473" y="2346624"/>
                  <a:pt x="3514898" y="2394725"/>
                </a:cubicBezTo>
                <a:cubicBezTo>
                  <a:pt x="3572024" y="2490143"/>
                  <a:pt x="3585863" y="2546183"/>
                  <a:pt x="3556416" y="2562842"/>
                </a:cubicBezTo>
                <a:cubicBezTo>
                  <a:pt x="3560963" y="2569583"/>
                  <a:pt x="3562279" y="2580147"/>
                  <a:pt x="3560367" y="2594538"/>
                </a:cubicBezTo>
                <a:lnTo>
                  <a:pt x="3574194" y="2615027"/>
                </a:lnTo>
                <a:lnTo>
                  <a:pt x="3576285" y="2600608"/>
                </a:lnTo>
                <a:cubicBezTo>
                  <a:pt x="3570659" y="2601598"/>
                  <a:pt x="3567307" y="2599516"/>
                  <a:pt x="3566226" y="2594366"/>
                </a:cubicBezTo>
                <a:cubicBezTo>
                  <a:pt x="3576072" y="2592634"/>
                  <a:pt x="3581809" y="2578275"/>
                  <a:pt x="3583440" y="2551282"/>
                </a:cubicBezTo>
                <a:lnTo>
                  <a:pt x="3575001" y="2552767"/>
                </a:lnTo>
                <a:lnTo>
                  <a:pt x="3585801" y="2520824"/>
                </a:lnTo>
                <a:cubicBezTo>
                  <a:pt x="3578015" y="2511511"/>
                  <a:pt x="3573581" y="2504279"/>
                  <a:pt x="3572501" y="2499129"/>
                </a:cubicBezTo>
                <a:cubicBezTo>
                  <a:pt x="3588298" y="2491010"/>
                  <a:pt x="3593495" y="2474073"/>
                  <a:pt x="3588093" y="2448318"/>
                </a:cubicBezTo>
                <a:cubicBezTo>
                  <a:pt x="3582468" y="2449307"/>
                  <a:pt x="3579249" y="2447870"/>
                  <a:pt x="3578440" y="2444007"/>
                </a:cubicBezTo>
                <a:cubicBezTo>
                  <a:pt x="3589690" y="2442029"/>
                  <a:pt x="3594236" y="2435889"/>
                  <a:pt x="3592075" y="2425586"/>
                </a:cubicBezTo>
                <a:lnTo>
                  <a:pt x="3588835" y="2410134"/>
                </a:lnTo>
                <a:cubicBezTo>
                  <a:pt x="3587754" y="2404982"/>
                  <a:pt x="3577807" y="2385368"/>
                  <a:pt x="3558992" y="2351290"/>
                </a:cubicBezTo>
                <a:cubicBezTo>
                  <a:pt x="3570245" y="2349311"/>
                  <a:pt x="3574925" y="2343815"/>
                  <a:pt x="3573034" y="2334800"/>
                </a:cubicBezTo>
                <a:lnTo>
                  <a:pt x="3571413" y="2327074"/>
                </a:lnTo>
                <a:lnTo>
                  <a:pt x="3559735" y="2313105"/>
                </a:lnTo>
                <a:cubicBezTo>
                  <a:pt x="3570986" y="2311127"/>
                  <a:pt x="3573911" y="2297261"/>
                  <a:pt x="3568509" y="2271505"/>
                </a:cubicBezTo>
                <a:lnTo>
                  <a:pt x="3576947" y="2270021"/>
                </a:lnTo>
                <a:cubicBezTo>
                  <a:pt x="3580187" y="2285473"/>
                  <a:pt x="3586730" y="2292334"/>
                  <a:pt x="3596576" y="2290604"/>
                </a:cubicBezTo>
                <a:lnTo>
                  <a:pt x="3605014" y="2289120"/>
                </a:lnTo>
                <a:cubicBezTo>
                  <a:pt x="3613454" y="2287636"/>
                  <a:pt x="3620271" y="2278426"/>
                  <a:pt x="3625469" y="2261489"/>
                </a:cubicBezTo>
                <a:lnTo>
                  <a:pt x="3617772" y="2224788"/>
                </a:lnTo>
                <a:cubicBezTo>
                  <a:pt x="3616150" y="2217063"/>
                  <a:pt x="3598357" y="2212180"/>
                  <a:pt x="3564388" y="2210141"/>
                </a:cubicBezTo>
                <a:cubicBezTo>
                  <a:pt x="3561146" y="2194688"/>
                  <a:pt x="3553900" y="2187951"/>
                  <a:pt x="3542649" y="2189929"/>
                </a:cubicBezTo>
                <a:cubicBezTo>
                  <a:pt x="3549579" y="2167347"/>
                  <a:pt x="3555857" y="2155560"/>
                  <a:pt x="3561482" y="2154572"/>
                </a:cubicBezTo>
                <a:lnTo>
                  <a:pt x="3550209" y="2142534"/>
                </a:lnTo>
                <a:lnTo>
                  <a:pt x="3548588" y="2134808"/>
                </a:lnTo>
                <a:lnTo>
                  <a:pt x="3553785" y="2117870"/>
                </a:lnTo>
                <a:lnTo>
                  <a:pt x="3516790" y="2108353"/>
                </a:lnTo>
                <a:cubicBezTo>
                  <a:pt x="3513345" y="2050208"/>
                  <a:pt x="3516629" y="2010241"/>
                  <a:pt x="3526641" y="1988453"/>
                </a:cubicBezTo>
                <a:lnTo>
                  <a:pt x="3508480" y="1943577"/>
                </a:lnTo>
                <a:lnTo>
                  <a:pt x="3505644" y="1930056"/>
                </a:lnTo>
                <a:cubicBezTo>
                  <a:pt x="3483142" y="1934012"/>
                  <a:pt x="3465836" y="1921033"/>
                  <a:pt x="3453729" y="1891116"/>
                </a:cubicBezTo>
                <a:cubicBezTo>
                  <a:pt x="3459356" y="1890126"/>
                  <a:pt x="3461628" y="1887056"/>
                  <a:pt x="3460547" y="1881905"/>
                </a:cubicBezTo>
                <a:lnTo>
                  <a:pt x="3443669" y="1884872"/>
                </a:lnTo>
                <a:cubicBezTo>
                  <a:pt x="3451139" y="1864866"/>
                  <a:pt x="3452579" y="1843917"/>
                  <a:pt x="3447989" y="1822025"/>
                </a:cubicBezTo>
                <a:lnTo>
                  <a:pt x="3428946" y="1731239"/>
                </a:lnTo>
                <a:cubicBezTo>
                  <a:pt x="3427327" y="1723513"/>
                  <a:pt x="3434144" y="1714302"/>
                  <a:pt x="3449400" y="1703608"/>
                </a:cubicBezTo>
                <a:lnTo>
                  <a:pt x="3457838" y="1702124"/>
                </a:lnTo>
                <a:cubicBezTo>
                  <a:pt x="3460540" y="1715001"/>
                  <a:pt x="3468164" y="1727015"/>
                  <a:pt x="3480710" y="1738160"/>
                </a:cubicBezTo>
                <a:lnTo>
                  <a:pt x="3493268" y="1798040"/>
                </a:lnTo>
                <a:lnTo>
                  <a:pt x="3501706" y="1796557"/>
                </a:lnTo>
                <a:cubicBezTo>
                  <a:pt x="3511552" y="1794827"/>
                  <a:pt x="3520642" y="1782545"/>
                  <a:pt x="3528979" y="1759716"/>
                </a:cubicBezTo>
                <a:lnTo>
                  <a:pt x="3522901" y="1730741"/>
                </a:lnTo>
                <a:cubicBezTo>
                  <a:pt x="3521821" y="1725590"/>
                  <a:pt x="3518468" y="1723509"/>
                  <a:pt x="3512843" y="1724499"/>
                </a:cubicBezTo>
                <a:cubicBezTo>
                  <a:pt x="3516960" y="1702412"/>
                  <a:pt x="3523238" y="1690624"/>
                  <a:pt x="3531676" y="1689142"/>
                </a:cubicBezTo>
                <a:lnTo>
                  <a:pt x="3519997" y="1675172"/>
                </a:lnTo>
                <a:lnTo>
                  <a:pt x="3525195" y="1658234"/>
                </a:lnTo>
                <a:lnTo>
                  <a:pt x="3509059" y="1623018"/>
                </a:lnTo>
                <a:lnTo>
                  <a:pt x="3514256" y="1606082"/>
                </a:lnTo>
                <a:cubicBezTo>
                  <a:pt x="3506738" y="1598057"/>
                  <a:pt x="3501766" y="1588249"/>
                  <a:pt x="3499335" y="1576659"/>
                </a:cubicBezTo>
                <a:lnTo>
                  <a:pt x="3497715" y="1568932"/>
                </a:lnTo>
                <a:lnTo>
                  <a:pt x="3502912" y="1551995"/>
                </a:lnTo>
                <a:cubicBezTo>
                  <a:pt x="3491661" y="1553974"/>
                  <a:pt x="3484955" y="1549813"/>
                  <a:pt x="3482794" y="1539511"/>
                </a:cubicBezTo>
                <a:lnTo>
                  <a:pt x="3499671" y="1536543"/>
                </a:lnTo>
                <a:cubicBezTo>
                  <a:pt x="3492154" y="1528518"/>
                  <a:pt x="3487858" y="1521930"/>
                  <a:pt x="3486777" y="1516779"/>
                </a:cubicBezTo>
                <a:lnTo>
                  <a:pt x="3469899" y="1519747"/>
                </a:lnTo>
                <a:cubicBezTo>
                  <a:pt x="3462866" y="1520983"/>
                  <a:pt x="3455914" y="1529550"/>
                  <a:pt x="3449040" y="1545446"/>
                </a:cubicBezTo>
                <a:lnTo>
                  <a:pt x="3450660" y="1553173"/>
                </a:lnTo>
                <a:lnTo>
                  <a:pt x="3467537" y="1550205"/>
                </a:lnTo>
                <a:cubicBezTo>
                  <a:pt x="3469159" y="1557931"/>
                  <a:pt x="3462340" y="1567142"/>
                  <a:pt x="3447085" y="1577836"/>
                </a:cubicBezTo>
                <a:lnTo>
                  <a:pt x="3437514" y="1563496"/>
                </a:lnTo>
                <a:lnTo>
                  <a:pt x="3431436" y="1534521"/>
                </a:lnTo>
                <a:lnTo>
                  <a:pt x="3434524" y="1517956"/>
                </a:lnTo>
                <a:lnTo>
                  <a:pt x="3419757" y="1520553"/>
                </a:lnTo>
                <a:lnTo>
                  <a:pt x="3418319" y="1440691"/>
                </a:lnTo>
                <a:cubicBezTo>
                  <a:pt x="3412210" y="1432418"/>
                  <a:pt x="3408615" y="1425707"/>
                  <a:pt x="3407534" y="1420556"/>
                </a:cubicBezTo>
                <a:lnTo>
                  <a:pt x="3413863" y="1419442"/>
                </a:lnTo>
                <a:cubicBezTo>
                  <a:pt x="3412784" y="1414292"/>
                  <a:pt x="3410134" y="1412087"/>
                  <a:pt x="3405913" y="1412829"/>
                </a:cubicBezTo>
                <a:lnTo>
                  <a:pt x="3404140" y="1373084"/>
                </a:lnTo>
                <a:lnTo>
                  <a:pt x="3391329" y="1343290"/>
                </a:lnTo>
                <a:lnTo>
                  <a:pt x="3407717" y="1348421"/>
                </a:lnTo>
                <a:lnTo>
                  <a:pt x="3404881" y="1334899"/>
                </a:lnTo>
                <a:lnTo>
                  <a:pt x="3386718" y="1290023"/>
                </a:lnTo>
                <a:cubicBezTo>
                  <a:pt x="3390455" y="1280021"/>
                  <a:pt x="3391107" y="1269223"/>
                  <a:pt x="3388676" y="1257634"/>
                </a:cubicBezTo>
                <a:cubicBezTo>
                  <a:pt x="3375320" y="1242625"/>
                  <a:pt x="3367291" y="1228681"/>
                  <a:pt x="3364589" y="1215803"/>
                </a:cubicBezTo>
                <a:lnTo>
                  <a:pt x="3347170" y="1132744"/>
                </a:lnTo>
                <a:cubicBezTo>
                  <a:pt x="3335919" y="1134723"/>
                  <a:pt x="3329753" y="1133135"/>
                  <a:pt x="3328672" y="1127984"/>
                </a:cubicBezTo>
                <a:cubicBezTo>
                  <a:pt x="3332138" y="1116693"/>
                  <a:pt x="3333330" y="1108473"/>
                  <a:pt x="3332249" y="1103321"/>
                </a:cubicBezTo>
                <a:lnTo>
                  <a:pt x="3323811" y="1104805"/>
                </a:lnTo>
                <a:cubicBezTo>
                  <a:pt x="3322730" y="1099655"/>
                  <a:pt x="3325003" y="1096585"/>
                  <a:pt x="3330628" y="1095596"/>
                </a:cubicBezTo>
                <a:cubicBezTo>
                  <a:pt x="3316957" y="1051265"/>
                  <a:pt x="3306604" y="1029719"/>
                  <a:pt x="3299573" y="1030955"/>
                </a:cubicBezTo>
                <a:cubicBezTo>
                  <a:pt x="3303038" y="1019665"/>
                  <a:pt x="3304230" y="1011443"/>
                  <a:pt x="3303149" y="1006292"/>
                </a:cubicBezTo>
                <a:cubicBezTo>
                  <a:pt x="3297748" y="980538"/>
                  <a:pt x="3289420" y="968650"/>
                  <a:pt x="3278170" y="970628"/>
                </a:cubicBezTo>
                <a:cubicBezTo>
                  <a:pt x="3281904" y="960624"/>
                  <a:pt x="3283096" y="952403"/>
                  <a:pt x="3281746" y="945965"/>
                </a:cubicBezTo>
                <a:cubicBezTo>
                  <a:pt x="3279315" y="934375"/>
                  <a:pt x="3267884" y="907678"/>
                  <a:pt x="3247448" y="865872"/>
                </a:cubicBezTo>
                <a:lnTo>
                  <a:pt x="3265947" y="870631"/>
                </a:lnTo>
                <a:lnTo>
                  <a:pt x="3264326" y="862905"/>
                </a:lnTo>
                <a:lnTo>
                  <a:pt x="3216393" y="801234"/>
                </a:lnTo>
                <a:lnTo>
                  <a:pt x="3221589" y="784297"/>
                </a:lnTo>
                <a:lnTo>
                  <a:pt x="3219970" y="776570"/>
                </a:lnTo>
                <a:cubicBezTo>
                  <a:pt x="3194943" y="712874"/>
                  <a:pt x="3179618" y="681519"/>
                  <a:pt x="3173992" y="682509"/>
                </a:cubicBezTo>
                <a:lnTo>
                  <a:pt x="3179190" y="665571"/>
                </a:lnTo>
                <a:cubicBezTo>
                  <a:pt x="3177299" y="656558"/>
                  <a:pt x="3166406" y="632437"/>
                  <a:pt x="3146513" y="593205"/>
                </a:cubicBezTo>
                <a:cubicBezTo>
                  <a:pt x="3152138" y="592217"/>
                  <a:pt x="3154411" y="589147"/>
                  <a:pt x="3153330" y="583995"/>
                </a:cubicBezTo>
                <a:lnTo>
                  <a:pt x="3144892" y="585480"/>
                </a:lnTo>
                <a:lnTo>
                  <a:pt x="3150090" y="568543"/>
                </a:lnTo>
                <a:lnTo>
                  <a:pt x="3144012" y="539569"/>
                </a:lnTo>
                <a:cubicBezTo>
                  <a:pt x="3141582" y="527979"/>
                  <a:pt x="3136609" y="518172"/>
                  <a:pt x="3129092" y="510147"/>
                </a:cubicBezTo>
                <a:cubicBezTo>
                  <a:pt x="3132827" y="500143"/>
                  <a:pt x="3133479" y="489347"/>
                  <a:pt x="3131049" y="477756"/>
                </a:cubicBezTo>
                <a:close/>
                <a:moveTo>
                  <a:pt x="2647009" y="422667"/>
                </a:moveTo>
                <a:cubicBezTo>
                  <a:pt x="2610387" y="435782"/>
                  <a:pt x="2592885" y="446204"/>
                  <a:pt x="2594506" y="453932"/>
                </a:cubicBezTo>
                <a:cubicBezTo>
                  <a:pt x="2622635" y="448985"/>
                  <a:pt x="2638319" y="454239"/>
                  <a:pt x="2641560" y="469690"/>
                </a:cubicBezTo>
                <a:lnTo>
                  <a:pt x="2654706" y="459368"/>
                </a:lnTo>
                <a:lnTo>
                  <a:pt x="2671584" y="456400"/>
                </a:lnTo>
                <a:cubicBezTo>
                  <a:pt x="2674555" y="470567"/>
                  <a:pt x="2691320" y="480970"/>
                  <a:pt x="2721879" y="487614"/>
                </a:cubicBezTo>
                <a:lnTo>
                  <a:pt x="2737136" y="476921"/>
                </a:lnTo>
                <a:lnTo>
                  <a:pt x="2741997" y="500100"/>
                </a:lnTo>
                <a:cubicBezTo>
                  <a:pt x="2701210" y="507271"/>
                  <a:pt x="2677380" y="518805"/>
                  <a:pt x="2670507" y="534701"/>
                </a:cubicBezTo>
                <a:lnTo>
                  <a:pt x="2654524" y="531503"/>
                </a:lnTo>
                <a:lnTo>
                  <a:pt x="2646085" y="532987"/>
                </a:lnTo>
                <a:lnTo>
                  <a:pt x="2651826" y="602077"/>
                </a:lnTo>
                <a:cubicBezTo>
                  <a:pt x="2671124" y="645418"/>
                  <a:pt x="2683587" y="666592"/>
                  <a:pt x="2689212" y="665604"/>
                </a:cubicBezTo>
                <a:cubicBezTo>
                  <a:pt x="2690293" y="670755"/>
                  <a:pt x="2688723" y="673701"/>
                  <a:pt x="2684503" y="674443"/>
                </a:cubicBezTo>
                <a:lnTo>
                  <a:pt x="2698935" y="711962"/>
                </a:lnTo>
                <a:lnTo>
                  <a:pt x="2703797" y="735142"/>
                </a:lnTo>
                <a:cubicBezTo>
                  <a:pt x="2705957" y="745444"/>
                  <a:pt x="2705872" y="755474"/>
                  <a:pt x="2703545" y="765229"/>
                </a:cubicBezTo>
                <a:cubicBezTo>
                  <a:pt x="2705165" y="772955"/>
                  <a:pt x="2733088" y="826129"/>
                  <a:pt x="2787312" y="924749"/>
                </a:cubicBezTo>
                <a:cubicBezTo>
                  <a:pt x="2781687" y="925738"/>
                  <a:pt x="2779279" y="928165"/>
                  <a:pt x="2780088" y="932028"/>
                </a:cubicBezTo>
                <a:cubicBezTo>
                  <a:pt x="2791881" y="932624"/>
                  <a:pt x="2798587" y="936786"/>
                  <a:pt x="2800208" y="944514"/>
                </a:cubicBezTo>
                <a:lnTo>
                  <a:pt x="2799872" y="984629"/>
                </a:lnTo>
                <a:cubicBezTo>
                  <a:pt x="2836057" y="990284"/>
                  <a:pt x="2859281" y="1017578"/>
                  <a:pt x="2869544" y="1066511"/>
                </a:cubicBezTo>
                <a:cubicBezTo>
                  <a:pt x="2893453" y="1062308"/>
                  <a:pt x="2914354" y="1082000"/>
                  <a:pt x="2932244" y="1125587"/>
                </a:cubicBezTo>
                <a:lnTo>
                  <a:pt x="2967620" y="1127379"/>
                </a:lnTo>
                <a:lnTo>
                  <a:pt x="2982875" y="1116686"/>
                </a:lnTo>
                <a:lnTo>
                  <a:pt x="3034637" y="1123606"/>
                </a:lnTo>
                <a:cubicBezTo>
                  <a:pt x="3095609" y="1087516"/>
                  <a:pt x="3125013" y="1064320"/>
                  <a:pt x="3122853" y="1054018"/>
                </a:cubicBezTo>
                <a:cubicBezTo>
                  <a:pt x="3126316" y="1042728"/>
                  <a:pt x="3127510" y="1034506"/>
                  <a:pt x="3126430" y="1029354"/>
                </a:cubicBezTo>
                <a:cubicBezTo>
                  <a:pt x="3084898" y="991258"/>
                  <a:pt x="3062918" y="966416"/>
                  <a:pt x="3060488" y="954827"/>
                </a:cubicBezTo>
                <a:lnTo>
                  <a:pt x="3043610" y="957795"/>
                </a:lnTo>
                <a:lnTo>
                  <a:pt x="3046851" y="973247"/>
                </a:lnTo>
                <a:lnTo>
                  <a:pt x="3028354" y="968488"/>
                </a:lnTo>
                <a:lnTo>
                  <a:pt x="3033551" y="951551"/>
                </a:lnTo>
                <a:cubicBezTo>
                  <a:pt x="3030580" y="937386"/>
                  <a:pt x="3012982" y="909102"/>
                  <a:pt x="2980757" y="866700"/>
                </a:cubicBezTo>
                <a:cubicBezTo>
                  <a:pt x="2978055" y="853823"/>
                  <a:pt x="2963186" y="835074"/>
                  <a:pt x="2936148" y="810452"/>
                </a:cubicBezTo>
                <a:lnTo>
                  <a:pt x="2919270" y="813420"/>
                </a:lnTo>
                <a:cubicBezTo>
                  <a:pt x="2908559" y="817975"/>
                  <a:pt x="2904015" y="824113"/>
                  <a:pt x="2905634" y="831841"/>
                </a:cubicBezTo>
                <a:cubicBezTo>
                  <a:pt x="2911260" y="830852"/>
                  <a:pt x="2914613" y="832933"/>
                  <a:pt x="2915693" y="838084"/>
                </a:cubicBezTo>
                <a:cubicBezTo>
                  <a:pt x="2910068" y="839073"/>
                  <a:pt x="2907795" y="842143"/>
                  <a:pt x="2908875" y="847293"/>
                </a:cubicBezTo>
                <a:cubicBezTo>
                  <a:pt x="2914501" y="846305"/>
                  <a:pt x="2917855" y="848385"/>
                  <a:pt x="2918934" y="853536"/>
                </a:cubicBezTo>
                <a:lnTo>
                  <a:pt x="2868304" y="862440"/>
                </a:lnTo>
                <a:lnTo>
                  <a:pt x="2873500" y="845503"/>
                </a:lnTo>
                <a:lnTo>
                  <a:pt x="2871881" y="837776"/>
                </a:lnTo>
                <a:lnTo>
                  <a:pt x="2840236" y="843339"/>
                </a:lnTo>
                <a:cubicBezTo>
                  <a:pt x="2829255" y="846606"/>
                  <a:pt x="2824709" y="852746"/>
                  <a:pt x="2826599" y="861761"/>
                </a:cubicBezTo>
                <a:cubicBezTo>
                  <a:pt x="2832226" y="860771"/>
                  <a:pt x="2835579" y="862852"/>
                  <a:pt x="2836658" y="868003"/>
                </a:cubicBezTo>
                <a:lnTo>
                  <a:pt x="2821403" y="878698"/>
                </a:lnTo>
                <a:lnTo>
                  <a:pt x="2812964" y="880182"/>
                </a:lnTo>
                <a:cubicBezTo>
                  <a:pt x="2810533" y="868592"/>
                  <a:pt x="2799934" y="859773"/>
                  <a:pt x="2781167" y="853726"/>
                </a:cubicBezTo>
                <a:lnTo>
                  <a:pt x="2786363" y="836790"/>
                </a:lnTo>
                <a:lnTo>
                  <a:pt x="2783527" y="823268"/>
                </a:lnTo>
                <a:lnTo>
                  <a:pt x="2771849" y="809300"/>
                </a:lnTo>
                <a:lnTo>
                  <a:pt x="2780287" y="807814"/>
                </a:lnTo>
                <a:cubicBezTo>
                  <a:pt x="2765525" y="793053"/>
                  <a:pt x="2756657" y="778590"/>
                  <a:pt x="2753686" y="764424"/>
                </a:cubicBezTo>
                <a:cubicBezTo>
                  <a:pt x="2759312" y="763434"/>
                  <a:pt x="2761584" y="760365"/>
                  <a:pt x="2760505" y="755214"/>
                </a:cubicBezTo>
                <a:lnTo>
                  <a:pt x="2752066" y="756698"/>
                </a:lnTo>
                <a:cubicBezTo>
                  <a:pt x="2754451" y="740255"/>
                  <a:pt x="2758457" y="731539"/>
                  <a:pt x="2764082" y="730551"/>
                </a:cubicBezTo>
                <a:cubicBezTo>
                  <a:pt x="2756566" y="722525"/>
                  <a:pt x="2752268" y="715937"/>
                  <a:pt x="2751187" y="710786"/>
                </a:cubicBezTo>
                <a:cubicBezTo>
                  <a:pt x="2749744" y="648284"/>
                  <a:pt x="2748482" y="614457"/>
                  <a:pt x="2747403" y="609306"/>
                </a:cubicBezTo>
                <a:lnTo>
                  <a:pt x="2805982" y="607017"/>
                </a:lnTo>
                <a:cubicBezTo>
                  <a:pt x="2805880" y="585672"/>
                  <a:pt x="2809345" y="574380"/>
                  <a:pt x="2816378" y="573144"/>
                </a:cubicBezTo>
                <a:lnTo>
                  <a:pt x="2804699" y="559176"/>
                </a:lnTo>
                <a:cubicBezTo>
                  <a:pt x="2803618" y="554024"/>
                  <a:pt x="2805891" y="550954"/>
                  <a:pt x="2811516" y="549964"/>
                </a:cubicBezTo>
                <a:lnTo>
                  <a:pt x="2776882" y="509988"/>
                </a:lnTo>
                <a:lnTo>
                  <a:pt x="2775263" y="502261"/>
                </a:lnTo>
                <a:lnTo>
                  <a:pt x="2792139" y="499294"/>
                </a:lnTo>
                <a:lnTo>
                  <a:pt x="2787277" y="476115"/>
                </a:lnTo>
                <a:cubicBezTo>
                  <a:pt x="2755806" y="444262"/>
                  <a:pt x="2713349" y="433034"/>
                  <a:pt x="2659904" y="442431"/>
                </a:cubicBezTo>
                <a:lnTo>
                  <a:pt x="2651466" y="443916"/>
                </a:lnTo>
                <a:lnTo>
                  <a:pt x="2657069" y="428910"/>
                </a:lnTo>
                <a:cubicBezTo>
                  <a:pt x="2651443" y="429899"/>
                  <a:pt x="2648090" y="427818"/>
                  <a:pt x="2647009" y="422667"/>
                </a:cubicBezTo>
                <a:close/>
                <a:moveTo>
                  <a:pt x="267956" y="416381"/>
                </a:moveTo>
                <a:cubicBezTo>
                  <a:pt x="280287" y="419553"/>
                  <a:pt x="289266" y="420646"/>
                  <a:pt x="294892" y="419656"/>
                </a:cubicBezTo>
                <a:lnTo>
                  <a:pt x="294150" y="457841"/>
                </a:lnTo>
                <a:lnTo>
                  <a:pt x="299012" y="481019"/>
                </a:lnTo>
                <a:cubicBezTo>
                  <a:pt x="324802" y="520548"/>
                  <a:pt x="337967" y="541599"/>
                  <a:pt x="338507" y="544175"/>
                </a:cubicBezTo>
                <a:lnTo>
                  <a:pt x="346945" y="542692"/>
                </a:lnTo>
                <a:lnTo>
                  <a:pt x="369425" y="524719"/>
                </a:lnTo>
                <a:lnTo>
                  <a:pt x="377863" y="523235"/>
                </a:lnTo>
                <a:lnTo>
                  <a:pt x="394000" y="558452"/>
                </a:lnTo>
                <a:cubicBezTo>
                  <a:pt x="390534" y="569744"/>
                  <a:pt x="389342" y="577965"/>
                  <a:pt x="390423" y="583115"/>
                </a:cubicBezTo>
                <a:cubicBezTo>
                  <a:pt x="379171" y="585094"/>
                  <a:pt x="372465" y="580931"/>
                  <a:pt x="370305" y="570629"/>
                </a:cubicBezTo>
                <a:cubicBezTo>
                  <a:pt x="353101" y="578995"/>
                  <a:pt x="344011" y="591276"/>
                  <a:pt x="343034" y="607470"/>
                </a:cubicBezTo>
                <a:cubicBezTo>
                  <a:pt x="348659" y="606482"/>
                  <a:pt x="352010" y="608563"/>
                  <a:pt x="353091" y="613714"/>
                </a:cubicBezTo>
                <a:lnTo>
                  <a:pt x="337834" y="624408"/>
                </a:lnTo>
                <a:lnTo>
                  <a:pt x="334594" y="608955"/>
                </a:lnTo>
                <a:lnTo>
                  <a:pt x="326156" y="610438"/>
                </a:lnTo>
                <a:cubicBezTo>
                  <a:pt x="315333" y="628364"/>
                  <a:pt x="306405" y="637946"/>
                  <a:pt x="299373" y="639183"/>
                </a:cubicBezTo>
                <a:lnTo>
                  <a:pt x="302209" y="652703"/>
                </a:lnTo>
                <a:lnTo>
                  <a:pt x="311778" y="667044"/>
                </a:lnTo>
                <a:cubicBezTo>
                  <a:pt x="301933" y="668775"/>
                  <a:pt x="280315" y="701283"/>
                  <a:pt x="246924" y="764569"/>
                </a:cubicBezTo>
                <a:cubicBezTo>
                  <a:pt x="223014" y="768775"/>
                  <a:pt x="207380" y="774193"/>
                  <a:pt x="200023" y="780829"/>
                </a:cubicBezTo>
                <a:lnTo>
                  <a:pt x="196781" y="765376"/>
                </a:lnTo>
                <a:lnTo>
                  <a:pt x="179905" y="768343"/>
                </a:lnTo>
                <a:lnTo>
                  <a:pt x="191584" y="782313"/>
                </a:lnTo>
                <a:lnTo>
                  <a:pt x="174707" y="785281"/>
                </a:lnTo>
                <a:lnTo>
                  <a:pt x="173087" y="777553"/>
                </a:lnTo>
                <a:cubicBezTo>
                  <a:pt x="160664" y="718317"/>
                  <a:pt x="171276" y="675058"/>
                  <a:pt x="204928" y="647777"/>
                </a:cubicBezTo>
                <a:cubicBezTo>
                  <a:pt x="213096" y="645006"/>
                  <a:pt x="221647" y="630151"/>
                  <a:pt x="230580" y="603210"/>
                </a:cubicBezTo>
                <a:lnTo>
                  <a:pt x="154243" y="562556"/>
                </a:lnTo>
                <a:cubicBezTo>
                  <a:pt x="151812" y="550965"/>
                  <a:pt x="164745" y="532669"/>
                  <a:pt x="193041" y="507664"/>
                </a:cubicBezTo>
                <a:lnTo>
                  <a:pt x="236855" y="507972"/>
                </a:lnTo>
                <a:cubicBezTo>
                  <a:pt x="234695" y="497671"/>
                  <a:pt x="239239" y="491531"/>
                  <a:pt x="250490" y="489552"/>
                </a:cubicBezTo>
                <a:cubicBezTo>
                  <a:pt x="251570" y="494703"/>
                  <a:pt x="254924" y="496783"/>
                  <a:pt x="260549" y="495795"/>
                </a:cubicBezTo>
                <a:cubicBezTo>
                  <a:pt x="257849" y="482918"/>
                  <a:pt x="260071" y="469174"/>
                  <a:pt x="267215" y="454565"/>
                </a:cubicBezTo>
                <a:lnTo>
                  <a:pt x="259517" y="417865"/>
                </a:lnTo>
                <a:close/>
                <a:moveTo>
                  <a:pt x="2301213" y="411368"/>
                </a:moveTo>
                <a:lnTo>
                  <a:pt x="2295296" y="412408"/>
                </a:lnTo>
                <a:lnTo>
                  <a:pt x="2300283" y="414847"/>
                </a:lnTo>
                <a:close/>
                <a:moveTo>
                  <a:pt x="934653" y="393287"/>
                </a:moveTo>
                <a:lnTo>
                  <a:pt x="936273" y="401014"/>
                </a:lnTo>
                <a:cubicBezTo>
                  <a:pt x="935621" y="411809"/>
                  <a:pt x="931075" y="417951"/>
                  <a:pt x="922637" y="419434"/>
                </a:cubicBezTo>
                <a:lnTo>
                  <a:pt x="917775" y="396254"/>
                </a:lnTo>
                <a:close/>
                <a:moveTo>
                  <a:pt x="828529" y="387914"/>
                </a:moveTo>
                <a:lnTo>
                  <a:pt x="861947" y="422094"/>
                </a:lnTo>
                <a:lnTo>
                  <a:pt x="895700" y="416158"/>
                </a:lnTo>
                <a:lnTo>
                  <a:pt x="890839" y="392979"/>
                </a:lnTo>
                <a:lnTo>
                  <a:pt x="899277" y="391495"/>
                </a:lnTo>
                <a:lnTo>
                  <a:pt x="905759" y="422402"/>
                </a:lnTo>
                <a:cubicBezTo>
                  <a:pt x="894508" y="424380"/>
                  <a:pt x="885823" y="438592"/>
                  <a:pt x="879703" y="465038"/>
                </a:cubicBezTo>
                <a:lnTo>
                  <a:pt x="891383" y="479006"/>
                </a:lnTo>
                <a:lnTo>
                  <a:pt x="857629" y="484942"/>
                </a:lnTo>
                <a:lnTo>
                  <a:pt x="831182" y="473570"/>
                </a:lnTo>
                <a:lnTo>
                  <a:pt x="822743" y="475054"/>
                </a:lnTo>
                <a:lnTo>
                  <a:pt x="800669" y="494958"/>
                </a:lnTo>
                <a:lnTo>
                  <a:pt x="767250" y="460776"/>
                </a:lnTo>
                <a:lnTo>
                  <a:pt x="766035" y="454981"/>
                </a:lnTo>
                <a:cubicBezTo>
                  <a:pt x="804605" y="444193"/>
                  <a:pt x="822674" y="433005"/>
                  <a:pt x="820243" y="421416"/>
                </a:cubicBezTo>
                <a:cubicBezTo>
                  <a:pt x="812457" y="412103"/>
                  <a:pt x="808023" y="404871"/>
                  <a:pt x="806944" y="399720"/>
                </a:cubicBezTo>
                <a:lnTo>
                  <a:pt x="820091" y="389396"/>
                </a:lnTo>
                <a:close/>
                <a:moveTo>
                  <a:pt x="1008489" y="380304"/>
                </a:moveTo>
                <a:cubicBezTo>
                  <a:pt x="1011729" y="395757"/>
                  <a:pt x="1018976" y="402495"/>
                  <a:pt x="1030228" y="400516"/>
                </a:cubicBezTo>
                <a:lnTo>
                  <a:pt x="1027531" y="471091"/>
                </a:lnTo>
                <a:cubicBezTo>
                  <a:pt x="1033155" y="470101"/>
                  <a:pt x="1036508" y="472181"/>
                  <a:pt x="1037589" y="477333"/>
                </a:cubicBezTo>
                <a:lnTo>
                  <a:pt x="1020713" y="480301"/>
                </a:lnTo>
                <a:cubicBezTo>
                  <a:pt x="1023142" y="491890"/>
                  <a:pt x="1028117" y="501697"/>
                  <a:pt x="1035632" y="509723"/>
                </a:cubicBezTo>
                <a:cubicBezTo>
                  <a:pt x="1027083" y="524578"/>
                  <a:pt x="1025103" y="542953"/>
                  <a:pt x="1029695" y="564844"/>
                </a:cubicBezTo>
                <a:lnTo>
                  <a:pt x="1038132" y="563360"/>
                </a:lnTo>
                <a:lnTo>
                  <a:pt x="1039754" y="571086"/>
                </a:lnTo>
                <a:cubicBezTo>
                  <a:pt x="1042183" y="582677"/>
                  <a:pt x="1041532" y="593473"/>
                  <a:pt x="1037797" y="603476"/>
                </a:cubicBezTo>
                <a:cubicBezTo>
                  <a:pt x="1045043" y="610213"/>
                  <a:pt x="1049882" y="619377"/>
                  <a:pt x="1052312" y="630966"/>
                </a:cubicBezTo>
                <a:lnTo>
                  <a:pt x="1053934" y="638693"/>
                </a:lnTo>
                <a:cubicBezTo>
                  <a:pt x="1055014" y="643844"/>
                  <a:pt x="1052740" y="646914"/>
                  <a:pt x="1047115" y="647903"/>
                </a:cubicBezTo>
                <a:cubicBezTo>
                  <a:pt x="1048196" y="653054"/>
                  <a:pt x="1051549" y="655135"/>
                  <a:pt x="1057174" y="654146"/>
                </a:cubicBezTo>
                <a:cubicBezTo>
                  <a:pt x="1054025" y="694757"/>
                  <a:pt x="1053126" y="718282"/>
                  <a:pt x="1054476" y="724721"/>
                </a:cubicBezTo>
                <a:lnTo>
                  <a:pt x="1062915" y="723237"/>
                </a:lnTo>
                <a:cubicBezTo>
                  <a:pt x="1064535" y="730963"/>
                  <a:pt x="1063641" y="737129"/>
                  <a:pt x="1060232" y="741734"/>
                </a:cubicBezTo>
                <a:lnTo>
                  <a:pt x="1054943" y="744452"/>
                </a:lnTo>
                <a:lnTo>
                  <a:pt x="1068571" y="752973"/>
                </a:lnTo>
                <a:lnTo>
                  <a:pt x="1075299" y="790943"/>
                </a:lnTo>
                <a:lnTo>
                  <a:pt x="1077500" y="792775"/>
                </a:lnTo>
                <a:lnTo>
                  <a:pt x="1075679" y="793095"/>
                </a:lnTo>
                <a:lnTo>
                  <a:pt x="1076525" y="797871"/>
                </a:lnTo>
                <a:lnTo>
                  <a:pt x="1075867" y="802400"/>
                </a:lnTo>
                <a:lnTo>
                  <a:pt x="1080740" y="808229"/>
                </a:lnTo>
                <a:lnTo>
                  <a:pt x="1083343" y="820639"/>
                </a:lnTo>
                <a:lnTo>
                  <a:pt x="1090580" y="824348"/>
                </a:lnTo>
                <a:cubicBezTo>
                  <a:pt x="1088236" y="868252"/>
                  <a:pt x="1088413" y="895431"/>
                  <a:pt x="1091105" y="905883"/>
                </a:cubicBezTo>
                <a:lnTo>
                  <a:pt x="1083218" y="910346"/>
                </a:lnTo>
                <a:cubicBezTo>
                  <a:pt x="1079011" y="912725"/>
                  <a:pt x="1075206" y="913548"/>
                  <a:pt x="1071803" y="912811"/>
                </a:cubicBezTo>
                <a:lnTo>
                  <a:pt x="1064760" y="907428"/>
                </a:lnTo>
                <a:lnTo>
                  <a:pt x="1062784" y="918163"/>
                </a:lnTo>
                <a:cubicBezTo>
                  <a:pt x="1062021" y="923220"/>
                  <a:pt x="1061775" y="926393"/>
                  <a:pt x="1062046" y="927681"/>
                </a:cubicBezTo>
                <a:cubicBezTo>
                  <a:pt x="1045765" y="926538"/>
                  <a:pt x="1037083" y="923390"/>
                  <a:pt x="1036002" y="918240"/>
                </a:cubicBezTo>
                <a:cubicBezTo>
                  <a:pt x="1039468" y="906949"/>
                  <a:pt x="1040661" y="898728"/>
                  <a:pt x="1039580" y="893576"/>
                </a:cubicBezTo>
                <a:lnTo>
                  <a:pt x="1021082" y="888818"/>
                </a:lnTo>
                <a:lnTo>
                  <a:pt x="1026281" y="871881"/>
                </a:lnTo>
                <a:lnTo>
                  <a:pt x="1023039" y="856428"/>
                </a:lnTo>
                <a:lnTo>
                  <a:pt x="1006163" y="859396"/>
                </a:lnTo>
                <a:lnTo>
                  <a:pt x="1001300" y="836217"/>
                </a:lnTo>
                <a:lnTo>
                  <a:pt x="1029858" y="847217"/>
                </a:lnTo>
                <a:lnTo>
                  <a:pt x="1028237" y="839491"/>
                </a:lnTo>
                <a:cubicBezTo>
                  <a:pt x="1019799" y="840975"/>
                  <a:pt x="1009875" y="835377"/>
                  <a:pt x="998464" y="822695"/>
                </a:cubicBezTo>
                <a:lnTo>
                  <a:pt x="996845" y="814968"/>
                </a:lnTo>
                <a:lnTo>
                  <a:pt x="1031325" y="822926"/>
                </a:lnTo>
                <a:cubicBezTo>
                  <a:pt x="1024135" y="809503"/>
                  <a:pt x="1017727" y="803285"/>
                  <a:pt x="1012100" y="804274"/>
                </a:cubicBezTo>
                <a:lnTo>
                  <a:pt x="1017298" y="787337"/>
                </a:lnTo>
                <a:lnTo>
                  <a:pt x="1015678" y="779611"/>
                </a:lnTo>
                <a:lnTo>
                  <a:pt x="982261" y="745431"/>
                </a:lnTo>
                <a:cubicBezTo>
                  <a:pt x="987886" y="744441"/>
                  <a:pt x="990159" y="741371"/>
                  <a:pt x="989078" y="736220"/>
                </a:cubicBezTo>
                <a:cubicBezTo>
                  <a:pt x="983452" y="737209"/>
                  <a:pt x="980099" y="735127"/>
                  <a:pt x="979019" y="729977"/>
                </a:cubicBezTo>
                <a:lnTo>
                  <a:pt x="1010665" y="724413"/>
                </a:lnTo>
                <a:lnTo>
                  <a:pt x="1002966" y="687712"/>
                </a:lnTo>
                <a:lnTo>
                  <a:pt x="999610" y="652696"/>
                </a:lnTo>
                <a:lnTo>
                  <a:pt x="977969" y="644559"/>
                </a:lnTo>
                <a:lnTo>
                  <a:pt x="957499" y="614225"/>
                </a:lnTo>
                <a:lnTo>
                  <a:pt x="963811" y="610655"/>
                </a:lnTo>
                <a:cubicBezTo>
                  <a:pt x="968543" y="607978"/>
                  <a:pt x="976232" y="609949"/>
                  <a:pt x="986874" y="616568"/>
                </a:cubicBezTo>
                <a:lnTo>
                  <a:pt x="996948" y="624916"/>
                </a:lnTo>
                <a:lnTo>
                  <a:pt x="995605" y="610895"/>
                </a:lnTo>
                <a:lnTo>
                  <a:pt x="987165" y="612379"/>
                </a:lnTo>
                <a:lnTo>
                  <a:pt x="992364" y="595441"/>
                </a:lnTo>
                <a:lnTo>
                  <a:pt x="972733" y="574860"/>
                </a:lnTo>
                <a:lnTo>
                  <a:pt x="967873" y="551680"/>
                </a:lnTo>
                <a:lnTo>
                  <a:pt x="991078" y="547600"/>
                </a:lnTo>
                <a:lnTo>
                  <a:pt x="989459" y="539874"/>
                </a:lnTo>
                <a:cubicBezTo>
                  <a:pt x="972581" y="542840"/>
                  <a:pt x="955574" y="527805"/>
                  <a:pt x="938437" y="494768"/>
                </a:cubicBezTo>
                <a:lnTo>
                  <a:pt x="953694" y="484073"/>
                </a:lnTo>
                <a:lnTo>
                  <a:pt x="970082" y="489203"/>
                </a:lnTo>
                <a:cubicBezTo>
                  <a:pt x="966841" y="473750"/>
                  <a:pt x="968033" y="465530"/>
                  <a:pt x="973658" y="464540"/>
                </a:cubicBezTo>
                <a:cubicBezTo>
                  <a:pt x="957006" y="440764"/>
                  <a:pt x="947193" y="421793"/>
                  <a:pt x="944223" y="407628"/>
                </a:cubicBezTo>
                <a:cubicBezTo>
                  <a:pt x="972350" y="402681"/>
                  <a:pt x="993773" y="393575"/>
                  <a:pt x="1008489" y="380304"/>
                </a:cubicBezTo>
                <a:close/>
                <a:moveTo>
                  <a:pt x="1765009" y="366942"/>
                </a:moveTo>
                <a:lnTo>
                  <a:pt x="1758697" y="370513"/>
                </a:lnTo>
                <a:lnTo>
                  <a:pt x="1768957" y="398638"/>
                </a:lnTo>
                <a:lnTo>
                  <a:pt x="1814708" y="372755"/>
                </a:lnTo>
                <a:cubicBezTo>
                  <a:pt x="1812232" y="370163"/>
                  <a:pt x="1806853" y="368383"/>
                  <a:pt x="1798570" y="367414"/>
                </a:cubicBezTo>
                <a:lnTo>
                  <a:pt x="1789079" y="367281"/>
                </a:lnTo>
                <a:lnTo>
                  <a:pt x="1798424" y="381607"/>
                </a:lnTo>
                <a:lnTo>
                  <a:pt x="1781548" y="384573"/>
                </a:lnTo>
                <a:lnTo>
                  <a:pt x="1773524" y="367062"/>
                </a:lnTo>
                <a:close/>
                <a:moveTo>
                  <a:pt x="1474394" y="294846"/>
                </a:moveTo>
                <a:cubicBezTo>
                  <a:pt x="1477797" y="295581"/>
                  <a:pt x="1480636" y="297634"/>
                  <a:pt x="1482911" y="301004"/>
                </a:cubicBezTo>
                <a:lnTo>
                  <a:pt x="1463980" y="311715"/>
                </a:lnTo>
                <a:lnTo>
                  <a:pt x="1456182" y="300160"/>
                </a:lnTo>
                <a:lnTo>
                  <a:pt x="1462491" y="296591"/>
                </a:lnTo>
                <a:cubicBezTo>
                  <a:pt x="1467023" y="294692"/>
                  <a:pt x="1470990" y="294111"/>
                  <a:pt x="1474394" y="294846"/>
                </a:cubicBezTo>
                <a:close/>
                <a:moveTo>
                  <a:pt x="2988952" y="290439"/>
                </a:moveTo>
                <a:cubicBezTo>
                  <a:pt x="2978240" y="294993"/>
                  <a:pt x="2973696" y="301134"/>
                  <a:pt x="2975315" y="308860"/>
                </a:cubicBezTo>
                <a:lnTo>
                  <a:pt x="2986995" y="322830"/>
                </a:lnTo>
                <a:cubicBezTo>
                  <a:pt x="2981370" y="323819"/>
                  <a:pt x="2979097" y="326888"/>
                  <a:pt x="2980178" y="332039"/>
                </a:cubicBezTo>
                <a:lnTo>
                  <a:pt x="2998675" y="336798"/>
                </a:lnTo>
                <a:cubicBezTo>
                  <a:pt x="2997594" y="331646"/>
                  <a:pt x="2999869" y="328578"/>
                  <a:pt x="3005492" y="327588"/>
                </a:cubicBezTo>
                <a:cubicBezTo>
                  <a:pt x="2997977" y="319563"/>
                  <a:pt x="2992462" y="307180"/>
                  <a:pt x="2988952" y="290439"/>
                </a:cubicBezTo>
                <a:close/>
                <a:moveTo>
                  <a:pt x="841621" y="283465"/>
                </a:moveTo>
                <a:cubicBezTo>
                  <a:pt x="865743" y="287235"/>
                  <a:pt x="878617" y="292983"/>
                  <a:pt x="880236" y="300709"/>
                </a:cubicBezTo>
                <a:cubicBezTo>
                  <a:pt x="883478" y="316163"/>
                  <a:pt x="879225" y="337607"/>
                  <a:pt x="867481" y="365041"/>
                </a:cubicBezTo>
                <a:cubicBezTo>
                  <a:pt x="860449" y="366277"/>
                  <a:pt x="844763" y="361025"/>
                  <a:pt x="820426" y="349280"/>
                </a:cubicBezTo>
                <a:lnTo>
                  <a:pt x="838045" y="308129"/>
                </a:lnTo>
                <a:lnTo>
                  <a:pt x="829606" y="309612"/>
                </a:lnTo>
                <a:cubicBezTo>
                  <a:pt x="831991" y="293170"/>
                  <a:pt x="835995" y="284454"/>
                  <a:pt x="841621" y="283465"/>
                </a:cubicBezTo>
                <a:close/>
                <a:moveTo>
                  <a:pt x="977768" y="275548"/>
                </a:moveTo>
                <a:lnTo>
                  <a:pt x="982629" y="298728"/>
                </a:lnTo>
                <a:lnTo>
                  <a:pt x="965754" y="301696"/>
                </a:lnTo>
                <a:lnTo>
                  <a:pt x="964132" y="293970"/>
                </a:lnTo>
                <a:cubicBezTo>
                  <a:pt x="961972" y="283667"/>
                  <a:pt x="966517" y="277527"/>
                  <a:pt x="977768" y="275548"/>
                </a:cubicBezTo>
                <a:close/>
                <a:moveTo>
                  <a:pt x="952790" y="239883"/>
                </a:moveTo>
                <a:cubicBezTo>
                  <a:pt x="964310" y="239193"/>
                  <a:pt x="971018" y="243355"/>
                  <a:pt x="972908" y="252368"/>
                </a:cubicBezTo>
                <a:lnTo>
                  <a:pt x="957652" y="263063"/>
                </a:lnTo>
                <a:lnTo>
                  <a:pt x="949212" y="264547"/>
                </a:lnTo>
                <a:lnTo>
                  <a:pt x="944351" y="241368"/>
                </a:lnTo>
                <a:close/>
                <a:moveTo>
                  <a:pt x="1013479" y="237223"/>
                </a:moveTo>
                <a:cubicBezTo>
                  <a:pt x="1069727" y="262051"/>
                  <a:pt x="1098660" y="278326"/>
                  <a:pt x="1100280" y="286052"/>
                </a:cubicBezTo>
                <a:cubicBezTo>
                  <a:pt x="1112444" y="309283"/>
                  <a:pt x="1123448" y="320032"/>
                  <a:pt x="1133294" y="318302"/>
                </a:cubicBezTo>
                <a:cubicBezTo>
                  <a:pt x="1162130" y="295874"/>
                  <a:pt x="1175198" y="278220"/>
                  <a:pt x="1172498" y="265342"/>
                </a:cubicBezTo>
                <a:cubicBezTo>
                  <a:pt x="1178121" y="264354"/>
                  <a:pt x="1201459" y="278276"/>
                  <a:pt x="1242504" y="307111"/>
                </a:cubicBezTo>
                <a:lnTo>
                  <a:pt x="1256684" y="374717"/>
                </a:lnTo>
                <a:cubicBezTo>
                  <a:pt x="1270851" y="393589"/>
                  <a:pt x="1289185" y="401048"/>
                  <a:pt x="1311688" y="397092"/>
                </a:cubicBezTo>
                <a:cubicBezTo>
                  <a:pt x="1310607" y="391940"/>
                  <a:pt x="1312880" y="388870"/>
                  <a:pt x="1318507" y="387880"/>
                </a:cubicBezTo>
                <a:lnTo>
                  <a:pt x="1320126" y="395608"/>
                </a:lnTo>
                <a:lnTo>
                  <a:pt x="1359078" y="372736"/>
                </a:lnTo>
                <a:cubicBezTo>
                  <a:pt x="1394443" y="409245"/>
                  <a:pt x="1414691" y="439733"/>
                  <a:pt x="1419823" y="464200"/>
                </a:cubicBezTo>
                <a:lnTo>
                  <a:pt x="1421443" y="471927"/>
                </a:lnTo>
                <a:lnTo>
                  <a:pt x="1402945" y="467168"/>
                </a:lnTo>
                <a:cubicBezTo>
                  <a:pt x="1393642" y="471474"/>
                  <a:pt x="1389799" y="477490"/>
                  <a:pt x="1391419" y="485217"/>
                </a:cubicBezTo>
                <a:cubicBezTo>
                  <a:pt x="1423272" y="504986"/>
                  <a:pt x="1442441" y="530322"/>
                  <a:pt x="1448923" y="561230"/>
                </a:cubicBezTo>
                <a:cubicBezTo>
                  <a:pt x="1443298" y="562218"/>
                  <a:pt x="1441024" y="565288"/>
                  <a:pt x="1442105" y="570439"/>
                </a:cubicBezTo>
                <a:lnTo>
                  <a:pt x="1458982" y="567472"/>
                </a:lnTo>
                <a:cubicBezTo>
                  <a:pt x="1461142" y="577774"/>
                  <a:pt x="1453784" y="584409"/>
                  <a:pt x="1436907" y="587376"/>
                </a:cubicBezTo>
                <a:lnTo>
                  <a:pt x="1458646" y="607588"/>
                </a:lnTo>
                <a:cubicBezTo>
                  <a:pt x="1447665" y="610854"/>
                  <a:pt x="1443118" y="616994"/>
                  <a:pt x="1445009" y="626009"/>
                </a:cubicBezTo>
                <a:lnTo>
                  <a:pt x="1461886" y="623041"/>
                </a:lnTo>
                <a:lnTo>
                  <a:pt x="1463508" y="630768"/>
                </a:lnTo>
                <a:lnTo>
                  <a:pt x="1446630" y="633735"/>
                </a:lnTo>
                <a:lnTo>
                  <a:pt x="1457569" y="685889"/>
                </a:lnTo>
                <a:cubicBezTo>
                  <a:pt x="1460000" y="697478"/>
                  <a:pt x="1459347" y="708275"/>
                  <a:pt x="1455612" y="718279"/>
                </a:cubicBezTo>
                <a:lnTo>
                  <a:pt x="1460475" y="741458"/>
                </a:lnTo>
                <a:cubicBezTo>
                  <a:pt x="1458294" y="800591"/>
                  <a:pt x="1449547" y="838849"/>
                  <a:pt x="1434234" y="856229"/>
                </a:cubicBezTo>
                <a:cubicBezTo>
                  <a:pt x="1422982" y="858207"/>
                  <a:pt x="1416278" y="854046"/>
                  <a:pt x="1414117" y="843744"/>
                </a:cubicBezTo>
                <a:lnTo>
                  <a:pt x="1419314" y="826808"/>
                </a:lnTo>
                <a:cubicBezTo>
                  <a:pt x="1408063" y="828785"/>
                  <a:pt x="1401357" y="824624"/>
                  <a:pt x="1399196" y="814322"/>
                </a:cubicBezTo>
                <a:lnTo>
                  <a:pt x="1397575" y="806594"/>
                </a:lnTo>
                <a:lnTo>
                  <a:pt x="1422890" y="802144"/>
                </a:lnTo>
                <a:cubicBezTo>
                  <a:pt x="1419324" y="792089"/>
                  <a:pt x="1412618" y="787927"/>
                  <a:pt x="1402773" y="789658"/>
                </a:cubicBezTo>
                <a:cubicBezTo>
                  <a:pt x="1397865" y="738446"/>
                  <a:pt x="1398224" y="712347"/>
                  <a:pt x="1403850" y="711357"/>
                </a:cubicBezTo>
                <a:lnTo>
                  <a:pt x="1392171" y="697389"/>
                </a:lnTo>
                <a:lnTo>
                  <a:pt x="1408167" y="648509"/>
                </a:lnTo>
                <a:lnTo>
                  <a:pt x="1399729" y="649993"/>
                </a:lnTo>
                <a:lnTo>
                  <a:pt x="1404927" y="633057"/>
                </a:lnTo>
                <a:lnTo>
                  <a:pt x="1398446" y="602150"/>
                </a:lnTo>
                <a:lnTo>
                  <a:pt x="1373129" y="606601"/>
                </a:lnTo>
                <a:lnTo>
                  <a:pt x="1371509" y="598876"/>
                </a:lnTo>
                <a:lnTo>
                  <a:pt x="1388385" y="595908"/>
                </a:lnTo>
                <a:lnTo>
                  <a:pt x="1354088" y="515816"/>
                </a:lnTo>
                <a:cubicBezTo>
                  <a:pt x="1359713" y="514826"/>
                  <a:pt x="1361985" y="511758"/>
                  <a:pt x="1360906" y="506606"/>
                </a:cubicBezTo>
                <a:cubicBezTo>
                  <a:pt x="1339922" y="496942"/>
                  <a:pt x="1313148" y="490969"/>
                  <a:pt x="1280586" y="488683"/>
                </a:cubicBezTo>
                <a:cubicBezTo>
                  <a:pt x="1271823" y="495564"/>
                  <a:pt x="1261111" y="500118"/>
                  <a:pt x="1248454" y="502344"/>
                </a:cubicBezTo>
                <a:lnTo>
                  <a:pt x="1253651" y="485408"/>
                </a:lnTo>
                <a:lnTo>
                  <a:pt x="1252030" y="477680"/>
                </a:lnTo>
                <a:cubicBezTo>
                  <a:pt x="1236559" y="480401"/>
                  <a:pt x="1206765" y="449589"/>
                  <a:pt x="1162645" y="385243"/>
                </a:cubicBezTo>
                <a:cubicBezTo>
                  <a:pt x="1151720" y="381823"/>
                  <a:pt x="1143445" y="380608"/>
                  <a:pt x="1137819" y="381598"/>
                </a:cubicBezTo>
                <a:lnTo>
                  <a:pt x="1139439" y="389324"/>
                </a:lnTo>
                <a:cubicBezTo>
                  <a:pt x="1127108" y="386152"/>
                  <a:pt x="1118129" y="385060"/>
                  <a:pt x="1112503" y="386049"/>
                </a:cubicBezTo>
                <a:lnTo>
                  <a:pt x="1107642" y="362870"/>
                </a:lnTo>
                <a:cubicBezTo>
                  <a:pt x="1099809" y="325525"/>
                  <a:pt x="1080883" y="304819"/>
                  <a:pt x="1050864" y="300750"/>
                </a:cubicBezTo>
                <a:cubicBezTo>
                  <a:pt x="1050055" y="296887"/>
                  <a:pt x="1041914" y="296316"/>
                  <a:pt x="1026444" y="299036"/>
                </a:cubicBezTo>
                <a:lnTo>
                  <a:pt x="1021581" y="275856"/>
                </a:lnTo>
                <a:lnTo>
                  <a:pt x="1005041" y="238707"/>
                </a:lnTo>
                <a:close/>
                <a:moveTo>
                  <a:pt x="1013325" y="205206"/>
                </a:moveTo>
                <a:lnTo>
                  <a:pt x="1016567" y="220658"/>
                </a:lnTo>
                <a:lnTo>
                  <a:pt x="993361" y="224739"/>
                </a:lnTo>
                <a:lnTo>
                  <a:pt x="991740" y="217012"/>
                </a:lnTo>
                <a:cubicBezTo>
                  <a:pt x="997367" y="216023"/>
                  <a:pt x="1004561" y="212088"/>
                  <a:pt x="1013325" y="205206"/>
                </a:cubicBezTo>
                <a:close/>
                <a:moveTo>
                  <a:pt x="2398735" y="135851"/>
                </a:moveTo>
                <a:cubicBezTo>
                  <a:pt x="2401976" y="151304"/>
                  <a:pt x="2409222" y="158041"/>
                  <a:pt x="2420473" y="156063"/>
                </a:cubicBezTo>
                <a:lnTo>
                  <a:pt x="2435729" y="145369"/>
                </a:lnTo>
                <a:lnTo>
                  <a:pt x="2437351" y="153095"/>
                </a:lnTo>
                <a:cubicBezTo>
                  <a:pt x="2440051" y="165973"/>
                  <a:pt x="2435260" y="184840"/>
                  <a:pt x="2422974" y="209701"/>
                </a:cubicBezTo>
                <a:lnTo>
                  <a:pt x="2424593" y="217427"/>
                </a:lnTo>
                <a:lnTo>
                  <a:pt x="2436273" y="231396"/>
                </a:lnTo>
                <a:lnTo>
                  <a:pt x="2421017" y="242091"/>
                </a:lnTo>
                <a:cubicBezTo>
                  <a:pt x="2385979" y="200183"/>
                  <a:pt x="2362130" y="180342"/>
                  <a:pt x="2349473" y="182568"/>
                </a:cubicBezTo>
                <a:lnTo>
                  <a:pt x="2348257" y="176773"/>
                </a:lnTo>
                <a:cubicBezTo>
                  <a:pt x="2346907" y="170334"/>
                  <a:pt x="2363733" y="156693"/>
                  <a:pt x="2398735" y="135851"/>
                </a:cubicBezTo>
                <a:close/>
                <a:moveTo>
                  <a:pt x="1365397" y="121268"/>
                </a:moveTo>
                <a:lnTo>
                  <a:pt x="1371473" y="150242"/>
                </a:lnTo>
                <a:lnTo>
                  <a:pt x="1354597" y="153210"/>
                </a:lnTo>
                <a:lnTo>
                  <a:pt x="1366275" y="167178"/>
                </a:lnTo>
                <a:lnTo>
                  <a:pt x="1349400" y="170146"/>
                </a:lnTo>
                <a:lnTo>
                  <a:pt x="1343322" y="141172"/>
                </a:lnTo>
                <a:cubicBezTo>
                  <a:pt x="1341162" y="130870"/>
                  <a:pt x="1345707" y="124729"/>
                  <a:pt x="1356959" y="122751"/>
                </a:cubicBezTo>
                <a:close/>
                <a:moveTo>
                  <a:pt x="2511524" y="99996"/>
                </a:moveTo>
                <a:lnTo>
                  <a:pt x="2494647" y="102964"/>
                </a:lnTo>
                <a:cubicBezTo>
                  <a:pt x="2507080" y="127483"/>
                  <a:pt x="2518220" y="138875"/>
                  <a:pt x="2528064" y="137145"/>
                </a:cubicBezTo>
                <a:cubicBezTo>
                  <a:pt x="2525633" y="125555"/>
                  <a:pt x="2526286" y="114758"/>
                  <a:pt x="2530021" y="104755"/>
                </a:cubicBezTo>
                <a:close/>
                <a:moveTo>
                  <a:pt x="1264417" y="4831"/>
                </a:moveTo>
                <a:lnTo>
                  <a:pt x="1259219" y="21769"/>
                </a:lnTo>
                <a:lnTo>
                  <a:pt x="1274474" y="11075"/>
                </a:lnTo>
                <a:lnTo>
                  <a:pt x="1282914" y="9591"/>
                </a:lnTo>
                <a:lnTo>
                  <a:pt x="1286154" y="25043"/>
                </a:lnTo>
                <a:lnTo>
                  <a:pt x="1252400" y="30979"/>
                </a:lnTo>
                <a:lnTo>
                  <a:pt x="1247539" y="7799"/>
                </a:lnTo>
                <a:close/>
                <a:moveTo>
                  <a:pt x="2499300" y="0"/>
                </a:moveTo>
                <a:cubicBezTo>
                  <a:pt x="2527745" y="24372"/>
                  <a:pt x="2548156" y="52162"/>
                  <a:pt x="2560534" y="83367"/>
                </a:cubicBezTo>
                <a:cubicBezTo>
                  <a:pt x="2552030" y="126255"/>
                  <a:pt x="2548858" y="152850"/>
                  <a:pt x="2551019" y="163152"/>
                </a:cubicBezTo>
                <a:lnTo>
                  <a:pt x="2557500" y="194057"/>
                </a:lnTo>
                <a:lnTo>
                  <a:pt x="2579239" y="214269"/>
                </a:lnTo>
                <a:lnTo>
                  <a:pt x="2570801" y="215753"/>
                </a:lnTo>
                <a:lnTo>
                  <a:pt x="2618246" y="285522"/>
                </a:lnTo>
                <a:lnTo>
                  <a:pt x="2626684" y="284039"/>
                </a:lnTo>
                <a:lnTo>
                  <a:pt x="2641940" y="273344"/>
                </a:lnTo>
                <a:lnTo>
                  <a:pt x="2645181" y="288797"/>
                </a:lnTo>
                <a:lnTo>
                  <a:pt x="2653619" y="287313"/>
                </a:lnTo>
                <a:lnTo>
                  <a:pt x="2639439" y="219707"/>
                </a:lnTo>
                <a:cubicBezTo>
                  <a:pt x="2657723" y="216492"/>
                  <a:pt x="2682252" y="222194"/>
                  <a:pt x="2713026" y="236810"/>
                </a:cubicBezTo>
                <a:lnTo>
                  <a:pt x="2719354" y="235698"/>
                </a:lnTo>
                <a:cubicBezTo>
                  <a:pt x="2716383" y="221533"/>
                  <a:pt x="2731774" y="211483"/>
                  <a:pt x="2765529" y="205548"/>
                </a:cubicBezTo>
                <a:cubicBezTo>
                  <a:pt x="2769152" y="208917"/>
                  <a:pt x="2788544" y="207509"/>
                  <a:pt x="2823704" y="201328"/>
                </a:cubicBezTo>
                <a:cubicBezTo>
                  <a:pt x="2832256" y="186471"/>
                  <a:pt x="2839027" y="149228"/>
                  <a:pt x="2844020" y="89600"/>
                </a:cubicBezTo>
                <a:lnTo>
                  <a:pt x="2852458" y="88117"/>
                </a:lnTo>
                <a:cubicBezTo>
                  <a:pt x="2891837" y="81192"/>
                  <a:pt x="2922797" y="107126"/>
                  <a:pt x="2945337" y="165920"/>
                </a:cubicBezTo>
                <a:cubicBezTo>
                  <a:pt x="2946687" y="172358"/>
                  <a:pt x="2966018" y="194997"/>
                  <a:pt x="3003329" y="233835"/>
                </a:cubicBezTo>
                <a:lnTo>
                  <a:pt x="2994891" y="235317"/>
                </a:lnTo>
                <a:cubicBezTo>
                  <a:pt x="3032900" y="291391"/>
                  <a:pt x="3069485" y="316336"/>
                  <a:pt x="3104646" y="310153"/>
                </a:cubicBezTo>
                <a:cubicBezTo>
                  <a:pt x="3113085" y="308669"/>
                  <a:pt x="3132415" y="331308"/>
                  <a:pt x="3162639" y="378067"/>
                </a:cubicBezTo>
                <a:cubicBezTo>
                  <a:pt x="3163720" y="383219"/>
                  <a:pt x="3161446" y="386289"/>
                  <a:pt x="3155821" y="387278"/>
                </a:cubicBezTo>
                <a:cubicBezTo>
                  <a:pt x="3156361" y="389853"/>
                  <a:pt x="3175528" y="415191"/>
                  <a:pt x="3213324" y="463290"/>
                </a:cubicBezTo>
                <a:lnTo>
                  <a:pt x="3206996" y="464403"/>
                </a:lnTo>
                <a:cubicBezTo>
                  <a:pt x="3275656" y="583182"/>
                  <a:pt x="3335302" y="638122"/>
                  <a:pt x="3385934" y="629218"/>
                </a:cubicBezTo>
                <a:lnTo>
                  <a:pt x="3394036" y="667852"/>
                </a:lnTo>
                <a:lnTo>
                  <a:pt x="3445211" y="744976"/>
                </a:lnTo>
                <a:cubicBezTo>
                  <a:pt x="3446832" y="752704"/>
                  <a:pt x="3454617" y="762016"/>
                  <a:pt x="3468570" y="772916"/>
                </a:cubicBezTo>
                <a:cubicBezTo>
                  <a:pt x="3478414" y="771184"/>
                  <a:pt x="3488535" y="753381"/>
                  <a:pt x="3498930" y="719508"/>
                </a:cubicBezTo>
                <a:cubicBezTo>
                  <a:pt x="3494710" y="720250"/>
                  <a:pt x="3492060" y="718045"/>
                  <a:pt x="3490981" y="712895"/>
                </a:cubicBezTo>
                <a:cubicBezTo>
                  <a:pt x="3505044" y="710421"/>
                  <a:pt x="3514219" y="688111"/>
                  <a:pt x="3518504" y="645966"/>
                </a:cubicBezTo>
                <a:cubicBezTo>
                  <a:pt x="3535380" y="642999"/>
                  <a:pt x="3540580" y="626062"/>
                  <a:pt x="3534097" y="595155"/>
                </a:cubicBezTo>
                <a:lnTo>
                  <a:pt x="3559413" y="590704"/>
                </a:lnTo>
                <a:cubicBezTo>
                  <a:pt x="3566444" y="589468"/>
                  <a:pt x="3588313" y="627682"/>
                  <a:pt x="3625018" y="705349"/>
                </a:cubicBezTo>
                <a:lnTo>
                  <a:pt x="3675650" y="696446"/>
                </a:lnTo>
                <a:lnTo>
                  <a:pt x="3690906" y="685752"/>
                </a:lnTo>
                <a:lnTo>
                  <a:pt x="3692525" y="693478"/>
                </a:lnTo>
                <a:lnTo>
                  <a:pt x="3707783" y="682784"/>
                </a:lnTo>
                <a:cubicBezTo>
                  <a:pt x="3788862" y="693897"/>
                  <a:pt x="3831155" y="707824"/>
                  <a:pt x="3834667" y="724565"/>
                </a:cubicBezTo>
                <a:cubicBezTo>
                  <a:pt x="3842183" y="732590"/>
                  <a:pt x="3846481" y="739178"/>
                  <a:pt x="3847561" y="744329"/>
                </a:cubicBezTo>
                <a:cubicBezTo>
                  <a:pt x="3844096" y="755621"/>
                  <a:pt x="3842904" y="763841"/>
                  <a:pt x="3843985" y="768993"/>
                </a:cubicBezTo>
                <a:lnTo>
                  <a:pt x="3867343" y="796931"/>
                </a:lnTo>
                <a:cubicBezTo>
                  <a:pt x="3863879" y="808222"/>
                  <a:pt x="3862686" y="816443"/>
                  <a:pt x="3863767" y="821595"/>
                </a:cubicBezTo>
                <a:lnTo>
                  <a:pt x="3872205" y="820110"/>
                </a:lnTo>
                <a:lnTo>
                  <a:pt x="3867007" y="837046"/>
                </a:lnTo>
                <a:lnTo>
                  <a:pt x="3878282" y="849085"/>
                </a:lnTo>
                <a:cubicBezTo>
                  <a:pt x="3870542" y="867804"/>
                  <a:pt x="3868158" y="884246"/>
                  <a:pt x="3871127" y="898412"/>
                </a:cubicBezTo>
                <a:lnTo>
                  <a:pt x="3902729" y="1049077"/>
                </a:lnTo>
                <a:lnTo>
                  <a:pt x="3887961" y="1051674"/>
                </a:lnTo>
                <a:lnTo>
                  <a:pt x="3900925" y="1113486"/>
                </a:lnTo>
                <a:lnTo>
                  <a:pt x="3897150" y="1262361"/>
                </a:lnTo>
                <a:lnTo>
                  <a:pt x="3905588" y="1260877"/>
                </a:lnTo>
                <a:cubicBezTo>
                  <a:pt x="3901583" y="1269593"/>
                  <a:pt x="3902846" y="1303419"/>
                  <a:pt x="3909374" y="1362358"/>
                </a:cubicBezTo>
                <a:cubicBezTo>
                  <a:pt x="3916890" y="1370382"/>
                  <a:pt x="3921864" y="1380191"/>
                  <a:pt x="3924294" y="1391780"/>
                </a:cubicBezTo>
                <a:cubicBezTo>
                  <a:pt x="3913313" y="1395047"/>
                  <a:pt x="3908767" y="1401186"/>
                  <a:pt x="3910659" y="1410201"/>
                </a:cubicBezTo>
                <a:lnTo>
                  <a:pt x="3924838" y="1477807"/>
                </a:lnTo>
                <a:cubicBezTo>
                  <a:pt x="3925917" y="1482959"/>
                  <a:pt x="3923645" y="1486027"/>
                  <a:pt x="3918020" y="1487017"/>
                </a:cubicBezTo>
                <a:lnTo>
                  <a:pt x="3929700" y="1500986"/>
                </a:lnTo>
                <a:cubicBezTo>
                  <a:pt x="3921419" y="1517130"/>
                  <a:pt x="3912494" y="1610164"/>
                  <a:pt x="3902926" y="1780085"/>
                </a:cubicBezTo>
                <a:lnTo>
                  <a:pt x="3914606" y="1794056"/>
                </a:lnTo>
                <a:lnTo>
                  <a:pt x="3917847" y="1809507"/>
                </a:lnTo>
                <a:lnTo>
                  <a:pt x="3919131" y="1857351"/>
                </a:lnTo>
                <a:cubicBezTo>
                  <a:pt x="3926647" y="1865375"/>
                  <a:pt x="3930947" y="1871963"/>
                  <a:pt x="3932026" y="1877115"/>
                </a:cubicBezTo>
                <a:lnTo>
                  <a:pt x="3923588" y="1878599"/>
                </a:lnTo>
                <a:lnTo>
                  <a:pt x="3935268" y="1892567"/>
                </a:lnTo>
                <a:lnTo>
                  <a:pt x="3938509" y="1908021"/>
                </a:lnTo>
                <a:cubicBezTo>
                  <a:pt x="3939589" y="1913171"/>
                  <a:pt x="3937315" y="1916241"/>
                  <a:pt x="3931690" y="1917231"/>
                </a:cubicBezTo>
                <a:lnTo>
                  <a:pt x="3943370" y="1931200"/>
                </a:lnTo>
                <a:lnTo>
                  <a:pt x="3944991" y="1938926"/>
                </a:lnTo>
                <a:lnTo>
                  <a:pt x="3944250" y="1977111"/>
                </a:lnTo>
                <a:cubicBezTo>
                  <a:pt x="3949876" y="1976122"/>
                  <a:pt x="3953228" y="1978203"/>
                  <a:pt x="3954309" y="1983354"/>
                </a:cubicBezTo>
                <a:lnTo>
                  <a:pt x="3945871" y="1984838"/>
                </a:lnTo>
                <a:lnTo>
                  <a:pt x="3957550" y="1998806"/>
                </a:lnTo>
                <a:lnTo>
                  <a:pt x="3960792" y="2014260"/>
                </a:lnTo>
                <a:cubicBezTo>
                  <a:pt x="3961871" y="2019411"/>
                  <a:pt x="3959598" y="2022482"/>
                  <a:pt x="3953973" y="2023470"/>
                </a:cubicBezTo>
                <a:cubicBezTo>
                  <a:pt x="3955054" y="2028620"/>
                  <a:pt x="3958406" y="2030702"/>
                  <a:pt x="3964032" y="2029714"/>
                </a:cubicBezTo>
                <a:lnTo>
                  <a:pt x="3974298" y="2162099"/>
                </a:lnTo>
                <a:lnTo>
                  <a:pt x="3985572" y="2174137"/>
                </a:lnTo>
                <a:cubicBezTo>
                  <a:pt x="3977833" y="2192855"/>
                  <a:pt x="3974908" y="2206722"/>
                  <a:pt x="3976798" y="2215737"/>
                </a:cubicBezTo>
                <a:cubicBezTo>
                  <a:pt x="3982423" y="2214747"/>
                  <a:pt x="3985778" y="2216829"/>
                  <a:pt x="3986859" y="2221979"/>
                </a:cubicBezTo>
                <a:cubicBezTo>
                  <a:pt x="3981232" y="2222969"/>
                  <a:pt x="3978960" y="2226039"/>
                  <a:pt x="3980040" y="2231189"/>
                </a:cubicBezTo>
                <a:lnTo>
                  <a:pt x="3988478" y="2229705"/>
                </a:lnTo>
                <a:lnTo>
                  <a:pt x="3975385" y="2334153"/>
                </a:lnTo>
                <a:lnTo>
                  <a:pt x="3966947" y="2335638"/>
                </a:lnTo>
                <a:lnTo>
                  <a:pt x="3976265" y="2380064"/>
                </a:lnTo>
                <a:cubicBezTo>
                  <a:pt x="3957981" y="2383279"/>
                  <a:pt x="3963257" y="2474484"/>
                  <a:pt x="3992091" y="2653676"/>
                </a:cubicBezTo>
                <a:cubicBezTo>
                  <a:pt x="3996727" y="2703599"/>
                  <a:pt x="3988111" y="2759859"/>
                  <a:pt x="3966240" y="2822455"/>
                </a:cubicBezTo>
                <a:cubicBezTo>
                  <a:pt x="3974073" y="2859801"/>
                  <a:pt x="3956236" y="2910337"/>
                  <a:pt x="3912730" y="2974068"/>
                </a:cubicBezTo>
                <a:lnTo>
                  <a:pt x="3927649" y="3003490"/>
                </a:lnTo>
                <a:cubicBezTo>
                  <a:pt x="3927426" y="3030233"/>
                  <a:pt x="3927719" y="3045536"/>
                  <a:pt x="3928529" y="3049401"/>
                </a:cubicBezTo>
                <a:cubicBezTo>
                  <a:pt x="3944102" y="3068027"/>
                  <a:pt x="3953508" y="3085065"/>
                  <a:pt x="3956750" y="3100519"/>
                </a:cubicBezTo>
                <a:cubicBezTo>
                  <a:pt x="3963064" y="3151481"/>
                  <a:pt x="3962705" y="3177583"/>
                  <a:pt x="3955674" y="3178820"/>
                </a:cubicBezTo>
                <a:lnTo>
                  <a:pt x="3967352" y="3192788"/>
                </a:lnTo>
                <a:lnTo>
                  <a:pt x="3962156" y="3209726"/>
                </a:lnTo>
                <a:lnTo>
                  <a:pt x="3970594" y="3208240"/>
                </a:lnTo>
                <a:lnTo>
                  <a:pt x="3964991" y="3223247"/>
                </a:lnTo>
                <a:cubicBezTo>
                  <a:pt x="3978766" y="3288921"/>
                  <a:pt x="4015420" y="3355915"/>
                  <a:pt x="4074953" y="3424226"/>
                </a:cubicBezTo>
                <a:cubicBezTo>
                  <a:pt x="4077113" y="3434528"/>
                  <a:pt x="4083821" y="3438689"/>
                  <a:pt x="4095072" y="3436711"/>
                </a:cubicBezTo>
                <a:lnTo>
                  <a:pt x="4099933" y="3459890"/>
                </a:lnTo>
                <a:lnTo>
                  <a:pt x="4081436" y="3455131"/>
                </a:lnTo>
                <a:cubicBezTo>
                  <a:pt x="4086838" y="3480887"/>
                  <a:pt x="4073365" y="3496607"/>
                  <a:pt x="4041018" y="3502295"/>
                </a:cubicBezTo>
                <a:lnTo>
                  <a:pt x="4032579" y="3503779"/>
                </a:lnTo>
                <a:lnTo>
                  <a:pt x="4030957" y="3496053"/>
                </a:lnTo>
                <a:lnTo>
                  <a:pt x="4047835" y="3493085"/>
                </a:lnTo>
                <a:lnTo>
                  <a:pt x="4044594" y="3477633"/>
                </a:lnTo>
                <a:cubicBezTo>
                  <a:pt x="4026310" y="3480847"/>
                  <a:pt x="4012898" y="3472523"/>
                  <a:pt x="4004358" y="3452661"/>
                </a:cubicBezTo>
                <a:lnTo>
                  <a:pt x="3985861" y="3447903"/>
                </a:lnTo>
                <a:lnTo>
                  <a:pt x="3991057" y="3430967"/>
                </a:lnTo>
                <a:lnTo>
                  <a:pt x="3987816" y="3415513"/>
                </a:lnTo>
                <a:lnTo>
                  <a:pt x="3954063" y="3421449"/>
                </a:lnTo>
                <a:lnTo>
                  <a:pt x="3955684" y="3429175"/>
                </a:lnTo>
                <a:lnTo>
                  <a:pt x="3940916" y="3431772"/>
                </a:lnTo>
                <a:lnTo>
                  <a:pt x="3909315" y="3281104"/>
                </a:lnTo>
                <a:lnTo>
                  <a:pt x="3919222" y="3255329"/>
                </a:lnTo>
                <a:lnTo>
                  <a:pt x="3915981" y="3239876"/>
                </a:lnTo>
                <a:cubicBezTo>
                  <a:pt x="3914901" y="3234725"/>
                  <a:pt x="3912251" y="3232521"/>
                  <a:pt x="3908032" y="3233262"/>
                </a:cubicBezTo>
                <a:lnTo>
                  <a:pt x="3911525" y="3218627"/>
                </a:lnTo>
                <a:lnTo>
                  <a:pt x="3890863" y="3120116"/>
                </a:lnTo>
                <a:lnTo>
                  <a:pt x="3902877" y="3093968"/>
                </a:lnTo>
                <a:lnTo>
                  <a:pt x="3894439" y="3095452"/>
                </a:lnTo>
                <a:lnTo>
                  <a:pt x="3899637" y="3078514"/>
                </a:lnTo>
                <a:lnTo>
                  <a:pt x="3883836" y="3003183"/>
                </a:lnTo>
                <a:lnTo>
                  <a:pt x="3895853" y="2977035"/>
                </a:lnTo>
                <a:lnTo>
                  <a:pt x="3894232" y="2969307"/>
                </a:lnTo>
                <a:cubicBezTo>
                  <a:pt x="3890991" y="2953856"/>
                  <a:pt x="3886557" y="2946623"/>
                  <a:pt x="3880932" y="2947613"/>
                </a:cubicBezTo>
                <a:lnTo>
                  <a:pt x="3881673" y="2909427"/>
                </a:lnTo>
                <a:lnTo>
                  <a:pt x="3851289" y="2764557"/>
                </a:lnTo>
                <a:lnTo>
                  <a:pt x="3850003" y="2716713"/>
                </a:lnTo>
                <a:lnTo>
                  <a:pt x="3838728" y="2704677"/>
                </a:lnTo>
                <a:cubicBezTo>
                  <a:pt x="3841115" y="2688234"/>
                  <a:pt x="3845119" y="2679519"/>
                  <a:pt x="3850745" y="2678529"/>
                </a:cubicBezTo>
                <a:lnTo>
                  <a:pt x="3839064" y="2664561"/>
                </a:lnTo>
                <a:lnTo>
                  <a:pt x="3829342" y="2618202"/>
                </a:lnTo>
                <a:cubicBezTo>
                  <a:pt x="3825292" y="2598885"/>
                  <a:pt x="3834629" y="2573878"/>
                  <a:pt x="3857355" y="2543176"/>
                </a:cubicBezTo>
                <a:lnTo>
                  <a:pt x="3845675" y="2529206"/>
                </a:lnTo>
                <a:cubicBezTo>
                  <a:pt x="3852707" y="2527970"/>
                  <a:pt x="3859525" y="2518759"/>
                  <a:pt x="3866129" y="2501576"/>
                </a:cubicBezTo>
                <a:cubicBezTo>
                  <a:pt x="3865320" y="2497712"/>
                  <a:pt x="3862101" y="2496275"/>
                  <a:pt x="3856475" y="2497264"/>
                </a:cubicBezTo>
                <a:lnTo>
                  <a:pt x="3861673" y="2480327"/>
                </a:lnTo>
                <a:cubicBezTo>
                  <a:pt x="3847507" y="2461455"/>
                  <a:pt x="3834095" y="2453131"/>
                  <a:pt x="3821437" y="2455357"/>
                </a:cubicBezTo>
                <a:cubicBezTo>
                  <a:pt x="3840699" y="2435947"/>
                  <a:pt x="3849250" y="2421091"/>
                  <a:pt x="3847089" y="2410789"/>
                </a:cubicBezTo>
                <a:lnTo>
                  <a:pt x="3870294" y="2406709"/>
                </a:lnTo>
                <a:lnTo>
                  <a:pt x="3914107" y="2407017"/>
                </a:lnTo>
                <a:cubicBezTo>
                  <a:pt x="3913026" y="2401866"/>
                  <a:pt x="3914354" y="2394288"/>
                  <a:pt x="3918089" y="2384285"/>
                </a:cubicBezTo>
                <a:cubicBezTo>
                  <a:pt x="3915389" y="2371407"/>
                  <a:pt x="3896351" y="2364073"/>
                  <a:pt x="3860977" y="2362283"/>
                </a:cubicBezTo>
                <a:cubicBezTo>
                  <a:pt x="3845506" y="2365002"/>
                  <a:pt x="3839392" y="2374089"/>
                  <a:pt x="3842632" y="2389542"/>
                </a:cubicBezTo>
                <a:cubicBezTo>
                  <a:pt x="3832787" y="2391273"/>
                  <a:pt x="3821108" y="2377304"/>
                  <a:pt x="3807593" y="2347633"/>
                </a:cubicBezTo>
                <a:cubicBezTo>
                  <a:pt x="3818844" y="2345655"/>
                  <a:pt x="3823391" y="2339516"/>
                  <a:pt x="3821229" y="2329214"/>
                </a:cubicBezTo>
                <a:cubicBezTo>
                  <a:pt x="3815603" y="2330204"/>
                  <a:pt x="3812251" y="2328121"/>
                  <a:pt x="3811170" y="2322970"/>
                </a:cubicBezTo>
                <a:cubicBezTo>
                  <a:pt x="3822422" y="2320992"/>
                  <a:pt x="3827507" y="2317428"/>
                  <a:pt x="3826426" y="2312278"/>
                </a:cubicBezTo>
                <a:cubicBezTo>
                  <a:pt x="3818911" y="2304252"/>
                  <a:pt x="3814613" y="2297663"/>
                  <a:pt x="3813532" y="2292514"/>
                </a:cubicBezTo>
                <a:cubicBezTo>
                  <a:pt x="3820564" y="2291276"/>
                  <a:pt x="3826679" y="2282189"/>
                  <a:pt x="3831877" y="2265253"/>
                </a:cubicBezTo>
                <a:lnTo>
                  <a:pt x="3820197" y="2251283"/>
                </a:lnTo>
                <a:cubicBezTo>
                  <a:pt x="3831449" y="2249305"/>
                  <a:pt x="3835993" y="2243166"/>
                  <a:pt x="3833832" y="2232864"/>
                </a:cubicBezTo>
                <a:lnTo>
                  <a:pt x="3812093" y="2212652"/>
                </a:lnTo>
                <a:lnTo>
                  <a:pt x="3817697" y="2197646"/>
                </a:lnTo>
                <a:lnTo>
                  <a:pt x="3809258" y="2199130"/>
                </a:lnTo>
                <a:cubicBezTo>
                  <a:pt x="3808179" y="2193979"/>
                  <a:pt x="3816189" y="2176548"/>
                  <a:pt x="3833288" y="2146836"/>
                </a:cubicBezTo>
                <a:lnTo>
                  <a:pt x="3811550" y="2126625"/>
                </a:lnTo>
                <a:lnTo>
                  <a:pt x="3816748" y="2109687"/>
                </a:lnTo>
                <a:lnTo>
                  <a:pt x="3798991" y="2066744"/>
                </a:lnTo>
                <a:lnTo>
                  <a:pt x="3799327" y="2026627"/>
                </a:lnTo>
                <a:lnTo>
                  <a:pt x="3790889" y="2028111"/>
                </a:lnTo>
                <a:cubicBezTo>
                  <a:pt x="3798628" y="2009392"/>
                  <a:pt x="3801689" y="1996169"/>
                  <a:pt x="3800068" y="1988443"/>
                </a:cubicBezTo>
                <a:lnTo>
                  <a:pt x="3791630" y="1989927"/>
                </a:lnTo>
                <a:cubicBezTo>
                  <a:pt x="3784358" y="1885721"/>
                  <a:pt x="3790567" y="1831888"/>
                  <a:pt x="3810255" y="1828427"/>
                </a:cubicBezTo>
                <a:lnTo>
                  <a:pt x="3798577" y="1814457"/>
                </a:lnTo>
                <a:cubicBezTo>
                  <a:pt x="3803616" y="1782860"/>
                  <a:pt x="3811762" y="1766072"/>
                  <a:pt x="3823013" y="1764095"/>
                </a:cubicBezTo>
                <a:lnTo>
                  <a:pt x="3811333" y="1750125"/>
                </a:lnTo>
                <a:cubicBezTo>
                  <a:pt x="3816429" y="1711842"/>
                  <a:pt x="3823195" y="1691960"/>
                  <a:pt x="3831634" y="1690475"/>
                </a:cubicBezTo>
                <a:cubicBezTo>
                  <a:pt x="3833794" y="1700777"/>
                  <a:pt x="3840501" y="1704939"/>
                  <a:pt x="3851752" y="1702961"/>
                </a:cubicBezTo>
                <a:lnTo>
                  <a:pt x="3863767" y="1676814"/>
                </a:lnTo>
                <a:cubicBezTo>
                  <a:pt x="3849704" y="1679288"/>
                  <a:pt x="3830372" y="1656649"/>
                  <a:pt x="3805775" y="1608900"/>
                </a:cubicBezTo>
                <a:lnTo>
                  <a:pt x="3814213" y="1607415"/>
                </a:lnTo>
                <a:cubicBezTo>
                  <a:pt x="3819838" y="1606426"/>
                  <a:pt x="3822899" y="1593205"/>
                  <a:pt x="3823392" y="1567747"/>
                </a:cubicBezTo>
                <a:cubicBezTo>
                  <a:pt x="3815877" y="1559723"/>
                  <a:pt x="3810904" y="1549915"/>
                  <a:pt x="3808471" y="1538326"/>
                </a:cubicBezTo>
                <a:lnTo>
                  <a:pt x="3813671" y="1521388"/>
                </a:lnTo>
                <a:cubicBezTo>
                  <a:pt x="3805882" y="1512076"/>
                  <a:pt x="3801450" y="1504844"/>
                  <a:pt x="3800370" y="1499693"/>
                </a:cubicBezTo>
                <a:cubicBezTo>
                  <a:pt x="3805997" y="1498704"/>
                  <a:pt x="3808269" y="1495635"/>
                  <a:pt x="3807188" y="1490483"/>
                </a:cubicBezTo>
                <a:lnTo>
                  <a:pt x="3798749" y="1491967"/>
                </a:lnTo>
                <a:cubicBezTo>
                  <a:pt x="3806489" y="1473248"/>
                  <a:pt x="3809008" y="1457449"/>
                  <a:pt x="3806308" y="1444571"/>
                </a:cubicBezTo>
                <a:cubicBezTo>
                  <a:pt x="3800682" y="1445560"/>
                  <a:pt x="3797330" y="1443480"/>
                  <a:pt x="3796249" y="1438328"/>
                </a:cubicBezTo>
                <a:cubicBezTo>
                  <a:pt x="3806094" y="1436597"/>
                  <a:pt x="3811832" y="1422237"/>
                  <a:pt x="3813463" y="1395245"/>
                </a:cubicBezTo>
                <a:lnTo>
                  <a:pt x="3805024" y="1396729"/>
                </a:lnTo>
                <a:cubicBezTo>
                  <a:pt x="3806067" y="1339131"/>
                  <a:pt x="3811511" y="1309464"/>
                  <a:pt x="3821357" y="1307734"/>
                </a:cubicBezTo>
                <a:lnTo>
                  <a:pt x="3809677" y="1293765"/>
                </a:lnTo>
                <a:cubicBezTo>
                  <a:pt x="3819292" y="1151875"/>
                  <a:pt x="3822884" y="1075134"/>
                  <a:pt x="3820453" y="1063545"/>
                </a:cubicBezTo>
                <a:cubicBezTo>
                  <a:pt x="3815051" y="1037790"/>
                  <a:pt x="3766563" y="1025619"/>
                  <a:pt x="3674988" y="1027034"/>
                </a:cubicBezTo>
                <a:lnTo>
                  <a:pt x="3656979" y="1014178"/>
                </a:lnTo>
                <a:cubicBezTo>
                  <a:pt x="3636096" y="1025861"/>
                  <a:pt x="3626466" y="1035565"/>
                  <a:pt x="3628087" y="1043291"/>
                </a:cubicBezTo>
                <a:lnTo>
                  <a:pt x="3629707" y="1051019"/>
                </a:lnTo>
                <a:cubicBezTo>
                  <a:pt x="3688880" y="1061978"/>
                  <a:pt x="3722652" y="1087418"/>
                  <a:pt x="3731023" y="1127338"/>
                </a:cubicBezTo>
                <a:cubicBezTo>
                  <a:pt x="3725398" y="1128327"/>
                  <a:pt x="3723126" y="1131397"/>
                  <a:pt x="3724206" y="1136548"/>
                </a:cubicBezTo>
                <a:lnTo>
                  <a:pt x="3742703" y="1141307"/>
                </a:lnTo>
                <a:cubicBezTo>
                  <a:pt x="3737664" y="1172903"/>
                  <a:pt x="3732331" y="1189197"/>
                  <a:pt x="3726705" y="1190186"/>
                </a:cubicBezTo>
                <a:cubicBezTo>
                  <a:pt x="3727786" y="1195336"/>
                  <a:pt x="3731139" y="1197418"/>
                  <a:pt x="3736764" y="1196428"/>
                </a:cubicBezTo>
                <a:cubicBezTo>
                  <a:pt x="3743833" y="1257942"/>
                  <a:pt x="3742821" y="1294839"/>
                  <a:pt x="3733730" y="1307119"/>
                </a:cubicBezTo>
                <a:lnTo>
                  <a:pt x="3736972" y="1322571"/>
                </a:lnTo>
                <a:cubicBezTo>
                  <a:pt x="3738053" y="1327723"/>
                  <a:pt x="3741406" y="1329803"/>
                  <a:pt x="3747032" y="1328814"/>
                </a:cubicBezTo>
                <a:cubicBezTo>
                  <a:pt x="3750272" y="1344268"/>
                  <a:pt x="3744158" y="1353353"/>
                  <a:pt x="3728687" y="1356075"/>
                </a:cubicBezTo>
                <a:lnTo>
                  <a:pt x="3741245" y="1415955"/>
                </a:lnTo>
                <a:cubicBezTo>
                  <a:pt x="3737557" y="1453990"/>
                  <a:pt x="3736253" y="1475583"/>
                  <a:pt x="3737334" y="1480734"/>
                </a:cubicBezTo>
                <a:lnTo>
                  <a:pt x="3757994" y="1579246"/>
                </a:lnTo>
                <a:cubicBezTo>
                  <a:pt x="3745337" y="1581472"/>
                  <a:pt x="3739464" y="1595191"/>
                  <a:pt x="3740375" y="1620399"/>
                </a:cubicBezTo>
                <a:lnTo>
                  <a:pt x="3731937" y="1621883"/>
                </a:lnTo>
                <a:lnTo>
                  <a:pt x="3744903" y="1683694"/>
                </a:lnTo>
                <a:cubicBezTo>
                  <a:pt x="3733650" y="1685673"/>
                  <a:pt x="3724964" y="1699886"/>
                  <a:pt x="3718844" y="1726330"/>
                </a:cubicBezTo>
                <a:cubicBezTo>
                  <a:pt x="3719925" y="1731482"/>
                  <a:pt x="3723278" y="1733563"/>
                  <a:pt x="3728903" y="1732573"/>
                </a:cubicBezTo>
                <a:cubicBezTo>
                  <a:pt x="3732416" y="1749314"/>
                  <a:pt x="3724637" y="1806095"/>
                  <a:pt x="3705570" y="1902913"/>
                </a:cubicBezTo>
                <a:cubicBezTo>
                  <a:pt x="3706380" y="1906776"/>
                  <a:pt x="3709599" y="1908213"/>
                  <a:pt x="3715224" y="1907224"/>
                </a:cubicBezTo>
                <a:cubicBezTo>
                  <a:pt x="3715428" y="1949916"/>
                  <a:pt x="3711312" y="1972005"/>
                  <a:pt x="3702874" y="1973487"/>
                </a:cubicBezTo>
                <a:cubicBezTo>
                  <a:pt x="3703953" y="1978639"/>
                  <a:pt x="3707306" y="1980719"/>
                  <a:pt x="3712931" y="1979730"/>
                </a:cubicBezTo>
                <a:lnTo>
                  <a:pt x="3712190" y="2017915"/>
                </a:lnTo>
                <a:lnTo>
                  <a:pt x="3723534" y="2072000"/>
                </a:lnTo>
                <a:cubicBezTo>
                  <a:pt x="3724614" y="2077152"/>
                  <a:pt x="3722342" y="2080222"/>
                  <a:pt x="3716715" y="2081210"/>
                </a:cubicBezTo>
                <a:cubicBezTo>
                  <a:pt x="3724233" y="2089236"/>
                  <a:pt x="3728666" y="2096467"/>
                  <a:pt x="3730016" y="2102906"/>
                </a:cubicBezTo>
                <a:cubicBezTo>
                  <a:pt x="3726710" y="2128857"/>
                  <a:pt x="3725991" y="2181057"/>
                  <a:pt x="3727862" y="2259509"/>
                </a:cubicBezTo>
                <a:lnTo>
                  <a:pt x="3736300" y="2258023"/>
                </a:lnTo>
                <a:lnTo>
                  <a:pt x="3735223" y="2336325"/>
                </a:lnTo>
                <a:cubicBezTo>
                  <a:pt x="3740850" y="2335335"/>
                  <a:pt x="3744203" y="2337417"/>
                  <a:pt x="3745284" y="2342567"/>
                </a:cubicBezTo>
                <a:cubicBezTo>
                  <a:pt x="3732625" y="2344793"/>
                  <a:pt x="3732746" y="2397514"/>
                  <a:pt x="3745644" y="2500730"/>
                </a:cubicBezTo>
                <a:lnTo>
                  <a:pt x="3764685" y="2591516"/>
                </a:lnTo>
                <a:lnTo>
                  <a:pt x="3759487" y="2608453"/>
                </a:lnTo>
                <a:lnTo>
                  <a:pt x="3767927" y="2606969"/>
                </a:lnTo>
                <a:cubicBezTo>
                  <a:pt x="3761536" y="2632127"/>
                  <a:pt x="3760636" y="2655652"/>
                  <a:pt x="3765228" y="2677543"/>
                </a:cubicBezTo>
                <a:cubicBezTo>
                  <a:pt x="3770854" y="2676555"/>
                  <a:pt x="3774207" y="2678635"/>
                  <a:pt x="3775288" y="2683785"/>
                </a:cubicBezTo>
                <a:cubicBezTo>
                  <a:pt x="3764306" y="2687052"/>
                  <a:pt x="3759762" y="2693192"/>
                  <a:pt x="3761652" y="2702207"/>
                </a:cubicBezTo>
                <a:cubicBezTo>
                  <a:pt x="3764893" y="2717660"/>
                  <a:pt x="3769326" y="2724890"/>
                  <a:pt x="3774952" y="2723902"/>
                </a:cubicBezTo>
                <a:cubicBezTo>
                  <a:pt x="3776393" y="2786405"/>
                  <a:pt x="3782923" y="2845343"/>
                  <a:pt x="3794536" y="2900716"/>
                </a:cubicBezTo>
                <a:lnTo>
                  <a:pt x="3806215" y="2914685"/>
                </a:lnTo>
                <a:cubicBezTo>
                  <a:pt x="3806048" y="2934744"/>
                  <a:pt x="3802448" y="2945390"/>
                  <a:pt x="3795415" y="2946627"/>
                </a:cubicBezTo>
                <a:lnTo>
                  <a:pt x="3807095" y="2960596"/>
                </a:lnTo>
                <a:lnTo>
                  <a:pt x="3811956" y="2983776"/>
                </a:lnTo>
                <a:cubicBezTo>
                  <a:pt x="3813036" y="2988925"/>
                  <a:pt x="3810764" y="2991997"/>
                  <a:pt x="3805139" y="2992985"/>
                </a:cubicBezTo>
                <a:lnTo>
                  <a:pt x="3816818" y="3006955"/>
                </a:lnTo>
                <a:cubicBezTo>
                  <a:pt x="3808808" y="3024386"/>
                  <a:pt x="3805748" y="3037610"/>
                  <a:pt x="3807638" y="3046623"/>
                </a:cubicBezTo>
                <a:lnTo>
                  <a:pt x="3816077" y="3045139"/>
                </a:lnTo>
                <a:lnTo>
                  <a:pt x="3810879" y="3062076"/>
                </a:lnTo>
                <a:lnTo>
                  <a:pt x="3825465" y="3131614"/>
                </a:lnTo>
                <a:cubicBezTo>
                  <a:pt x="3826274" y="3135477"/>
                  <a:pt x="3829492" y="3136914"/>
                  <a:pt x="3835118" y="3135926"/>
                </a:cubicBezTo>
                <a:lnTo>
                  <a:pt x="3829920" y="3152863"/>
                </a:lnTo>
                <a:lnTo>
                  <a:pt x="3831541" y="3160588"/>
                </a:lnTo>
                <a:cubicBezTo>
                  <a:pt x="3832622" y="3165740"/>
                  <a:pt x="3835975" y="3167822"/>
                  <a:pt x="3841600" y="3166832"/>
                </a:cubicBezTo>
                <a:cubicBezTo>
                  <a:pt x="3838136" y="3178122"/>
                  <a:pt x="3837235" y="3201648"/>
                  <a:pt x="3838902" y="3237406"/>
                </a:cubicBezTo>
                <a:lnTo>
                  <a:pt x="3847341" y="3235922"/>
                </a:lnTo>
                <a:lnTo>
                  <a:pt x="3842143" y="3252859"/>
                </a:lnTo>
                <a:cubicBezTo>
                  <a:pt x="3843224" y="3258009"/>
                  <a:pt x="3846578" y="3260091"/>
                  <a:pt x="3852203" y="3259102"/>
                </a:cubicBezTo>
                <a:cubicBezTo>
                  <a:pt x="3844462" y="3277821"/>
                  <a:pt x="3845724" y="3311647"/>
                  <a:pt x="3855987" y="3360581"/>
                </a:cubicBezTo>
                <a:lnTo>
                  <a:pt x="3837490" y="3355823"/>
                </a:lnTo>
                <a:lnTo>
                  <a:pt x="3849169" y="3369792"/>
                </a:lnTo>
                <a:lnTo>
                  <a:pt x="3850790" y="3377518"/>
                </a:lnTo>
                <a:lnTo>
                  <a:pt x="3842351" y="3379003"/>
                </a:lnTo>
                <a:cubicBezTo>
                  <a:pt x="3836726" y="3379992"/>
                  <a:pt x="3833373" y="3377910"/>
                  <a:pt x="3832293" y="3372760"/>
                </a:cubicBezTo>
                <a:cubicBezTo>
                  <a:pt x="3823527" y="3379642"/>
                  <a:pt x="3816333" y="3383576"/>
                  <a:pt x="3810708" y="3384566"/>
                </a:cubicBezTo>
                <a:lnTo>
                  <a:pt x="3822386" y="3398535"/>
                </a:lnTo>
                <a:lnTo>
                  <a:pt x="3807131" y="3409230"/>
                </a:lnTo>
                <a:lnTo>
                  <a:pt x="3788632" y="3404470"/>
                </a:lnTo>
                <a:lnTo>
                  <a:pt x="3790253" y="3412198"/>
                </a:lnTo>
                <a:cubicBezTo>
                  <a:pt x="3827191" y="3428401"/>
                  <a:pt x="3848093" y="3448092"/>
                  <a:pt x="3852953" y="3471272"/>
                </a:cubicBezTo>
                <a:lnTo>
                  <a:pt x="3854574" y="3478998"/>
                </a:lnTo>
                <a:cubicBezTo>
                  <a:pt x="3855655" y="3484149"/>
                  <a:pt x="3853382" y="3487220"/>
                  <a:pt x="3847757" y="3488210"/>
                </a:cubicBezTo>
                <a:lnTo>
                  <a:pt x="3859436" y="3502178"/>
                </a:lnTo>
                <a:cubicBezTo>
                  <a:pt x="3860516" y="3507328"/>
                  <a:pt x="3858244" y="3510400"/>
                  <a:pt x="3852618" y="3511389"/>
                </a:cubicBezTo>
                <a:lnTo>
                  <a:pt x="3864297" y="3525358"/>
                </a:lnTo>
                <a:lnTo>
                  <a:pt x="3865918" y="3533083"/>
                </a:lnTo>
                <a:cubicBezTo>
                  <a:pt x="3868079" y="3543385"/>
                  <a:pt x="3873150" y="3591898"/>
                  <a:pt x="3881130" y="3678620"/>
                </a:cubicBezTo>
                <a:lnTo>
                  <a:pt x="3882750" y="3686347"/>
                </a:lnTo>
                <a:cubicBezTo>
                  <a:pt x="3885451" y="3699225"/>
                  <a:pt x="3895101" y="3720894"/>
                  <a:pt x="3911698" y="3751357"/>
                </a:cubicBezTo>
                <a:lnTo>
                  <a:pt x="3895309" y="3746227"/>
                </a:lnTo>
                <a:lnTo>
                  <a:pt x="3900171" y="3769407"/>
                </a:lnTo>
                <a:cubicBezTo>
                  <a:pt x="3926893" y="3764707"/>
                  <a:pt x="3967730" y="3768209"/>
                  <a:pt x="4022684" y="3779911"/>
                </a:cubicBezTo>
                <a:cubicBezTo>
                  <a:pt x="4035341" y="3777685"/>
                  <a:pt x="4042648" y="3760377"/>
                  <a:pt x="4044605" y="3727988"/>
                </a:cubicBezTo>
                <a:lnTo>
                  <a:pt x="4053043" y="3726504"/>
                </a:lnTo>
                <a:lnTo>
                  <a:pt x="4036907" y="3691287"/>
                </a:lnTo>
                <a:cubicBezTo>
                  <a:pt x="4042532" y="3690297"/>
                  <a:pt x="4044804" y="3687228"/>
                  <a:pt x="4043725" y="3682077"/>
                </a:cubicBezTo>
                <a:cubicBezTo>
                  <a:pt x="4038098" y="3683065"/>
                  <a:pt x="4034747" y="3680985"/>
                  <a:pt x="4033666" y="3675834"/>
                </a:cubicBezTo>
                <a:cubicBezTo>
                  <a:pt x="4043836" y="3668706"/>
                  <a:pt x="4051735" y="3664646"/>
                  <a:pt x="4057360" y="3663656"/>
                </a:cubicBezTo>
                <a:lnTo>
                  <a:pt x="4025355" y="3511059"/>
                </a:lnTo>
                <a:lnTo>
                  <a:pt x="4042232" y="3508091"/>
                </a:lnTo>
                <a:lnTo>
                  <a:pt x="4048715" y="3538997"/>
                </a:lnTo>
                <a:lnTo>
                  <a:pt x="4063971" y="3528303"/>
                </a:lnTo>
                <a:cubicBezTo>
                  <a:pt x="4090470" y="3550348"/>
                  <a:pt x="4105339" y="3569096"/>
                  <a:pt x="4108579" y="3584550"/>
                </a:cubicBezTo>
                <a:lnTo>
                  <a:pt x="4114656" y="3613525"/>
                </a:lnTo>
                <a:cubicBezTo>
                  <a:pt x="4156625" y="3632849"/>
                  <a:pt x="4181829" y="3641770"/>
                  <a:pt x="4190267" y="3640287"/>
                </a:cubicBezTo>
                <a:lnTo>
                  <a:pt x="4198369" y="3678918"/>
                </a:lnTo>
                <a:lnTo>
                  <a:pt x="4209644" y="3690957"/>
                </a:lnTo>
                <a:cubicBezTo>
                  <a:pt x="4204019" y="3691945"/>
                  <a:pt x="4201745" y="3695015"/>
                  <a:pt x="4202826" y="3700167"/>
                </a:cubicBezTo>
                <a:cubicBezTo>
                  <a:pt x="4219703" y="3697199"/>
                  <a:pt x="4229763" y="3703443"/>
                  <a:pt x="4233003" y="3718895"/>
                </a:cubicBezTo>
                <a:cubicBezTo>
                  <a:pt x="4211851" y="3729290"/>
                  <a:pt x="4197674" y="3745135"/>
                  <a:pt x="4190475" y="3766430"/>
                </a:cubicBezTo>
                <a:cubicBezTo>
                  <a:pt x="4179223" y="3768408"/>
                  <a:pt x="4160957" y="3802998"/>
                  <a:pt x="4135679" y="3870199"/>
                </a:cubicBezTo>
                <a:cubicBezTo>
                  <a:pt x="4124428" y="3872177"/>
                  <a:pt x="4106112" y="3896095"/>
                  <a:pt x="4080729" y="3941950"/>
                </a:cubicBezTo>
                <a:lnTo>
                  <a:pt x="3997377" y="4034717"/>
                </a:lnTo>
                <a:cubicBezTo>
                  <a:pt x="3996567" y="4030854"/>
                  <a:pt x="3993348" y="4029417"/>
                  <a:pt x="3987723" y="4030407"/>
                </a:cubicBezTo>
                <a:cubicBezTo>
                  <a:pt x="3991505" y="4048434"/>
                  <a:pt x="3978437" y="4066087"/>
                  <a:pt x="3948521" y="4083365"/>
                </a:cubicBezTo>
                <a:cubicBezTo>
                  <a:pt x="3916497" y="4083655"/>
                  <a:pt x="3893456" y="4085037"/>
                  <a:pt x="3879391" y="4087510"/>
                </a:cubicBezTo>
                <a:cubicBezTo>
                  <a:pt x="3873158" y="4127327"/>
                  <a:pt x="3856086" y="4153695"/>
                  <a:pt x="3828172" y="4166616"/>
                </a:cubicBezTo>
                <a:lnTo>
                  <a:pt x="3819734" y="4168098"/>
                </a:lnTo>
                <a:lnTo>
                  <a:pt x="3825337" y="4153094"/>
                </a:lnTo>
                <a:lnTo>
                  <a:pt x="3778282" y="4137333"/>
                </a:lnTo>
                <a:lnTo>
                  <a:pt x="3746638" y="4142898"/>
                </a:lnTo>
                <a:cubicBezTo>
                  <a:pt x="3750688" y="4162213"/>
                  <a:pt x="3738538" y="4187717"/>
                  <a:pt x="3710186" y="4219407"/>
                </a:cubicBezTo>
                <a:cubicBezTo>
                  <a:pt x="3711267" y="4224557"/>
                  <a:pt x="3715700" y="4231789"/>
                  <a:pt x="3723486" y="4241102"/>
                </a:cubicBezTo>
                <a:cubicBezTo>
                  <a:pt x="3741852" y="4328670"/>
                  <a:pt x="3697312" y="4415281"/>
                  <a:pt x="3589863" y="4500935"/>
                </a:cubicBezTo>
                <a:cubicBezTo>
                  <a:pt x="3591102" y="4520746"/>
                  <a:pt x="3584689" y="4531889"/>
                  <a:pt x="3570625" y="4534360"/>
                </a:cubicBezTo>
                <a:lnTo>
                  <a:pt x="3572245" y="4542087"/>
                </a:lnTo>
                <a:lnTo>
                  <a:pt x="3583925" y="4556057"/>
                </a:lnTo>
                <a:cubicBezTo>
                  <a:pt x="3567049" y="4559024"/>
                  <a:pt x="3560230" y="4568234"/>
                  <a:pt x="3563471" y="4583688"/>
                </a:cubicBezTo>
                <a:lnTo>
                  <a:pt x="3565091" y="4591413"/>
                </a:lnTo>
                <a:lnTo>
                  <a:pt x="3548214" y="4594381"/>
                </a:lnTo>
                <a:lnTo>
                  <a:pt x="3529717" y="4589623"/>
                </a:lnTo>
                <a:lnTo>
                  <a:pt x="3530053" y="4549506"/>
                </a:lnTo>
                <a:lnTo>
                  <a:pt x="3528432" y="4541780"/>
                </a:lnTo>
                <a:lnTo>
                  <a:pt x="3503116" y="4546232"/>
                </a:lnTo>
                <a:lnTo>
                  <a:pt x="3477610" y="4565104"/>
                </a:lnTo>
                <a:lnTo>
                  <a:pt x="3477630" y="4565887"/>
                </a:lnTo>
                <a:lnTo>
                  <a:pt x="3475499" y="4570999"/>
                </a:lnTo>
                <a:lnTo>
                  <a:pt x="3476334" y="4574974"/>
                </a:lnTo>
                <a:cubicBezTo>
                  <a:pt x="3477414" y="4580126"/>
                  <a:pt x="3480767" y="4582206"/>
                  <a:pt x="3486393" y="4581217"/>
                </a:cubicBezTo>
                <a:lnTo>
                  <a:pt x="3463981" y="4641237"/>
                </a:lnTo>
                <a:cubicBezTo>
                  <a:pt x="3471498" y="4649263"/>
                  <a:pt x="3475797" y="4655851"/>
                  <a:pt x="3476878" y="4661001"/>
                </a:cubicBezTo>
                <a:lnTo>
                  <a:pt x="3454803" y="4680906"/>
                </a:lnTo>
                <a:lnTo>
                  <a:pt x="3471344" y="4718054"/>
                </a:lnTo>
                <a:cubicBezTo>
                  <a:pt x="3467609" y="4728059"/>
                  <a:pt x="3466417" y="4736280"/>
                  <a:pt x="3467767" y="4742718"/>
                </a:cubicBezTo>
                <a:lnTo>
                  <a:pt x="3513537" y="4710635"/>
                </a:lnTo>
                <a:cubicBezTo>
                  <a:pt x="3525059" y="4709946"/>
                  <a:pt x="3531763" y="4714106"/>
                  <a:pt x="3533655" y="4723121"/>
                </a:cubicBezTo>
                <a:lnTo>
                  <a:pt x="3536490" y="4736643"/>
                </a:lnTo>
                <a:cubicBezTo>
                  <a:pt x="3504087" y="4749016"/>
                  <a:pt x="3488830" y="4759711"/>
                  <a:pt x="3490721" y="4768725"/>
                </a:cubicBezTo>
                <a:lnTo>
                  <a:pt x="3472224" y="4763966"/>
                </a:lnTo>
                <a:cubicBezTo>
                  <a:pt x="3461512" y="4768520"/>
                  <a:pt x="3456967" y="4774660"/>
                  <a:pt x="3458587" y="4782386"/>
                </a:cubicBezTo>
                <a:lnTo>
                  <a:pt x="3461829" y="4797839"/>
                </a:lnTo>
                <a:cubicBezTo>
                  <a:pt x="3463990" y="4808142"/>
                  <a:pt x="3470694" y="4812303"/>
                  <a:pt x="3481947" y="4810324"/>
                </a:cubicBezTo>
                <a:cubicBezTo>
                  <a:pt x="3478705" y="4794872"/>
                  <a:pt x="3491149" y="4784673"/>
                  <a:pt x="3519277" y="4779727"/>
                </a:cubicBezTo>
                <a:lnTo>
                  <a:pt x="3520898" y="4787452"/>
                </a:lnTo>
                <a:cubicBezTo>
                  <a:pt x="3521979" y="4792604"/>
                  <a:pt x="3519706" y="4795674"/>
                  <a:pt x="3514081" y="4796664"/>
                </a:cubicBezTo>
                <a:cubicBezTo>
                  <a:pt x="3514620" y="4799238"/>
                  <a:pt x="3519594" y="4809047"/>
                  <a:pt x="3529000" y="4826086"/>
                </a:cubicBezTo>
                <a:cubicBezTo>
                  <a:pt x="3528776" y="4852830"/>
                  <a:pt x="3529070" y="4868133"/>
                  <a:pt x="3529880" y="4871996"/>
                </a:cubicBezTo>
                <a:cubicBezTo>
                  <a:pt x="3537666" y="4881308"/>
                  <a:pt x="3542100" y="4888540"/>
                  <a:pt x="3543181" y="4893692"/>
                </a:cubicBezTo>
                <a:lnTo>
                  <a:pt x="3517865" y="4898144"/>
                </a:lnTo>
                <a:lnTo>
                  <a:pt x="3511383" y="4867237"/>
                </a:lnTo>
                <a:lnTo>
                  <a:pt x="3494505" y="4870205"/>
                </a:lnTo>
                <a:cubicBezTo>
                  <a:pt x="3496396" y="4879219"/>
                  <a:pt x="3488189" y="4920052"/>
                  <a:pt x="3469888" y="4992703"/>
                </a:cubicBezTo>
                <a:lnTo>
                  <a:pt x="3381924" y="5032204"/>
                </a:lnTo>
                <a:lnTo>
                  <a:pt x="3390026" y="5070836"/>
                </a:lnTo>
                <a:cubicBezTo>
                  <a:pt x="3371781" y="5136801"/>
                  <a:pt x="3347890" y="5172379"/>
                  <a:pt x="3318354" y="5177573"/>
                </a:cubicBezTo>
                <a:lnTo>
                  <a:pt x="3313037" y="5179906"/>
                </a:lnTo>
                <a:lnTo>
                  <a:pt x="3304588" y="5200184"/>
                </a:lnTo>
                <a:lnTo>
                  <a:pt x="3289515" y="5190760"/>
                </a:lnTo>
                <a:lnTo>
                  <a:pt x="3282728" y="5205869"/>
                </a:lnTo>
                <a:lnTo>
                  <a:pt x="3304467" y="5226081"/>
                </a:lnTo>
                <a:lnTo>
                  <a:pt x="3306086" y="5233807"/>
                </a:lnTo>
                <a:lnTo>
                  <a:pt x="3281862" y="5238067"/>
                </a:lnTo>
                <a:lnTo>
                  <a:pt x="3287057" y="5242037"/>
                </a:lnTo>
                <a:lnTo>
                  <a:pt x="3280745" y="5245608"/>
                </a:lnTo>
                <a:lnTo>
                  <a:pt x="3254018" y="5244763"/>
                </a:lnTo>
                <a:cubicBezTo>
                  <a:pt x="3265065" y="5261133"/>
                  <a:pt x="3260040" y="5280606"/>
                  <a:pt x="3238949" y="5303185"/>
                </a:cubicBezTo>
                <a:lnTo>
                  <a:pt x="3179001" y="5337100"/>
                </a:lnTo>
                <a:cubicBezTo>
                  <a:pt x="3170589" y="5341860"/>
                  <a:pt x="3162156" y="5337980"/>
                  <a:pt x="3153710" y="5325464"/>
                </a:cubicBezTo>
                <a:lnTo>
                  <a:pt x="3142012" y="5308131"/>
                </a:lnTo>
                <a:lnTo>
                  <a:pt x="3134126" y="5312593"/>
                </a:lnTo>
                <a:lnTo>
                  <a:pt x="3127555" y="5270906"/>
                </a:lnTo>
                <a:lnTo>
                  <a:pt x="3117351" y="5283015"/>
                </a:lnTo>
                <a:lnTo>
                  <a:pt x="3075647" y="5282338"/>
                </a:lnTo>
                <a:cubicBezTo>
                  <a:pt x="3065476" y="5289467"/>
                  <a:pt x="3057578" y="5293527"/>
                  <a:pt x="3051953" y="5294516"/>
                </a:cubicBezTo>
                <a:cubicBezTo>
                  <a:pt x="3032757" y="5272522"/>
                  <a:pt x="3018804" y="5261623"/>
                  <a:pt x="3010096" y="5261819"/>
                </a:cubicBezTo>
                <a:lnTo>
                  <a:pt x="3011717" y="5269545"/>
                </a:lnTo>
                <a:cubicBezTo>
                  <a:pt x="2991273" y="5262459"/>
                  <a:pt x="2976831" y="5259656"/>
                  <a:pt x="2968393" y="5261139"/>
                </a:cubicBezTo>
                <a:lnTo>
                  <a:pt x="2970013" y="5268866"/>
                </a:lnTo>
                <a:cubicBezTo>
                  <a:pt x="2946701" y="5268960"/>
                  <a:pt x="2934368" y="5265786"/>
                  <a:pt x="2933018" y="5259349"/>
                </a:cubicBezTo>
                <a:cubicBezTo>
                  <a:pt x="2916140" y="5262317"/>
                  <a:pt x="2910944" y="5279253"/>
                  <a:pt x="2917427" y="5310158"/>
                </a:cubicBezTo>
                <a:lnTo>
                  <a:pt x="2900549" y="5313126"/>
                </a:lnTo>
                <a:lnTo>
                  <a:pt x="2882052" y="5308368"/>
                </a:lnTo>
                <a:lnTo>
                  <a:pt x="2893730" y="5322336"/>
                </a:lnTo>
                <a:cubicBezTo>
                  <a:pt x="2889996" y="5332340"/>
                  <a:pt x="2889344" y="5343136"/>
                  <a:pt x="2891775" y="5354726"/>
                </a:cubicBezTo>
                <a:lnTo>
                  <a:pt x="2856889" y="5344838"/>
                </a:lnTo>
                <a:cubicBezTo>
                  <a:pt x="2857969" y="5349988"/>
                  <a:pt x="2855697" y="5353058"/>
                  <a:pt x="2850070" y="5354047"/>
                </a:cubicBezTo>
                <a:cubicBezTo>
                  <a:pt x="2845749" y="5333443"/>
                  <a:pt x="2840777" y="5323636"/>
                  <a:pt x="2835150" y="5324624"/>
                </a:cubicBezTo>
                <a:lnTo>
                  <a:pt x="2840347" y="5307688"/>
                </a:lnTo>
                <a:lnTo>
                  <a:pt x="2838728" y="5299962"/>
                </a:lnTo>
                <a:cubicBezTo>
                  <a:pt x="2806287" y="5249587"/>
                  <a:pt x="2777438" y="5223280"/>
                  <a:pt x="2752178" y="5221046"/>
                </a:cubicBezTo>
                <a:lnTo>
                  <a:pt x="2747317" y="5197866"/>
                </a:lnTo>
                <a:lnTo>
                  <a:pt x="2732549" y="5200463"/>
                </a:lnTo>
                <a:cubicBezTo>
                  <a:pt x="2696885" y="5266821"/>
                  <a:pt x="2670558" y="5308167"/>
                  <a:pt x="2653569" y="5324507"/>
                </a:cubicBezTo>
                <a:lnTo>
                  <a:pt x="2637181" y="5319378"/>
                </a:lnTo>
                <a:lnTo>
                  <a:pt x="2628743" y="5320862"/>
                </a:lnTo>
                <a:lnTo>
                  <a:pt x="2584593" y="5360670"/>
                </a:lnTo>
                <a:lnTo>
                  <a:pt x="2576155" y="5362154"/>
                </a:lnTo>
                <a:cubicBezTo>
                  <a:pt x="2535369" y="5369326"/>
                  <a:pt x="2479257" y="5345144"/>
                  <a:pt x="2407819" y="5289607"/>
                </a:cubicBezTo>
                <a:lnTo>
                  <a:pt x="2404577" y="5274155"/>
                </a:lnTo>
                <a:cubicBezTo>
                  <a:pt x="2403498" y="5269003"/>
                  <a:pt x="2405067" y="5266056"/>
                  <a:pt x="2409287" y="5265316"/>
                </a:cubicBezTo>
                <a:lnTo>
                  <a:pt x="2368324" y="5226452"/>
                </a:lnTo>
                <a:lnTo>
                  <a:pt x="2408044" y="5194354"/>
                </a:lnTo>
                <a:lnTo>
                  <a:pt x="2406916" y="5191112"/>
                </a:lnTo>
                <a:cubicBezTo>
                  <a:pt x="2397511" y="5185789"/>
                  <a:pt x="2389884" y="5178792"/>
                  <a:pt x="2384036" y="5170126"/>
                </a:cubicBezTo>
                <a:cubicBezTo>
                  <a:pt x="2377538" y="5160497"/>
                  <a:pt x="2375723" y="5144891"/>
                  <a:pt x="2378598" y="5123305"/>
                </a:cubicBezTo>
                <a:lnTo>
                  <a:pt x="2362026" y="5098750"/>
                </a:lnTo>
                <a:lnTo>
                  <a:pt x="2349405" y="5105890"/>
                </a:lnTo>
                <a:lnTo>
                  <a:pt x="2336696" y="5129048"/>
                </a:lnTo>
                <a:lnTo>
                  <a:pt x="2330386" y="5132619"/>
                </a:lnTo>
                <a:cubicBezTo>
                  <a:pt x="2279494" y="5117501"/>
                  <a:pt x="2244584" y="5115297"/>
                  <a:pt x="2225651" y="5126008"/>
                </a:cubicBezTo>
                <a:lnTo>
                  <a:pt x="2217855" y="5114452"/>
                </a:lnTo>
                <a:lnTo>
                  <a:pt x="2244672" y="5099280"/>
                </a:lnTo>
                <a:lnTo>
                  <a:pt x="2235899" y="5086280"/>
                </a:lnTo>
                <a:lnTo>
                  <a:pt x="2223280" y="5093420"/>
                </a:lnTo>
                <a:cubicBezTo>
                  <a:pt x="2210283" y="5074162"/>
                  <a:pt x="2192720" y="5039523"/>
                  <a:pt x="2170591" y="4989503"/>
                </a:cubicBezTo>
                <a:lnTo>
                  <a:pt x="2183213" y="4982362"/>
                </a:lnTo>
                <a:lnTo>
                  <a:pt x="2199783" y="5006918"/>
                </a:lnTo>
                <a:lnTo>
                  <a:pt x="2226600" y="4991745"/>
                </a:lnTo>
                <a:cubicBezTo>
                  <a:pt x="2232909" y="4988176"/>
                  <a:pt x="2235323" y="4978829"/>
                  <a:pt x="2233834" y="4963703"/>
                </a:cubicBezTo>
                <a:lnTo>
                  <a:pt x="2228961" y="4956481"/>
                </a:lnTo>
                <a:lnTo>
                  <a:pt x="2216339" y="4963620"/>
                </a:lnTo>
                <a:lnTo>
                  <a:pt x="2204643" y="4946288"/>
                </a:lnTo>
                <a:cubicBezTo>
                  <a:pt x="2198793" y="4937622"/>
                  <a:pt x="2208521" y="4920809"/>
                  <a:pt x="2233822" y="4895850"/>
                </a:cubicBezTo>
                <a:cubicBezTo>
                  <a:pt x="2225094" y="4874841"/>
                  <a:pt x="2223718" y="4817488"/>
                  <a:pt x="2229698" y="4723791"/>
                </a:cubicBezTo>
                <a:lnTo>
                  <a:pt x="2233490" y="4676191"/>
                </a:lnTo>
                <a:lnTo>
                  <a:pt x="2207421" y="4693944"/>
                </a:lnTo>
                <a:cubicBezTo>
                  <a:pt x="2200334" y="4701867"/>
                  <a:pt x="2195408" y="4711412"/>
                  <a:pt x="2192648" y="4722580"/>
                </a:cubicBezTo>
                <a:lnTo>
                  <a:pt x="2165863" y="4751323"/>
                </a:lnTo>
                <a:cubicBezTo>
                  <a:pt x="2160238" y="4752313"/>
                  <a:pt x="2156885" y="4750231"/>
                  <a:pt x="2155804" y="4745080"/>
                </a:cubicBezTo>
                <a:cubicBezTo>
                  <a:pt x="2123671" y="4758742"/>
                  <a:pt x="2109900" y="4776519"/>
                  <a:pt x="2114491" y="4798410"/>
                </a:cubicBezTo>
                <a:cubicBezTo>
                  <a:pt x="2116652" y="4808712"/>
                  <a:pt x="2109293" y="4815347"/>
                  <a:pt x="2092417" y="4818315"/>
                </a:cubicBezTo>
                <a:lnTo>
                  <a:pt x="2104096" y="4832283"/>
                </a:lnTo>
                <a:lnTo>
                  <a:pt x="2089329" y="4834880"/>
                </a:lnTo>
                <a:cubicBezTo>
                  <a:pt x="2090410" y="4840032"/>
                  <a:pt x="2093060" y="4842235"/>
                  <a:pt x="2097278" y="4841495"/>
                </a:cubicBezTo>
                <a:lnTo>
                  <a:pt x="2101888" y="4894760"/>
                </a:lnTo>
                <a:lnTo>
                  <a:pt x="2106751" y="4917940"/>
                </a:lnTo>
                <a:cubicBezTo>
                  <a:pt x="2107830" y="4923092"/>
                  <a:pt x="2110480" y="4925295"/>
                  <a:pt x="2114699" y="4924553"/>
                </a:cubicBezTo>
                <a:cubicBezTo>
                  <a:pt x="2109436" y="4982895"/>
                  <a:pt x="2077045" y="5044003"/>
                  <a:pt x="2017528" y="5107877"/>
                </a:cubicBezTo>
                <a:cubicBezTo>
                  <a:pt x="2018609" y="5113028"/>
                  <a:pt x="2022907" y="5119615"/>
                  <a:pt x="2030423" y="5127642"/>
                </a:cubicBezTo>
                <a:cubicBezTo>
                  <a:pt x="2045817" y="5201042"/>
                  <a:pt x="1958363" y="5263822"/>
                  <a:pt x="1768058" y="5315977"/>
                </a:cubicBezTo>
                <a:cubicBezTo>
                  <a:pt x="1771915" y="5257883"/>
                  <a:pt x="1807598" y="5222902"/>
                  <a:pt x="1875106" y="5211030"/>
                </a:cubicBezTo>
                <a:lnTo>
                  <a:pt x="1863426" y="5197062"/>
                </a:lnTo>
                <a:lnTo>
                  <a:pt x="1868624" y="5180125"/>
                </a:lnTo>
                <a:cubicBezTo>
                  <a:pt x="1860184" y="5181608"/>
                  <a:pt x="1850127" y="5175366"/>
                  <a:pt x="1838446" y="5161398"/>
                </a:cubicBezTo>
                <a:cubicBezTo>
                  <a:pt x="1848617" y="5154268"/>
                  <a:pt x="1856516" y="5150208"/>
                  <a:pt x="1862142" y="5149219"/>
                </a:cubicBezTo>
                <a:cubicBezTo>
                  <a:pt x="1859982" y="5138917"/>
                  <a:pt x="1844655" y="5107564"/>
                  <a:pt x="1816164" y="5055157"/>
                </a:cubicBezTo>
                <a:lnTo>
                  <a:pt x="1824603" y="5053675"/>
                </a:lnTo>
                <a:cubicBezTo>
                  <a:pt x="1787506" y="5022810"/>
                  <a:pt x="1757333" y="4986724"/>
                  <a:pt x="1734087" y="4945413"/>
                </a:cubicBezTo>
                <a:lnTo>
                  <a:pt x="1725648" y="4946896"/>
                </a:lnTo>
                <a:lnTo>
                  <a:pt x="1730845" y="4929959"/>
                </a:lnTo>
                <a:lnTo>
                  <a:pt x="1725984" y="4906780"/>
                </a:lnTo>
                <a:cubicBezTo>
                  <a:pt x="1703480" y="4910737"/>
                  <a:pt x="1691149" y="4907563"/>
                  <a:pt x="1688988" y="4897263"/>
                </a:cubicBezTo>
                <a:lnTo>
                  <a:pt x="1697428" y="4895779"/>
                </a:lnTo>
                <a:cubicBezTo>
                  <a:pt x="1669961" y="4855209"/>
                  <a:pt x="1653983" y="4834652"/>
                  <a:pt x="1649493" y="4834107"/>
                </a:cubicBezTo>
                <a:lnTo>
                  <a:pt x="1654690" y="4817171"/>
                </a:lnTo>
                <a:cubicBezTo>
                  <a:pt x="1651450" y="4801718"/>
                  <a:pt x="1642094" y="4795351"/>
                  <a:pt x="1626623" y="4798072"/>
                </a:cubicBezTo>
                <a:lnTo>
                  <a:pt x="1625003" y="4790344"/>
                </a:lnTo>
                <a:lnTo>
                  <a:pt x="1656648" y="4784780"/>
                </a:lnTo>
                <a:lnTo>
                  <a:pt x="1675145" y="4789540"/>
                </a:lnTo>
                <a:lnTo>
                  <a:pt x="1669947" y="4806476"/>
                </a:lnTo>
                <a:lnTo>
                  <a:pt x="1671568" y="4814203"/>
                </a:lnTo>
                <a:cubicBezTo>
                  <a:pt x="1688445" y="4811236"/>
                  <a:pt x="1709327" y="4799552"/>
                  <a:pt x="1734214" y="4779153"/>
                </a:cubicBezTo>
                <a:cubicBezTo>
                  <a:pt x="1745141" y="4782573"/>
                  <a:pt x="1753415" y="4783788"/>
                  <a:pt x="1759041" y="4782800"/>
                </a:cubicBezTo>
                <a:lnTo>
                  <a:pt x="1747027" y="4808946"/>
                </a:lnTo>
                <a:lnTo>
                  <a:pt x="1768764" y="4829158"/>
                </a:lnTo>
                <a:lnTo>
                  <a:pt x="1760326" y="4830641"/>
                </a:lnTo>
                <a:cubicBezTo>
                  <a:pt x="1775303" y="4853379"/>
                  <a:pt x="1791932" y="4863139"/>
                  <a:pt x="1810216" y="4859924"/>
                </a:cubicBezTo>
                <a:lnTo>
                  <a:pt x="1801442" y="4901524"/>
                </a:lnTo>
                <a:lnTo>
                  <a:pt x="1809880" y="4900039"/>
                </a:lnTo>
                <a:lnTo>
                  <a:pt x="1831954" y="4880136"/>
                </a:lnTo>
                <a:lnTo>
                  <a:pt x="1840393" y="4878652"/>
                </a:lnTo>
                <a:lnTo>
                  <a:pt x="1858890" y="4883411"/>
                </a:lnTo>
                <a:cubicBezTo>
                  <a:pt x="1855648" y="4867959"/>
                  <a:pt x="1859655" y="4859242"/>
                  <a:pt x="1870907" y="4857265"/>
                </a:cubicBezTo>
                <a:lnTo>
                  <a:pt x="1926453" y="4965665"/>
                </a:lnTo>
                <a:lnTo>
                  <a:pt x="1909576" y="4968633"/>
                </a:lnTo>
                <a:cubicBezTo>
                  <a:pt x="1951702" y="5002618"/>
                  <a:pt x="1978392" y="5018622"/>
                  <a:pt x="1989643" y="5016643"/>
                </a:cubicBezTo>
                <a:cubicBezTo>
                  <a:pt x="1996675" y="5015407"/>
                  <a:pt x="2003037" y="4993592"/>
                  <a:pt x="2008729" y="4951198"/>
                </a:cubicBezTo>
                <a:cubicBezTo>
                  <a:pt x="2002348" y="4941638"/>
                  <a:pt x="1998618" y="4934283"/>
                  <a:pt x="1997538" y="4929131"/>
                </a:cubicBezTo>
                <a:lnTo>
                  <a:pt x="1995918" y="4921405"/>
                </a:lnTo>
                <a:lnTo>
                  <a:pt x="2002246" y="4920293"/>
                </a:lnTo>
                <a:lnTo>
                  <a:pt x="2005488" y="4935746"/>
                </a:lnTo>
                <a:lnTo>
                  <a:pt x="2013926" y="4934262"/>
                </a:lnTo>
                <a:lnTo>
                  <a:pt x="2012306" y="4926535"/>
                </a:lnTo>
                <a:cubicBezTo>
                  <a:pt x="2010414" y="4917521"/>
                  <a:pt x="2001307" y="4898425"/>
                  <a:pt x="1984979" y="4869251"/>
                </a:cubicBezTo>
                <a:cubicBezTo>
                  <a:pt x="1987307" y="4859495"/>
                  <a:pt x="1987257" y="4848822"/>
                  <a:pt x="1984826" y="4837233"/>
                </a:cubicBezTo>
                <a:lnTo>
                  <a:pt x="1978496" y="4838346"/>
                </a:lnTo>
                <a:lnTo>
                  <a:pt x="1981584" y="4821779"/>
                </a:lnTo>
                <a:lnTo>
                  <a:pt x="1970646" y="4769625"/>
                </a:lnTo>
                <a:cubicBezTo>
                  <a:pt x="1941438" y="4769421"/>
                  <a:pt x="1924725" y="4769689"/>
                  <a:pt x="1920504" y="4770431"/>
                </a:cubicBezTo>
                <a:cubicBezTo>
                  <a:pt x="1921584" y="4775583"/>
                  <a:pt x="1919312" y="4778653"/>
                  <a:pt x="1913687" y="4779641"/>
                </a:cubicBezTo>
                <a:lnTo>
                  <a:pt x="1902006" y="4765673"/>
                </a:lnTo>
                <a:lnTo>
                  <a:pt x="1900386" y="4757946"/>
                </a:lnTo>
                <a:lnTo>
                  <a:pt x="1912402" y="4731800"/>
                </a:lnTo>
                <a:lnTo>
                  <a:pt x="1903964" y="4733283"/>
                </a:lnTo>
                <a:cubicBezTo>
                  <a:pt x="1905043" y="4738434"/>
                  <a:pt x="1902771" y="4741504"/>
                  <a:pt x="1897145" y="4742493"/>
                </a:cubicBezTo>
                <a:lnTo>
                  <a:pt x="1893905" y="4727039"/>
                </a:lnTo>
                <a:lnTo>
                  <a:pt x="1878648" y="4737734"/>
                </a:lnTo>
                <a:lnTo>
                  <a:pt x="1870209" y="4739218"/>
                </a:lnTo>
                <a:lnTo>
                  <a:pt x="1866969" y="4723765"/>
                </a:lnTo>
                <a:lnTo>
                  <a:pt x="1892284" y="4719314"/>
                </a:lnTo>
                <a:cubicBezTo>
                  <a:pt x="1890663" y="4711588"/>
                  <a:pt x="1864137" y="4692883"/>
                  <a:pt x="1812705" y="4663206"/>
                </a:cubicBezTo>
                <a:cubicBezTo>
                  <a:pt x="1818330" y="4662216"/>
                  <a:pt x="1820604" y="4659148"/>
                  <a:pt x="1819524" y="4653996"/>
                </a:cubicBezTo>
                <a:lnTo>
                  <a:pt x="1804267" y="4664690"/>
                </a:lnTo>
                <a:lnTo>
                  <a:pt x="1787391" y="4667657"/>
                </a:lnTo>
                <a:lnTo>
                  <a:pt x="1743577" y="4667349"/>
                </a:lnTo>
                <a:cubicBezTo>
                  <a:pt x="1749249" y="4694392"/>
                  <a:pt x="1744592" y="4713905"/>
                  <a:pt x="1729605" y="4725886"/>
                </a:cubicBezTo>
                <a:lnTo>
                  <a:pt x="1713217" y="4720757"/>
                </a:lnTo>
                <a:cubicBezTo>
                  <a:pt x="1704453" y="4727639"/>
                  <a:pt x="1693742" y="4732193"/>
                  <a:pt x="1681083" y="4734418"/>
                </a:cubicBezTo>
                <a:lnTo>
                  <a:pt x="1664543" y="4697269"/>
                </a:lnTo>
                <a:lnTo>
                  <a:pt x="1650362" y="4629663"/>
                </a:lnTo>
                <a:cubicBezTo>
                  <a:pt x="1633486" y="4632631"/>
                  <a:pt x="1623427" y="4626388"/>
                  <a:pt x="1620185" y="4610935"/>
                </a:cubicBezTo>
                <a:lnTo>
                  <a:pt x="1652320" y="4597273"/>
                </a:lnTo>
                <a:lnTo>
                  <a:pt x="1647457" y="4574093"/>
                </a:lnTo>
                <a:cubicBezTo>
                  <a:pt x="1622142" y="4578545"/>
                  <a:pt x="1604724" y="4578937"/>
                  <a:pt x="1595206" y="4575269"/>
                </a:cubicBezTo>
                <a:lnTo>
                  <a:pt x="1598448" y="4590723"/>
                </a:lnTo>
                <a:lnTo>
                  <a:pt x="1566802" y="4596288"/>
                </a:lnTo>
                <a:cubicBezTo>
                  <a:pt x="1537269" y="4601480"/>
                  <a:pt x="1518770" y="4596721"/>
                  <a:pt x="1511311" y="4582010"/>
                </a:cubicBezTo>
                <a:lnTo>
                  <a:pt x="1536625" y="4577559"/>
                </a:lnTo>
                <a:lnTo>
                  <a:pt x="1525351" y="4565521"/>
                </a:lnTo>
                <a:lnTo>
                  <a:pt x="1523730" y="4557795"/>
                </a:lnTo>
                <a:lnTo>
                  <a:pt x="1540608" y="4554827"/>
                </a:lnTo>
                <a:lnTo>
                  <a:pt x="1528928" y="4540859"/>
                </a:lnTo>
                <a:lnTo>
                  <a:pt x="1545805" y="4537891"/>
                </a:lnTo>
                <a:lnTo>
                  <a:pt x="1574361" y="4548891"/>
                </a:lnTo>
                <a:lnTo>
                  <a:pt x="1562683" y="4534923"/>
                </a:lnTo>
                <a:lnTo>
                  <a:pt x="1561062" y="4527196"/>
                </a:lnTo>
                <a:cubicBezTo>
                  <a:pt x="1577026" y="4499019"/>
                  <a:pt x="1584333" y="4481712"/>
                  <a:pt x="1582983" y="4475273"/>
                </a:cubicBezTo>
                <a:lnTo>
                  <a:pt x="1601481" y="4480032"/>
                </a:lnTo>
                <a:cubicBezTo>
                  <a:pt x="1600400" y="4474881"/>
                  <a:pt x="1602672" y="4471812"/>
                  <a:pt x="1608299" y="4470822"/>
                </a:cubicBezTo>
                <a:lnTo>
                  <a:pt x="1609918" y="4478548"/>
                </a:lnTo>
                <a:lnTo>
                  <a:pt x="1604721" y="4495485"/>
                </a:lnTo>
                <a:lnTo>
                  <a:pt x="1621598" y="4492517"/>
                </a:lnTo>
                <a:lnTo>
                  <a:pt x="1616401" y="4509455"/>
                </a:lnTo>
                <a:lnTo>
                  <a:pt x="1633279" y="4506488"/>
                </a:lnTo>
                <a:lnTo>
                  <a:pt x="1626796" y="4475580"/>
                </a:lnTo>
                <a:cubicBezTo>
                  <a:pt x="1638048" y="4473602"/>
                  <a:pt x="1641107" y="4460381"/>
                  <a:pt x="1635975" y="4435912"/>
                </a:cubicBezTo>
                <a:lnTo>
                  <a:pt x="1654474" y="4440672"/>
                </a:lnTo>
                <a:lnTo>
                  <a:pt x="1652853" y="4432945"/>
                </a:lnTo>
                <a:cubicBezTo>
                  <a:pt x="1647227" y="4433934"/>
                  <a:pt x="1643874" y="4431854"/>
                  <a:pt x="1642793" y="4426703"/>
                </a:cubicBezTo>
                <a:cubicBezTo>
                  <a:pt x="1653887" y="4410064"/>
                  <a:pt x="1675798" y="4392859"/>
                  <a:pt x="1708528" y="4375087"/>
                </a:cubicBezTo>
                <a:cubicBezTo>
                  <a:pt x="1707449" y="4369937"/>
                  <a:pt x="1709721" y="4366865"/>
                  <a:pt x="1715346" y="4365877"/>
                </a:cubicBezTo>
                <a:lnTo>
                  <a:pt x="1757539" y="4358458"/>
                </a:lnTo>
                <a:lnTo>
                  <a:pt x="1760780" y="4373911"/>
                </a:lnTo>
                <a:lnTo>
                  <a:pt x="1775548" y="4371314"/>
                </a:lnTo>
                <a:lnTo>
                  <a:pt x="1772306" y="4355861"/>
                </a:lnTo>
                <a:lnTo>
                  <a:pt x="1752678" y="4335278"/>
                </a:lnTo>
                <a:lnTo>
                  <a:pt x="1751057" y="4327552"/>
                </a:lnTo>
                <a:cubicBezTo>
                  <a:pt x="1763826" y="4311954"/>
                  <a:pt x="1768457" y="4295784"/>
                  <a:pt x="1764945" y="4279043"/>
                </a:cubicBezTo>
                <a:cubicBezTo>
                  <a:pt x="1786040" y="4275334"/>
                  <a:pt x="1795353" y="4254545"/>
                  <a:pt x="1792878" y="4216676"/>
                </a:cubicBezTo>
                <a:lnTo>
                  <a:pt x="1787401" y="4179413"/>
                </a:lnTo>
                <a:lnTo>
                  <a:pt x="1768392" y="4151242"/>
                </a:lnTo>
                <a:lnTo>
                  <a:pt x="1768105" y="4150543"/>
                </a:lnTo>
                <a:lnTo>
                  <a:pt x="1754954" y="4176653"/>
                </a:lnTo>
                <a:cubicBezTo>
                  <a:pt x="1746811" y="4184760"/>
                  <a:pt x="1736058" y="4189989"/>
                  <a:pt x="1722698" y="4192338"/>
                </a:cubicBezTo>
                <a:cubicBezTo>
                  <a:pt x="1721618" y="4187187"/>
                  <a:pt x="1718264" y="4185106"/>
                  <a:pt x="1712639" y="4186096"/>
                </a:cubicBezTo>
                <a:lnTo>
                  <a:pt x="1714258" y="4193823"/>
                </a:lnTo>
                <a:cubicBezTo>
                  <a:pt x="1684724" y="4199016"/>
                  <a:pt x="1657067" y="4164489"/>
                  <a:pt x="1631287" y="4090242"/>
                </a:cubicBezTo>
                <a:cubicBezTo>
                  <a:pt x="1625661" y="4091232"/>
                  <a:pt x="1622308" y="4089150"/>
                  <a:pt x="1621228" y="4084000"/>
                </a:cubicBezTo>
                <a:cubicBezTo>
                  <a:pt x="1621191" y="4021250"/>
                  <a:pt x="1626096" y="3989009"/>
                  <a:pt x="1635941" y="3987278"/>
                </a:cubicBezTo>
                <a:lnTo>
                  <a:pt x="1624262" y="3973309"/>
                </a:lnTo>
                <a:lnTo>
                  <a:pt x="1622641" y="3965583"/>
                </a:lnTo>
                <a:lnTo>
                  <a:pt x="1666790" y="3925775"/>
                </a:lnTo>
                <a:lnTo>
                  <a:pt x="1667531" y="3887590"/>
                </a:lnTo>
                <a:lnTo>
                  <a:pt x="1659093" y="3889074"/>
                </a:lnTo>
                <a:lnTo>
                  <a:pt x="1664290" y="3872137"/>
                </a:lnTo>
                <a:lnTo>
                  <a:pt x="1659429" y="3848957"/>
                </a:lnTo>
                <a:cubicBezTo>
                  <a:pt x="1638771" y="3833896"/>
                  <a:pt x="1626685" y="3817995"/>
                  <a:pt x="1623175" y="3801254"/>
                </a:cubicBezTo>
                <a:lnTo>
                  <a:pt x="1615071" y="3762623"/>
                </a:lnTo>
                <a:lnTo>
                  <a:pt x="1615812" y="3724438"/>
                </a:lnTo>
                <a:cubicBezTo>
                  <a:pt x="1610187" y="3725427"/>
                  <a:pt x="1606834" y="3723347"/>
                  <a:pt x="1605753" y="3718195"/>
                </a:cubicBezTo>
                <a:cubicBezTo>
                  <a:pt x="1612786" y="3716959"/>
                  <a:pt x="1619605" y="3707749"/>
                  <a:pt x="1626209" y="3690565"/>
                </a:cubicBezTo>
                <a:lnTo>
                  <a:pt x="1617769" y="3692047"/>
                </a:lnTo>
                <a:cubicBezTo>
                  <a:pt x="1618849" y="3697199"/>
                  <a:pt x="1616577" y="3700269"/>
                  <a:pt x="1610950" y="3701259"/>
                </a:cubicBezTo>
                <a:lnTo>
                  <a:pt x="1607710" y="3685805"/>
                </a:lnTo>
                <a:lnTo>
                  <a:pt x="1624587" y="3682838"/>
                </a:lnTo>
                <a:lnTo>
                  <a:pt x="1612907" y="3668869"/>
                </a:lnTo>
                <a:lnTo>
                  <a:pt x="1611287" y="3661142"/>
                </a:lnTo>
                <a:lnTo>
                  <a:pt x="1611714" y="3639123"/>
                </a:lnTo>
                <a:lnTo>
                  <a:pt x="1599706" y="3629946"/>
                </a:lnTo>
                <a:cubicBezTo>
                  <a:pt x="1572404" y="3544265"/>
                  <a:pt x="1562961" y="3499046"/>
                  <a:pt x="1571374" y="3494288"/>
                </a:cubicBezTo>
                <a:lnTo>
                  <a:pt x="1557266" y="3486300"/>
                </a:lnTo>
                <a:cubicBezTo>
                  <a:pt x="1543123" y="3461037"/>
                  <a:pt x="1541311" y="3445431"/>
                  <a:pt x="1551828" y="3439481"/>
                </a:cubicBezTo>
                <a:cubicBezTo>
                  <a:pt x="1549228" y="3435628"/>
                  <a:pt x="1545825" y="3434892"/>
                  <a:pt x="1541618" y="3437272"/>
                </a:cubicBezTo>
                <a:lnTo>
                  <a:pt x="1527460" y="3403371"/>
                </a:lnTo>
                <a:lnTo>
                  <a:pt x="1520977" y="3397425"/>
                </a:lnTo>
                <a:lnTo>
                  <a:pt x="1526893" y="3425625"/>
                </a:lnTo>
                <a:lnTo>
                  <a:pt x="1493137" y="3431560"/>
                </a:lnTo>
                <a:lnTo>
                  <a:pt x="1502456" y="3475987"/>
                </a:lnTo>
                <a:cubicBezTo>
                  <a:pt x="1485579" y="3478955"/>
                  <a:pt x="1478221" y="3485589"/>
                  <a:pt x="1480382" y="3495891"/>
                </a:cubicBezTo>
                <a:cubicBezTo>
                  <a:pt x="1457664" y="3491875"/>
                  <a:pt x="1445496" y="3486003"/>
                  <a:pt x="1443875" y="3478276"/>
                </a:cubicBezTo>
                <a:cubicBezTo>
                  <a:pt x="1442796" y="3473125"/>
                  <a:pt x="1445068" y="3470055"/>
                  <a:pt x="1450693" y="3469066"/>
                </a:cubicBezTo>
                <a:lnTo>
                  <a:pt x="1448672" y="3466648"/>
                </a:lnTo>
                <a:lnTo>
                  <a:pt x="1447660" y="3472469"/>
                </a:lnTo>
                <a:cubicBezTo>
                  <a:pt x="1421674" y="3479185"/>
                  <a:pt x="1399100" y="3479650"/>
                  <a:pt x="1379933" y="3473860"/>
                </a:cubicBezTo>
                <a:lnTo>
                  <a:pt x="1372114" y="3469867"/>
                </a:lnTo>
                <a:lnTo>
                  <a:pt x="1373125" y="3474695"/>
                </a:lnTo>
                <a:cubicBezTo>
                  <a:pt x="1361875" y="3476673"/>
                  <a:pt x="1357328" y="3482812"/>
                  <a:pt x="1359489" y="3493114"/>
                </a:cubicBezTo>
                <a:lnTo>
                  <a:pt x="1353162" y="3494227"/>
                </a:lnTo>
                <a:lnTo>
                  <a:pt x="1334664" y="3489469"/>
                </a:lnTo>
                <a:lnTo>
                  <a:pt x="1358023" y="3517407"/>
                </a:lnTo>
                <a:cubicBezTo>
                  <a:pt x="1361265" y="3532859"/>
                  <a:pt x="1348820" y="3543059"/>
                  <a:pt x="1320692" y="3548005"/>
                </a:cubicBezTo>
                <a:lnTo>
                  <a:pt x="1332371" y="3561974"/>
                </a:lnTo>
                <a:cubicBezTo>
                  <a:pt x="1328367" y="3570690"/>
                  <a:pt x="1327578" y="3580842"/>
                  <a:pt x="1330010" y="3592432"/>
                </a:cubicBezTo>
                <a:cubicBezTo>
                  <a:pt x="1341802" y="3593029"/>
                  <a:pt x="1348507" y="3597191"/>
                  <a:pt x="1350129" y="3604918"/>
                </a:cubicBezTo>
                <a:cubicBezTo>
                  <a:pt x="1351209" y="3610068"/>
                  <a:pt x="1341578" y="3619774"/>
                  <a:pt x="1321235" y="3634032"/>
                </a:cubicBezTo>
                <a:lnTo>
                  <a:pt x="1326096" y="3657212"/>
                </a:lnTo>
                <a:cubicBezTo>
                  <a:pt x="1315926" y="3664341"/>
                  <a:pt x="1308027" y="3668399"/>
                  <a:pt x="1302401" y="3669389"/>
                </a:cubicBezTo>
                <a:cubicBezTo>
                  <a:pt x="1304292" y="3678404"/>
                  <a:pt x="1322115" y="3679943"/>
                  <a:pt x="1355868" y="3674008"/>
                </a:cubicBezTo>
                <a:lnTo>
                  <a:pt x="1357490" y="3681734"/>
                </a:lnTo>
                <a:cubicBezTo>
                  <a:pt x="1346237" y="3683712"/>
                  <a:pt x="1341152" y="3687278"/>
                  <a:pt x="1342232" y="3692428"/>
                </a:cubicBezTo>
                <a:lnTo>
                  <a:pt x="1323735" y="3687670"/>
                </a:lnTo>
                <a:lnTo>
                  <a:pt x="1315296" y="3689153"/>
                </a:lnTo>
                <a:lnTo>
                  <a:pt x="1325020" y="3735512"/>
                </a:lnTo>
                <a:lnTo>
                  <a:pt x="1313004" y="3761659"/>
                </a:lnTo>
                <a:lnTo>
                  <a:pt x="1314626" y="3769386"/>
                </a:lnTo>
                <a:lnTo>
                  <a:pt x="1325899" y="3781423"/>
                </a:lnTo>
                <a:cubicBezTo>
                  <a:pt x="1313242" y="3783649"/>
                  <a:pt x="1307308" y="3821411"/>
                  <a:pt x="1308100" y="3894710"/>
                </a:cubicBezTo>
                <a:lnTo>
                  <a:pt x="1278870" y="3963941"/>
                </a:lnTo>
                <a:lnTo>
                  <a:pt x="1290550" y="3977911"/>
                </a:lnTo>
                <a:lnTo>
                  <a:pt x="1292169" y="3985637"/>
                </a:lnTo>
                <a:cubicBezTo>
                  <a:pt x="1294061" y="3994650"/>
                  <a:pt x="1286567" y="4000642"/>
                  <a:pt x="1269691" y="4003609"/>
                </a:cubicBezTo>
                <a:lnTo>
                  <a:pt x="1281369" y="4017579"/>
                </a:lnTo>
                <a:cubicBezTo>
                  <a:pt x="1275744" y="4018567"/>
                  <a:pt x="1273471" y="4021637"/>
                  <a:pt x="1274552" y="4026789"/>
                </a:cubicBezTo>
                <a:lnTo>
                  <a:pt x="1289809" y="4016095"/>
                </a:lnTo>
                <a:lnTo>
                  <a:pt x="1298247" y="4014611"/>
                </a:lnTo>
                <a:lnTo>
                  <a:pt x="1280699" y="4097810"/>
                </a:lnTo>
                <a:lnTo>
                  <a:pt x="1281913" y="4103606"/>
                </a:lnTo>
                <a:lnTo>
                  <a:pt x="1303652" y="4123818"/>
                </a:lnTo>
                <a:cubicBezTo>
                  <a:pt x="1292829" y="4141744"/>
                  <a:pt x="1278276" y="4152315"/>
                  <a:pt x="1259992" y="4155529"/>
                </a:cubicBezTo>
                <a:lnTo>
                  <a:pt x="1263234" y="4170982"/>
                </a:lnTo>
                <a:lnTo>
                  <a:pt x="1221040" y="4178400"/>
                </a:lnTo>
                <a:cubicBezTo>
                  <a:pt x="1213301" y="4197120"/>
                  <a:pt x="1210781" y="4212918"/>
                  <a:pt x="1213481" y="4225796"/>
                </a:cubicBezTo>
                <a:cubicBezTo>
                  <a:pt x="1219108" y="4224806"/>
                  <a:pt x="1222461" y="4226888"/>
                  <a:pt x="1223540" y="4232038"/>
                </a:cubicBezTo>
                <a:cubicBezTo>
                  <a:pt x="1197302" y="4245998"/>
                  <a:pt x="1187020" y="4266500"/>
                  <a:pt x="1192692" y="4293543"/>
                </a:cubicBezTo>
                <a:lnTo>
                  <a:pt x="1186364" y="4294655"/>
                </a:lnTo>
                <a:cubicBezTo>
                  <a:pt x="1175111" y="4296633"/>
                  <a:pt x="1167865" y="4289897"/>
                  <a:pt x="1164625" y="4274443"/>
                </a:cubicBezTo>
                <a:lnTo>
                  <a:pt x="1149368" y="4285137"/>
                </a:lnTo>
                <a:cubicBezTo>
                  <a:pt x="1148423" y="4280631"/>
                  <a:pt x="1145165" y="4275529"/>
                  <a:pt x="1139596" y="4269832"/>
                </a:cubicBezTo>
                <a:lnTo>
                  <a:pt x="1125443" y="4258535"/>
                </a:lnTo>
                <a:lnTo>
                  <a:pt x="1127156" y="4271024"/>
                </a:lnTo>
                <a:cubicBezTo>
                  <a:pt x="1128963" y="4293620"/>
                  <a:pt x="1129236" y="4323904"/>
                  <a:pt x="1127976" y="4361874"/>
                </a:cubicBezTo>
                <a:lnTo>
                  <a:pt x="1143058" y="4371305"/>
                </a:lnTo>
                <a:lnTo>
                  <a:pt x="1144507" y="4428366"/>
                </a:lnTo>
                <a:lnTo>
                  <a:pt x="1158615" y="4436350"/>
                </a:lnTo>
                <a:lnTo>
                  <a:pt x="1161078" y="4452921"/>
                </a:lnTo>
                <a:lnTo>
                  <a:pt x="1175186" y="4460906"/>
                </a:lnTo>
                <a:cubicBezTo>
                  <a:pt x="1176177" y="4470990"/>
                  <a:pt x="1178298" y="4478439"/>
                  <a:pt x="1181546" y="4483253"/>
                </a:cubicBezTo>
                <a:lnTo>
                  <a:pt x="1208327" y="4510016"/>
                </a:lnTo>
                <a:cubicBezTo>
                  <a:pt x="1200965" y="4514182"/>
                  <a:pt x="1196934" y="4543738"/>
                  <a:pt x="1196232" y="4598690"/>
                </a:cubicBezTo>
                <a:lnTo>
                  <a:pt x="1168017" y="4582718"/>
                </a:lnTo>
                <a:cubicBezTo>
                  <a:pt x="1164769" y="4577905"/>
                  <a:pt x="1165248" y="4574308"/>
                  <a:pt x="1169453" y="4571928"/>
                </a:cubicBezTo>
                <a:lnTo>
                  <a:pt x="1143649" y="4546608"/>
                </a:lnTo>
                <a:lnTo>
                  <a:pt x="1130977" y="4527831"/>
                </a:lnTo>
                <a:cubicBezTo>
                  <a:pt x="1126830" y="4519533"/>
                  <a:pt x="1128437" y="4513300"/>
                  <a:pt x="1135798" y="4509136"/>
                </a:cubicBezTo>
                <a:cubicBezTo>
                  <a:pt x="1132550" y="4504322"/>
                  <a:pt x="1126223" y="4499252"/>
                  <a:pt x="1116817" y="4493929"/>
                </a:cubicBezTo>
                <a:cubicBezTo>
                  <a:pt x="1061948" y="4393242"/>
                  <a:pt x="1030274" y="4327999"/>
                  <a:pt x="1021791" y="4298203"/>
                </a:cubicBezTo>
                <a:lnTo>
                  <a:pt x="1005132" y="4289665"/>
                </a:lnTo>
                <a:lnTo>
                  <a:pt x="1001234" y="4283887"/>
                </a:lnTo>
                <a:cubicBezTo>
                  <a:pt x="987637" y="4207750"/>
                  <a:pt x="987954" y="4162999"/>
                  <a:pt x="1002180" y="4149626"/>
                </a:cubicBezTo>
                <a:lnTo>
                  <a:pt x="988072" y="4141642"/>
                </a:lnTo>
                <a:lnTo>
                  <a:pt x="984174" y="4135864"/>
                </a:lnTo>
                <a:cubicBezTo>
                  <a:pt x="985037" y="4122070"/>
                  <a:pt x="980300" y="4102129"/>
                  <a:pt x="969962" y="4076043"/>
                </a:cubicBezTo>
                <a:cubicBezTo>
                  <a:pt x="960557" y="4070719"/>
                  <a:pt x="954554" y="4066130"/>
                  <a:pt x="951956" y="4062279"/>
                </a:cubicBezTo>
                <a:lnTo>
                  <a:pt x="966102" y="4028330"/>
                </a:lnTo>
                <a:cubicBezTo>
                  <a:pt x="975816" y="4025496"/>
                  <a:pt x="982946" y="4027448"/>
                  <a:pt x="987494" y="4034189"/>
                </a:cubicBezTo>
                <a:lnTo>
                  <a:pt x="991394" y="4039967"/>
                </a:lnTo>
                <a:lnTo>
                  <a:pt x="992881" y="4055092"/>
                </a:lnTo>
                <a:lnTo>
                  <a:pt x="1007079" y="4047059"/>
                </a:lnTo>
                <a:cubicBezTo>
                  <a:pt x="1019878" y="4007883"/>
                  <a:pt x="1019668" y="3963429"/>
                  <a:pt x="1006451" y="3913692"/>
                </a:cubicBezTo>
                <a:cubicBezTo>
                  <a:pt x="1020123" y="3905957"/>
                  <a:pt x="1014453" y="3865254"/>
                  <a:pt x="989442" y="3791585"/>
                </a:cubicBezTo>
                <a:lnTo>
                  <a:pt x="972781" y="3783047"/>
                </a:lnTo>
                <a:cubicBezTo>
                  <a:pt x="982248" y="3777691"/>
                  <a:pt x="979661" y="3759862"/>
                  <a:pt x="965023" y="3729556"/>
                </a:cubicBezTo>
                <a:cubicBezTo>
                  <a:pt x="956609" y="3734315"/>
                  <a:pt x="949802" y="3732845"/>
                  <a:pt x="944604" y="3725141"/>
                </a:cubicBezTo>
                <a:lnTo>
                  <a:pt x="969845" y="3710861"/>
                </a:lnTo>
                <a:lnTo>
                  <a:pt x="964971" y="3703638"/>
                </a:lnTo>
                <a:lnTo>
                  <a:pt x="952352" y="3710778"/>
                </a:lnTo>
                <a:lnTo>
                  <a:pt x="932856" y="3681889"/>
                </a:lnTo>
                <a:lnTo>
                  <a:pt x="949375" y="3680528"/>
                </a:lnTo>
                <a:lnTo>
                  <a:pt x="945476" y="3674749"/>
                </a:lnTo>
                <a:cubicBezTo>
                  <a:pt x="941269" y="3677129"/>
                  <a:pt x="937383" y="3677831"/>
                  <a:pt x="933818" y="3676854"/>
                </a:cubicBezTo>
                <a:lnTo>
                  <a:pt x="931359" y="3674842"/>
                </a:lnTo>
                <a:lnTo>
                  <a:pt x="921383" y="3688316"/>
                </a:lnTo>
                <a:lnTo>
                  <a:pt x="919764" y="3680590"/>
                </a:lnTo>
                <a:lnTo>
                  <a:pt x="926788" y="3671102"/>
                </a:lnTo>
                <a:lnTo>
                  <a:pt x="924084" y="3668890"/>
                </a:lnTo>
                <a:lnTo>
                  <a:pt x="908488" y="3645778"/>
                </a:lnTo>
                <a:cubicBezTo>
                  <a:pt x="911077" y="3604395"/>
                  <a:pt x="914478" y="3582514"/>
                  <a:pt x="918683" y="3580134"/>
                </a:cubicBezTo>
                <a:lnTo>
                  <a:pt x="904574" y="3572149"/>
                </a:lnTo>
                <a:cubicBezTo>
                  <a:pt x="896741" y="3543314"/>
                  <a:pt x="897559" y="3526221"/>
                  <a:pt x="907023" y="3520867"/>
                </a:cubicBezTo>
                <a:lnTo>
                  <a:pt x="890365" y="3512327"/>
                </a:lnTo>
                <a:cubicBezTo>
                  <a:pt x="887765" y="3508477"/>
                  <a:pt x="889095" y="3505063"/>
                  <a:pt x="894353" y="3502089"/>
                </a:cubicBezTo>
                <a:lnTo>
                  <a:pt x="878667" y="3494994"/>
                </a:lnTo>
                <a:cubicBezTo>
                  <a:pt x="885191" y="3476668"/>
                  <a:pt x="883904" y="3460762"/>
                  <a:pt x="874807" y="3447282"/>
                </a:cubicBezTo>
                <a:cubicBezTo>
                  <a:pt x="886374" y="3440737"/>
                  <a:pt x="885891" y="3421717"/>
                  <a:pt x="873356" y="3390222"/>
                </a:cubicBezTo>
                <a:lnTo>
                  <a:pt x="879668" y="3386651"/>
                </a:lnTo>
                <a:lnTo>
                  <a:pt x="848988" y="3354110"/>
                </a:lnTo>
                <a:cubicBezTo>
                  <a:pt x="841625" y="3358275"/>
                  <a:pt x="839190" y="3395581"/>
                  <a:pt x="841678" y="3466025"/>
                </a:cubicBezTo>
                <a:lnTo>
                  <a:pt x="835367" y="3469595"/>
                </a:lnTo>
                <a:lnTo>
                  <a:pt x="831468" y="3463817"/>
                </a:lnTo>
                <a:lnTo>
                  <a:pt x="831418" y="3437900"/>
                </a:lnTo>
                <a:lnTo>
                  <a:pt x="827519" y="3432121"/>
                </a:lnTo>
                <a:cubicBezTo>
                  <a:pt x="819105" y="3436881"/>
                  <a:pt x="813598" y="3437336"/>
                  <a:pt x="810998" y="3433485"/>
                </a:cubicBezTo>
                <a:lnTo>
                  <a:pt x="808536" y="3416915"/>
                </a:lnTo>
                <a:cubicBezTo>
                  <a:pt x="799781" y="3412552"/>
                  <a:pt x="792478" y="3406040"/>
                  <a:pt x="786630" y="3397374"/>
                </a:cubicBezTo>
                <a:cubicBezTo>
                  <a:pt x="792940" y="3393803"/>
                  <a:pt x="795026" y="3383973"/>
                  <a:pt x="792890" y="3367886"/>
                </a:cubicBezTo>
                <a:lnTo>
                  <a:pt x="788990" y="3362108"/>
                </a:lnTo>
                <a:lnTo>
                  <a:pt x="774882" y="3354123"/>
                </a:lnTo>
                <a:lnTo>
                  <a:pt x="785180" y="3340313"/>
                </a:lnTo>
                <a:lnTo>
                  <a:pt x="768520" y="3331774"/>
                </a:lnTo>
                <a:lnTo>
                  <a:pt x="760722" y="3320220"/>
                </a:lnTo>
                <a:lnTo>
                  <a:pt x="781231" y="3308617"/>
                </a:lnTo>
                <a:lnTo>
                  <a:pt x="768560" y="3289840"/>
                </a:lnTo>
                <a:cubicBezTo>
                  <a:pt x="754887" y="3297575"/>
                  <a:pt x="745452" y="3297590"/>
                  <a:pt x="740254" y="3289886"/>
                </a:cubicBezTo>
                <a:cubicBezTo>
                  <a:pt x="758132" y="3279771"/>
                  <a:pt x="760248" y="3264602"/>
                  <a:pt x="746602" y="3244382"/>
                </a:cubicBezTo>
                <a:lnTo>
                  <a:pt x="773421" y="3229209"/>
                </a:lnTo>
                <a:lnTo>
                  <a:pt x="789938" y="3227846"/>
                </a:lnTo>
                <a:lnTo>
                  <a:pt x="786040" y="3222070"/>
                </a:lnTo>
                <a:lnTo>
                  <a:pt x="750538" y="3208224"/>
                </a:lnTo>
                <a:lnTo>
                  <a:pt x="742740" y="3196667"/>
                </a:lnTo>
                <a:cubicBezTo>
                  <a:pt x="737541" y="3188963"/>
                  <a:pt x="741253" y="3181542"/>
                  <a:pt x="753872" y="3174402"/>
                </a:cubicBezTo>
                <a:lnTo>
                  <a:pt x="727092" y="3147639"/>
                </a:lnTo>
                <a:lnTo>
                  <a:pt x="733403" y="3144070"/>
                </a:lnTo>
                <a:lnTo>
                  <a:pt x="749922" y="3142708"/>
                </a:lnTo>
                <a:lnTo>
                  <a:pt x="733350" y="3118153"/>
                </a:lnTo>
                <a:lnTo>
                  <a:pt x="719244" y="3110166"/>
                </a:lnTo>
                <a:lnTo>
                  <a:pt x="730979" y="3085564"/>
                </a:lnTo>
                <a:lnTo>
                  <a:pt x="705172" y="3060246"/>
                </a:lnTo>
                <a:lnTo>
                  <a:pt x="724143" y="3007601"/>
                </a:lnTo>
                <a:lnTo>
                  <a:pt x="693374" y="2991078"/>
                </a:lnTo>
                <a:cubicBezTo>
                  <a:pt x="703890" y="2985128"/>
                  <a:pt x="702585" y="2960584"/>
                  <a:pt x="689462" y="2917447"/>
                </a:cubicBezTo>
                <a:cubicBezTo>
                  <a:pt x="695276" y="2908836"/>
                  <a:pt x="702915" y="2901852"/>
                  <a:pt x="712380" y="2896496"/>
                </a:cubicBezTo>
                <a:lnTo>
                  <a:pt x="698272" y="2888512"/>
                </a:lnTo>
                <a:lnTo>
                  <a:pt x="677802" y="2858178"/>
                </a:lnTo>
                <a:cubicBezTo>
                  <a:pt x="690422" y="2851039"/>
                  <a:pt x="692538" y="2835871"/>
                  <a:pt x="684150" y="2812673"/>
                </a:cubicBezTo>
                <a:lnTo>
                  <a:pt x="672454" y="2795340"/>
                </a:lnTo>
                <a:cubicBezTo>
                  <a:pt x="671922" y="2773019"/>
                  <a:pt x="674813" y="2760074"/>
                  <a:pt x="681123" y="2756504"/>
                </a:cubicBezTo>
                <a:lnTo>
                  <a:pt x="677225" y="2750727"/>
                </a:lnTo>
                <a:lnTo>
                  <a:pt x="651932" y="2739089"/>
                </a:lnTo>
                <a:cubicBezTo>
                  <a:pt x="657251" y="2725436"/>
                  <a:pt x="663592" y="2716527"/>
                  <a:pt x="670952" y="2712362"/>
                </a:cubicBezTo>
                <a:lnTo>
                  <a:pt x="650483" y="2682029"/>
                </a:lnTo>
                <a:cubicBezTo>
                  <a:pt x="643335" y="2671437"/>
                  <a:pt x="647524" y="2660417"/>
                  <a:pt x="663052" y="2648971"/>
                </a:cubicBezTo>
                <a:cubicBezTo>
                  <a:pt x="653647" y="2643648"/>
                  <a:pt x="647642" y="2639060"/>
                  <a:pt x="645044" y="2635209"/>
                </a:cubicBezTo>
                <a:cubicBezTo>
                  <a:pt x="644053" y="2625125"/>
                  <a:pt x="641932" y="2617675"/>
                  <a:pt x="638683" y="2612861"/>
                </a:cubicBezTo>
                <a:cubicBezTo>
                  <a:pt x="632373" y="2616432"/>
                  <a:pt x="618763" y="2613487"/>
                  <a:pt x="597846" y="2604031"/>
                </a:cubicBezTo>
                <a:cubicBezTo>
                  <a:pt x="603011" y="2594456"/>
                  <a:pt x="607696" y="2588477"/>
                  <a:pt x="611903" y="2586098"/>
                </a:cubicBezTo>
                <a:lnTo>
                  <a:pt x="597795" y="2578112"/>
                </a:lnTo>
                <a:cubicBezTo>
                  <a:pt x="603053" y="2575136"/>
                  <a:pt x="604675" y="2554927"/>
                  <a:pt x="602654" y="2517481"/>
                </a:cubicBezTo>
                <a:lnTo>
                  <a:pt x="611378" y="2504564"/>
                </a:lnTo>
                <a:lnTo>
                  <a:pt x="584596" y="2477801"/>
                </a:lnTo>
                <a:cubicBezTo>
                  <a:pt x="596285" y="2449898"/>
                  <a:pt x="599206" y="2431615"/>
                  <a:pt x="593357" y="2422947"/>
                </a:cubicBezTo>
                <a:cubicBezTo>
                  <a:pt x="590406" y="2364739"/>
                  <a:pt x="583083" y="2326971"/>
                  <a:pt x="571385" y="2309636"/>
                </a:cubicBezTo>
                <a:lnTo>
                  <a:pt x="608413" y="2296671"/>
                </a:lnTo>
                <a:lnTo>
                  <a:pt x="604513" y="2290893"/>
                </a:lnTo>
                <a:lnTo>
                  <a:pt x="577644" y="2280149"/>
                </a:lnTo>
                <a:lnTo>
                  <a:pt x="586405" y="2225296"/>
                </a:lnTo>
                <a:cubicBezTo>
                  <a:pt x="577991" y="2230056"/>
                  <a:pt x="571184" y="2228582"/>
                  <a:pt x="565986" y="2220880"/>
                </a:cubicBezTo>
                <a:cubicBezTo>
                  <a:pt x="572295" y="2217309"/>
                  <a:pt x="576515" y="2200951"/>
                  <a:pt x="578643" y="2171806"/>
                </a:cubicBezTo>
                <a:cubicBezTo>
                  <a:pt x="574438" y="2174185"/>
                  <a:pt x="571035" y="2173448"/>
                  <a:pt x="568436" y="2169597"/>
                </a:cubicBezTo>
                <a:cubicBezTo>
                  <a:pt x="580003" y="2163053"/>
                  <a:pt x="577401" y="2136584"/>
                  <a:pt x="560624" y="2090190"/>
                </a:cubicBezTo>
                <a:lnTo>
                  <a:pt x="566934" y="2086619"/>
                </a:lnTo>
                <a:lnTo>
                  <a:pt x="594636" y="2088909"/>
                </a:lnTo>
                <a:lnTo>
                  <a:pt x="593752" y="2071447"/>
                </a:lnTo>
                <a:lnTo>
                  <a:pt x="589853" y="2065669"/>
                </a:lnTo>
                <a:lnTo>
                  <a:pt x="562983" y="2054924"/>
                </a:lnTo>
                <a:cubicBezTo>
                  <a:pt x="570345" y="2050760"/>
                  <a:pt x="574086" y="2037997"/>
                  <a:pt x="574205" y="2016641"/>
                </a:cubicBezTo>
                <a:cubicBezTo>
                  <a:pt x="564800" y="2011317"/>
                  <a:pt x="558474" y="2006247"/>
                  <a:pt x="555224" y="2001433"/>
                </a:cubicBezTo>
                <a:lnTo>
                  <a:pt x="555678" y="2000121"/>
                </a:lnTo>
                <a:lnTo>
                  <a:pt x="550019" y="2001115"/>
                </a:lnTo>
                <a:cubicBezTo>
                  <a:pt x="538768" y="2003094"/>
                  <a:pt x="532062" y="1998932"/>
                  <a:pt x="529901" y="1988630"/>
                </a:cubicBezTo>
                <a:lnTo>
                  <a:pt x="545158" y="1977937"/>
                </a:lnTo>
                <a:lnTo>
                  <a:pt x="553597" y="1976453"/>
                </a:lnTo>
                <a:lnTo>
                  <a:pt x="557473" y="1994934"/>
                </a:lnTo>
                <a:lnTo>
                  <a:pt x="563166" y="1978477"/>
                </a:lnTo>
                <a:lnTo>
                  <a:pt x="561484" y="1959043"/>
                </a:lnTo>
                <a:lnTo>
                  <a:pt x="541917" y="1962483"/>
                </a:lnTo>
                <a:lnTo>
                  <a:pt x="540296" y="1954757"/>
                </a:lnTo>
                <a:cubicBezTo>
                  <a:pt x="544684" y="1933957"/>
                  <a:pt x="551096" y="1922815"/>
                  <a:pt x="559536" y="1921331"/>
                </a:cubicBezTo>
                <a:lnTo>
                  <a:pt x="560251" y="1924741"/>
                </a:lnTo>
                <a:lnTo>
                  <a:pt x="564907" y="1922106"/>
                </a:lnTo>
                <a:lnTo>
                  <a:pt x="538126" y="1895344"/>
                </a:lnTo>
                <a:cubicBezTo>
                  <a:pt x="532833" y="1881041"/>
                  <a:pt x="541260" y="1862302"/>
                  <a:pt x="563405" y="1839129"/>
                </a:cubicBezTo>
                <a:lnTo>
                  <a:pt x="548324" y="1829698"/>
                </a:lnTo>
                <a:lnTo>
                  <a:pt x="551696" y="1753942"/>
                </a:lnTo>
                <a:cubicBezTo>
                  <a:pt x="557510" y="1745329"/>
                  <a:pt x="562520" y="1739834"/>
                  <a:pt x="566727" y="1737455"/>
                </a:cubicBezTo>
                <a:lnTo>
                  <a:pt x="562828" y="1731676"/>
                </a:lnTo>
                <a:cubicBezTo>
                  <a:pt x="556980" y="1723010"/>
                  <a:pt x="549848" y="1721055"/>
                  <a:pt x="541434" y="1725816"/>
                </a:cubicBezTo>
                <a:cubicBezTo>
                  <a:pt x="538186" y="1721002"/>
                  <a:pt x="537569" y="1705550"/>
                  <a:pt x="539582" y="1679462"/>
                </a:cubicBezTo>
                <a:lnTo>
                  <a:pt x="540265" y="1673013"/>
                </a:lnTo>
                <a:lnTo>
                  <a:pt x="538512" y="1664657"/>
                </a:lnTo>
                <a:lnTo>
                  <a:pt x="541202" y="1664184"/>
                </a:lnTo>
                <a:lnTo>
                  <a:pt x="544575" y="1632354"/>
                </a:lnTo>
                <a:lnTo>
                  <a:pt x="551073" y="1586513"/>
                </a:lnTo>
                <a:lnTo>
                  <a:pt x="534727" y="1563175"/>
                </a:lnTo>
                <a:lnTo>
                  <a:pt x="557094" y="1539419"/>
                </a:lnTo>
                <a:lnTo>
                  <a:pt x="557451" y="1533132"/>
                </a:lnTo>
                <a:cubicBezTo>
                  <a:pt x="549040" y="1537891"/>
                  <a:pt x="542234" y="1536420"/>
                  <a:pt x="537034" y="1528717"/>
                </a:cubicBezTo>
                <a:lnTo>
                  <a:pt x="529236" y="1517161"/>
                </a:lnTo>
                <a:cubicBezTo>
                  <a:pt x="521309" y="1481727"/>
                  <a:pt x="519976" y="1462524"/>
                  <a:pt x="525235" y="1459548"/>
                </a:cubicBezTo>
                <a:lnTo>
                  <a:pt x="544158" y="1453761"/>
                </a:lnTo>
                <a:lnTo>
                  <a:pt x="546200" y="1451002"/>
                </a:lnTo>
                <a:lnTo>
                  <a:pt x="527703" y="1446243"/>
                </a:lnTo>
                <a:lnTo>
                  <a:pt x="482086" y="1510343"/>
                </a:lnTo>
                <a:lnTo>
                  <a:pt x="436801" y="1502336"/>
                </a:lnTo>
                <a:lnTo>
                  <a:pt x="450256" y="1509951"/>
                </a:lnTo>
                <a:lnTo>
                  <a:pt x="455131" y="1517174"/>
                </a:lnTo>
                <a:cubicBezTo>
                  <a:pt x="457858" y="1544903"/>
                  <a:pt x="453828" y="1574461"/>
                  <a:pt x="443036" y="1605848"/>
                </a:cubicBezTo>
                <a:lnTo>
                  <a:pt x="459607" y="1630403"/>
                </a:lnTo>
                <a:lnTo>
                  <a:pt x="445410" y="1638434"/>
                </a:lnTo>
                <a:lnTo>
                  <a:pt x="437612" y="1626880"/>
                </a:lnTo>
                <a:lnTo>
                  <a:pt x="428890" y="1639796"/>
                </a:lnTo>
                <a:lnTo>
                  <a:pt x="442998" y="1647783"/>
                </a:lnTo>
                <a:lnTo>
                  <a:pt x="455670" y="1666561"/>
                </a:lnTo>
                <a:cubicBezTo>
                  <a:pt x="460868" y="1674263"/>
                  <a:pt x="459261" y="1680497"/>
                  <a:pt x="450849" y="1685256"/>
                </a:cubicBezTo>
                <a:cubicBezTo>
                  <a:pt x="448249" y="1681403"/>
                  <a:pt x="444845" y="1680669"/>
                  <a:pt x="440639" y="1683048"/>
                </a:cubicBezTo>
                <a:cubicBezTo>
                  <a:pt x="443237" y="1686900"/>
                  <a:pt x="441910" y="1690313"/>
                  <a:pt x="436651" y="1693289"/>
                </a:cubicBezTo>
                <a:lnTo>
                  <a:pt x="422542" y="1685304"/>
                </a:lnTo>
                <a:cubicBezTo>
                  <a:pt x="426748" y="1682922"/>
                  <a:pt x="427552" y="1679807"/>
                  <a:pt x="424952" y="1675955"/>
                </a:cubicBezTo>
                <a:lnTo>
                  <a:pt x="412333" y="1683094"/>
                </a:lnTo>
                <a:lnTo>
                  <a:pt x="403560" y="1670095"/>
                </a:lnTo>
                <a:lnTo>
                  <a:pt x="409869" y="1666526"/>
                </a:lnTo>
                <a:lnTo>
                  <a:pt x="427967" y="1664270"/>
                </a:lnTo>
                <a:lnTo>
                  <a:pt x="424068" y="1658493"/>
                </a:lnTo>
                <a:cubicBezTo>
                  <a:pt x="421469" y="1654640"/>
                  <a:pt x="417541" y="1654202"/>
                  <a:pt x="412281" y="1657177"/>
                </a:cubicBezTo>
                <a:lnTo>
                  <a:pt x="412371" y="1641160"/>
                </a:lnTo>
                <a:cubicBezTo>
                  <a:pt x="401325" y="1624790"/>
                  <a:pt x="384758" y="1622852"/>
                  <a:pt x="362672" y="1635348"/>
                </a:cubicBezTo>
                <a:lnTo>
                  <a:pt x="354874" y="1623791"/>
                </a:lnTo>
                <a:cubicBezTo>
                  <a:pt x="365917" y="1617544"/>
                  <a:pt x="372168" y="1609849"/>
                  <a:pt x="373628" y="1600707"/>
                </a:cubicBezTo>
                <a:lnTo>
                  <a:pt x="365938" y="1576262"/>
                </a:lnTo>
                <a:lnTo>
                  <a:pt x="355661" y="1564619"/>
                </a:lnTo>
                <a:lnTo>
                  <a:pt x="356208" y="1562838"/>
                </a:lnTo>
                <a:lnTo>
                  <a:pt x="339175" y="1548846"/>
                </a:lnTo>
                <a:cubicBezTo>
                  <a:pt x="342313" y="1538422"/>
                  <a:pt x="345587" y="1530083"/>
                  <a:pt x="348997" y="1523829"/>
                </a:cubicBezTo>
                <a:lnTo>
                  <a:pt x="357487" y="1513849"/>
                </a:lnTo>
                <a:lnTo>
                  <a:pt x="351136" y="1501323"/>
                </a:lnTo>
                <a:lnTo>
                  <a:pt x="352050" y="1500089"/>
                </a:lnTo>
                <a:lnTo>
                  <a:pt x="351834" y="1499769"/>
                </a:lnTo>
                <a:lnTo>
                  <a:pt x="325054" y="1473008"/>
                </a:lnTo>
                <a:cubicBezTo>
                  <a:pt x="329260" y="1470629"/>
                  <a:pt x="330384" y="1445374"/>
                  <a:pt x="328425" y="1397252"/>
                </a:cubicBezTo>
                <a:cubicBezTo>
                  <a:pt x="324220" y="1399631"/>
                  <a:pt x="320493" y="1398413"/>
                  <a:pt x="317243" y="1393598"/>
                </a:cubicBezTo>
                <a:cubicBezTo>
                  <a:pt x="324603" y="1389435"/>
                  <a:pt x="323608" y="1356732"/>
                  <a:pt x="314253" y="1295495"/>
                </a:cubicBezTo>
                <a:cubicBezTo>
                  <a:pt x="317408" y="1293709"/>
                  <a:pt x="323749" y="1284800"/>
                  <a:pt x="333274" y="1268767"/>
                </a:cubicBezTo>
                <a:cubicBezTo>
                  <a:pt x="330674" y="1264915"/>
                  <a:pt x="327272" y="1264179"/>
                  <a:pt x="323064" y="1266559"/>
                </a:cubicBezTo>
                <a:cubicBezTo>
                  <a:pt x="313318" y="1252115"/>
                  <a:pt x="307743" y="1223668"/>
                  <a:pt x="306342" y="1181215"/>
                </a:cubicBezTo>
                <a:cubicBezTo>
                  <a:pt x="304942" y="1138763"/>
                  <a:pt x="307714" y="1082306"/>
                  <a:pt x="314661" y="1011846"/>
                </a:cubicBezTo>
                <a:lnTo>
                  <a:pt x="327283" y="1004705"/>
                </a:lnTo>
                <a:lnTo>
                  <a:pt x="331183" y="1010483"/>
                </a:lnTo>
                <a:cubicBezTo>
                  <a:pt x="332174" y="1020567"/>
                  <a:pt x="334295" y="1028017"/>
                  <a:pt x="337543" y="1032831"/>
                </a:cubicBezTo>
                <a:cubicBezTo>
                  <a:pt x="341749" y="1030451"/>
                  <a:pt x="345153" y="1031187"/>
                  <a:pt x="347753" y="1035039"/>
                </a:cubicBezTo>
                <a:lnTo>
                  <a:pt x="342649" y="1040638"/>
                </a:lnTo>
                <a:lnTo>
                  <a:pt x="378779" y="1017780"/>
                </a:lnTo>
                <a:cubicBezTo>
                  <a:pt x="389704" y="1021200"/>
                  <a:pt x="397979" y="1022416"/>
                  <a:pt x="403605" y="1021426"/>
                </a:cubicBezTo>
                <a:lnTo>
                  <a:pt x="408061" y="1042674"/>
                </a:lnTo>
                <a:cubicBezTo>
                  <a:pt x="392264" y="1050792"/>
                  <a:pt x="376630" y="1056212"/>
                  <a:pt x="361160" y="1058932"/>
                </a:cubicBezTo>
                <a:cubicBezTo>
                  <a:pt x="360620" y="1056356"/>
                  <a:pt x="357401" y="1054919"/>
                  <a:pt x="351506" y="1054621"/>
                </a:cubicBezTo>
                <a:lnTo>
                  <a:pt x="338208" y="1055924"/>
                </a:lnTo>
                <a:lnTo>
                  <a:pt x="351703" y="1066734"/>
                </a:lnTo>
                <a:lnTo>
                  <a:pt x="353189" y="1081859"/>
                </a:lnTo>
                <a:cubicBezTo>
                  <a:pt x="362595" y="1087183"/>
                  <a:pt x="368923" y="1092252"/>
                  <a:pt x="372172" y="1097068"/>
                </a:cubicBezTo>
                <a:lnTo>
                  <a:pt x="380894" y="1084150"/>
                </a:lnTo>
                <a:lnTo>
                  <a:pt x="388782" y="1079687"/>
                </a:lnTo>
                <a:cubicBezTo>
                  <a:pt x="397844" y="1075891"/>
                  <a:pt x="404652" y="1077362"/>
                  <a:pt x="409199" y="1084101"/>
                </a:cubicBezTo>
                <a:lnTo>
                  <a:pt x="420898" y="1101436"/>
                </a:lnTo>
                <a:cubicBezTo>
                  <a:pt x="412484" y="1106197"/>
                  <a:pt x="404379" y="1102798"/>
                  <a:pt x="396580" y="1091241"/>
                </a:cubicBezTo>
                <a:cubicBezTo>
                  <a:pt x="383900" y="1109060"/>
                  <a:pt x="383082" y="1126156"/>
                  <a:pt x="394129" y="1142526"/>
                </a:cubicBezTo>
                <a:lnTo>
                  <a:pt x="406750" y="1135386"/>
                </a:lnTo>
                <a:lnTo>
                  <a:pt x="407071" y="1134957"/>
                </a:lnTo>
                <a:lnTo>
                  <a:pt x="409010" y="1130633"/>
                </a:lnTo>
                <a:lnTo>
                  <a:pt x="412317" y="1127923"/>
                </a:lnTo>
                <a:lnTo>
                  <a:pt x="417050" y="1121575"/>
                </a:lnTo>
                <a:lnTo>
                  <a:pt x="418831" y="1122583"/>
                </a:lnTo>
                <a:lnTo>
                  <a:pt x="437009" y="1107685"/>
                </a:lnTo>
                <a:cubicBezTo>
                  <a:pt x="444422" y="1094364"/>
                  <a:pt x="449918" y="1075372"/>
                  <a:pt x="453495" y="1050708"/>
                </a:cubicBezTo>
                <a:lnTo>
                  <a:pt x="475569" y="1030805"/>
                </a:lnTo>
                <a:lnTo>
                  <a:pt x="484008" y="1029319"/>
                </a:lnTo>
                <a:lnTo>
                  <a:pt x="525711" y="1029999"/>
                </a:lnTo>
                <a:lnTo>
                  <a:pt x="522876" y="1016478"/>
                </a:lnTo>
                <a:cubicBezTo>
                  <a:pt x="531314" y="1014994"/>
                  <a:pt x="541237" y="1020592"/>
                  <a:pt x="552648" y="1033275"/>
                </a:cubicBezTo>
                <a:lnTo>
                  <a:pt x="560750" y="1071906"/>
                </a:lnTo>
                <a:lnTo>
                  <a:pt x="614622" y="1078455"/>
                </a:lnTo>
                <a:lnTo>
                  <a:pt x="609892" y="1093872"/>
                </a:lnTo>
                <a:lnTo>
                  <a:pt x="625951" y="1095199"/>
                </a:lnTo>
                <a:cubicBezTo>
                  <a:pt x="625609" y="1086078"/>
                  <a:pt x="619591" y="1072851"/>
                  <a:pt x="607895" y="1055518"/>
                </a:cubicBezTo>
                <a:lnTo>
                  <a:pt x="628401" y="1043915"/>
                </a:lnTo>
                <a:cubicBezTo>
                  <a:pt x="633599" y="1051619"/>
                  <a:pt x="640405" y="1053091"/>
                  <a:pt x="648818" y="1048331"/>
                </a:cubicBezTo>
                <a:cubicBezTo>
                  <a:pt x="652941" y="1084587"/>
                  <a:pt x="651319" y="1104796"/>
                  <a:pt x="643959" y="1108961"/>
                </a:cubicBezTo>
                <a:lnTo>
                  <a:pt x="637649" y="1112531"/>
                </a:lnTo>
                <a:lnTo>
                  <a:pt x="627705" y="1112010"/>
                </a:lnTo>
                <a:lnTo>
                  <a:pt x="632378" y="1121399"/>
                </a:lnTo>
                <a:lnTo>
                  <a:pt x="647146" y="1118803"/>
                </a:lnTo>
                <a:lnTo>
                  <a:pt x="690079" y="1073200"/>
                </a:lnTo>
                <a:cubicBezTo>
                  <a:pt x="704694" y="1038584"/>
                  <a:pt x="720439" y="1019793"/>
                  <a:pt x="737317" y="1016825"/>
                </a:cubicBezTo>
                <a:cubicBezTo>
                  <a:pt x="723858" y="980471"/>
                  <a:pt x="709123" y="962364"/>
                  <a:pt x="693113" y="962510"/>
                </a:cubicBezTo>
                <a:cubicBezTo>
                  <a:pt x="693923" y="966373"/>
                  <a:pt x="674526" y="985138"/>
                  <a:pt x="634922" y="1018807"/>
                </a:cubicBezTo>
                <a:cubicBezTo>
                  <a:pt x="623671" y="1020785"/>
                  <a:pt x="616965" y="1016623"/>
                  <a:pt x="614804" y="1006322"/>
                </a:cubicBezTo>
                <a:cubicBezTo>
                  <a:pt x="620431" y="1005333"/>
                  <a:pt x="622838" y="1002906"/>
                  <a:pt x="622027" y="999043"/>
                </a:cubicBezTo>
                <a:cubicBezTo>
                  <a:pt x="612182" y="1000775"/>
                  <a:pt x="606180" y="996488"/>
                  <a:pt x="604019" y="986186"/>
                </a:cubicBezTo>
                <a:cubicBezTo>
                  <a:pt x="607382" y="953550"/>
                  <a:pt x="623127" y="934758"/>
                  <a:pt x="651256" y="929812"/>
                </a:cubicBezTo>
                <a:cubicBezTo>
                  <a:pt x="650446" y="925949"/>
                  <a:pt x="650152" y="910646"/>
                  <a:pt x="650377" y="883902"/>
                </a:cubicBezTo>
                <a:cubicBezTo>
                  <a:pt x="640431" y="864287"/>
                  <a:pt x="627019" y="855962"/>
                  <a:pt x="610141" y="858930"/>
                </a:cubicBezTo>
                <a:cubicBezTo>
                  <a:pt x="598889" y="860908"/>
                  <a:pt x="569913" y="900052"/>
                  <a:pt x="523212" y="976361"/>
                </a:cubicBezTo>
                <a:lnTo>
                  <a:pt x="501137" y="996266"/>
                </a:lnTo>
                <a:lnTo>
                  <a:pt x="447754" y="981617"/>
                </a:lnTo>
                <a:cubicBezTo>
                  <a:pt x="451488" y="971614"/>
                  <a:pt x="451601" y="958242"/>
                  <a:pt x="448089" y="941501"/>
                </a:cubicBezTo>
                <a:lnTo>
                  <a:pt x="466586" y="946260"/>
                </a:lnTo>
                <a:lnTo>
                  <a:pt x="464967" y="938534"/>
                </a:lnTo>
                <a:cubicBezTo>
                  <a:pt x="459340" y="939523"/>
                  <a:pt x="455987" y="937442"/>
                  <a:pt x="454908" y="932291"/>
                </a:cubicBezTo>
                <a:cubicBezTo>
                  <a:pt x="516417" y="898776"/>
                  <a:pt x="544201" y="867854"/>
                  <a:pt x="538259" y="839524"/>
                </a:cubicBezTo>
                <a:lnTo>
                  <a:pt x="553516" y="828829"/>
                </a:lnTo>
                <a:cubicBezTo>
                  <a:pt x="544650" y="814365"/>
                  <a:pt x="537404" y="807628"/>
                  <a:pt x="531778" y="808617"/>
                </a:cubicBezTo>
                <a:lnTo>
                  <a:pt x="537381" y="793613"/>
                </a:lnTo>
                <a:lnTo>
                  <a:pt x="535760" y="785886"/>
                </a:lnTo>
                <a:cubicBezTo>
                  <a:pt x="508395" y="766663"/>
                  <a:pt x="493904" y="753188"/>
                  <a:pt x="492283" y="745462"/>
                </a:cubicBezTo>
                <a:cubicBezTo>
                  <a:pt x="520411" y="740516"/>
                  <a:pt x="527587" y="705206"/>
                  <a:pt x="513815" y="639530"/>
                </a:cubicBezTo>
                <a:lnTo>
                  <a:pt x="522252" y="638048"/>
                </a:lnTo>
                <a:cubicBezTo>
                  <a:pt x="526845" y="659938"/>
                  <a:pt x="541173" y="676112"/>
                  <a:pt x="565241" y="686568"/>
                </a:cubicBezTo>
                <a:cubicBezTo>
                  <a:pt x="560740" y="720741"/>
                  <a:pt x="559843" y="744265"/>
                  <a:pt x="562543" y="757143"/>
                </a:cubicBezTo>
                <a:cubicBezTo>
                  <a:pt x="573077" y="807365"/>
                  <a:pt x="592406" y="830002"/>
                  <a:pt x="620536" y="825056"/>
                </a:cubicBezTo>
                <a:lnTo>
                  <a:pt x="623777" y="840510"/>
                </a:lnTo>
                <a:lnTo>
                  <a:pt x="606899" y="843478"/>
                </a:lnTo>
                <a:lnTo>
                  <a:pt x="608520" y="851204"/>
                </a:lnTo>
                <a:lnTo>
                  <a:pt x="625396" y="848236"/>
                </a:lnTo>
                <a:cubicBezTo>
                  <a:pt x="628862" y="836945"/>
                  <a:pt x="630053" y="828724"/>
                  <a:pt x="628974" y="823573"/>
                </a:cubicBezTo>
                <a:lnTo>
                  <a:pt x="647471" y="828331"/>
                </a:lnTo>
                <a:cubicBezTo>
                  <a:pt x="675825" y="796642"/>
                  <a:pt x="692110" y="780427"/>
                  <a:pt x="696329" y="779685"/>
                </a:cubicBezTo>
                <a:cubicBezTo>
                  <a:pt x="708390" y="781568"/>
                  <a:pt x="717639" y="783947"/>
                  <a:pt x="724075" y="786822"/>
                </a:cubicBezTo>
                <a:lnTo>
                  <a:pt x="726623" y="789191"/>
                </a:lnTo>
                <a:lnTo>
                  <a:pt x="727143" y="786466"/>
                </a:lnTo>
                <a:lnTo>
                  <a:pt x="696465" y="753926"/>
                </a:lnTo>
                <a:cubicBezTo>
                  <a:pt x="704879" y="749166"/>
                  <a:pt x="706484" y="742933"/>
                  <a:pt x="701285" y="735231"/>
                </a:cubicBezTo>
                <a:cubicBezTo>
                  <a:pt x="697079" y="737610"/>
                  <a:pt x="693677" y="736874"/>
                  <a:pt x="691078" y="733023"/>
                </a:cubicBezTo>
                <a:cubicBezTo>
                  <a:pt x="700944" y="726109"/>
                  <a:pt x="699145" y="696525"/>
                  <a:pt x="685677" y="644266"/>
                </a:cubicBezTo>
                <a:cubicBezTo>
                  <a:pt x="668166" y="635545"/>
                  <a:pt x="655836" y="625887"/>
                  <a:pt x="648689" y="615295"/>
                </a:cubicBezTo>
                <a:cubicBezTo>
                  <a:pt x="665326" y="592577"/>
                  <a:pt x="668550" y="543516"/>
                  <a:pt x="658358" y="468118"/>
                </a:cubicBezTo>
                <a:lnTo>
                  <a:pt x="667079" y="455199"/>
                </a:lnTo>
                <a:lnTo>
                  <a:pt x="651996" y="445768"/>
                </a:lnTo>
                <a:cubicBezTo>
                  <a:pt x="646796" y="438064"/>
                  <a:pt x="651035" y="430346"/>
                  <a:pt x="664705" y="422612"/>
                </a:cubicBezTo>
                <a:lnTo>
                  <a:pt x="655932" y="409611"/>
                </a:lnTo>
                <a:lnTo>
                  <a:pt x="630038" y="400310"/>
                </a:lnTo>
                <a:cubicBezTo>
                  <a:pt x="634084" y="356775"/>
                  <a:pt x="649358" y="320189"/>
                  <a:pt x="675863" y="290558"/>
                </a:cubicBezTo>
                <a:cubicBezTo>
                  <a:pt x="673263" y="286706"/>
                  <a:pt x="674068" y="283590"/>
                  <a:pt x="678275" y="281209"/>
                </a:cubicBezTo>
                <a:cubicBezTo>
                  <a:pt x="683473" y="288913"/>
                  <a:pt x="692383" y="289196"/>
                  <a:pt x="705004" y="282056"/>
                </a:cubicBezTo>
                <a:lnTo>
                  <a:pt x="709875" y="289277"/>
                </a:lnTo>
                <a:cubicBezTo>
                  <a:pt x="730670" y="320092"/>
                  <a:pt x="733772" y="351602"/>
                  <a:pt x="719176" y="383810"/>
                </a:cubicBezTo>
                <a:cubicBezTo>
                  <a:pt x="734096" y="433915"/>
                  <a:pt x="744713" y="539013"/>
                  <a:pt x="751024" y="699108"/>
                </a:cubicBezTo>
                <a:cubicBezTo>
                  <a:pt x="755231" y="696728"/>
                  <a:pt x="758634" y="697463"/>
                  <a:pt x="761232" y="701314"/>
                </a:cubicBezTo>
                <a:cubicBezTo>
                  <a:pt x="758603" y="702802"/>
                  <a:pt x="757209" y="714735"/>
                  <a:pt x="757051" y="737112"/>
                </a:cubicBezTo>
                <a:lnTo>
                  <a:pt x="757475" y="762529"/>
                </a:lnTo>
                <a:lnTo>
                  <a:pt x="765405" y="744004"/>
                </a:lnTo>
                <a:cubicBezTo>
                  <a:pt x="768454" y="723773"/>
                  <a:pt x="767209" y="700459"/>
                  <a:pt x="761673" y="674059"/>
                </a:cubicBezTo>
                <a:cubicBezTo>
                  <a:pt x="767299" y="673071"/>
                  <a:pt x="770847" y="651751"/>
                  <a:pt x="772319" y="610100"/>
                </a:cubicBezTo>
                <a:cubicBezTo>
                  <a:pt x="764534" y="600786"/>
                  <a:pt x="760100" y="593555"/>
                  <a:pt x="759019" y="588404"/>
                </a:cubicBezTo>
                <a:cubicBezTo>
                  <a:pt x="768176" y="534720"/>
                  <a:pt x="776973" y="507135"/>
                  <a:pt x="785413" y="505651"/>
                </a:cubicBezTo>
                <a:cubicBezTo>
                  <a:pt x="793850" y="504168"/>
                  <a:pt x="804450" y="512985"/>
                  <a:pt x="817211" y="532105"/>
                </a:cubicBezTo>
                <a:cubicBezTo>
                  <a:pt x="815410" y="579156"/>
                  <a:pt x="811700" y="603175"/>
                  <a:pt x="806073" y="604165"/>
                </a:cubicBezTo>
                <a:lnTo>
                  <a:pt x="839492" y="638345"/>
                </a:lnTo>
                <a:lnTo>
                  <a:pt x="841113" y="646071"/>
                </a:lnTo>
                <a:lnTo>
                  <a:pt x="828692" y="670287"/>
                </a:lnTo>
                <a:lnTo>
                  <a:pt x="846853" y="715162"/>
                </a:lnTo>
                <a:cubicBezTo>
                  <a:pt x="835872" y="718429"/>
                  <a:pt x="831327" y="724569"/>
                  <a:pt x="833218" y="733582"/>
                </a:cubicBezTo>
                <a:lnTo>
                  <a:pt x="850637" y="816642"/>
                </a:lnTo>
                <a:lnTo>
                  <a:pt x="879006" y="844354"/>
                </a:lnTo>
                <a:lnTo>
                  <a:pt x="861156" y="794473"/>
                </a:lnTo>
                <a:lnTo>
                  <a:pt x="873777" y="787334"/>
                </a:lnTo>
                <a:lnTo>
                  <a:pt x="890297" y="785972"/>
                </a:lnTo>
                <a:cubicBezTo>
                  <a:pt x="892931" y="807102"/>
                  <a:pt x="896846" y="821520"/>
                  <a:pt x="902045" y="829224"/>
                </a:cubicBezTo>
                <a:cubicBezTo>
                  <a:pt x="905293" y="834038"/>
                  <a:pt x="911622" y="839107"/>
                  <a:pt x="921027" y="844431"/>
                </a:cubicBezTo>
                <a:cubicBezTo>
                  <a:pt x="931767" y="868958"/>
                  <a:pt x="942010" y="888444"/>
                  <a:pt x="951756" y="902888"/>
                </a:cubicBezTo>
                <a:lnTo>
                  <a:pt x="980024" y="944778"/>
                </a:lnTo>
                <a:cubicBezTo>
                  <a:pt x="974151" y="964067"/>
                  <a:pt x="975934" y="985014"/>
                  <a:pt x="985372" y="1007615"/>
                </a:cubicBezTo>
                <a:cubicBezTo>
                  <a:pt x="994778" y="1012938"/>
                  <a:pt x="1001106" y="1018008"/>
                  <a:pt x="1004356" y="1022823"/>
                </a:cubicBezTo>
                <a:cubicBezTo>
                  <a:pt x="998045" y="1026394"/>
                  <a:pt x="995634" y="1035740"/>
                  <a:pt x="997122" y="1050866"/>
                </a:cubicBezTo>
                <a:lnTo>
                  <a:pt x="1019129" y="1038416"/>
                </a:lnTo>
                <a:lnTo>
                  <a:pt x="1019974" y="1008684"/>
                </a:lnTo>
                <a:cubicBezTo>
                  <a:pt x="1022967" y="995139"/>
                  <a:pt x="1028603" y="980295"/>
                  <a:pt x="1036883" y="964151"/>
                </a:cubicBezTo>
                <a:lnTo>
                  <a:pt x="1020006" y="967118"/>
                </a:lnTo>
                <a:lnTo>
                  <a:pt x="1018385" y="959392"/>
                </a:lnTo>
                <a:cubicBezTo>
                  <a:pt x="1015955" y="947803"/>
                  <a:pt x="1027695" y="937726"/>
                  <a:pt x="1053606" y="929165"/>
                </a:cubicBezTo>
                <a:lnTo>
                  <a:pt x="1050183" y="985846"/>
                </a:lnTo>
                <a:lnTo>
                  <a:pt x="1058622" y="984364"/>
                </a:lnTo>
                <a:lnTo>
                  <a:pt x="1056785" y="991593"/>
                </a:lnTo>
                <a:lnTo>
                  <a:pt x="1080910" y="971528"/>
                </a:lnTo>
                <a:cubicBezTo>
                  <a:pt x="1086110" y="979231"/>
                  <a:pt x="1090811" y="981892"/>
                  <a:pt x="1095018" y="979512"/>
                </a:cubicBezTo>
                <a:cubicBezTo>
                  <a:pt x="1103491" y="964073"/>
                  <a:pt x="1111934" y="953975"/>
                  <a:pt x="1120348" y="949216"/>
                </a:cubicBezTo>
                <a:lnTo>
                  <a:pt x="1144666" y="959407"/>
                </a:lnTo>
                <a:lnTo>
                  <a:pt x="1146154" y="974533"/>
                </a:lnTo>
                <a:lnTo>
                  <a:pt x="1157166" y="978587"/>
                </a:lnTo>
                <a:lnTo>
                  <a:pt x="1174162" y="972059"/>
                </a:lnTo>
                <a:cubicBezTo>
                  <a:pt x="1175241" y="977210"/>
                  <a:pt x="1178596" y="979290"/>
                  <a:pt x="1184221" y="978302"/>
                </a:cubicBezTo>
                <a:lnTo>
                  <a:pt x="1179841" y="992573"/>
                </a:lnTo>
                <a:lnTo>
                  <a:pt x="1208434" y="1015142"/>
                </a:lnTo>
                <a:cubicBezTo>
                  <a:pt x="1217900" y="1009786"/>
                  <a:pt x="1223931" y="1009035"/>
                  <a:pt x="1226530" y="1012887"/>
                </a:cubicBezTo>
                <a:lnTo>
                  <a:pt x="1235253" y="999969"/>
                </a:lnTo>
                <a:lnTo>
                  <a:pt x="1241563" y="996399"/>
                </a:lnTo>
                <a:cubicBezTo>
                  <a:pt x="1251676" y="992008"/>
                  <a:pt x="1259011" y="993182"/>
                  <a:pt x="1263559" y="999923"/>
                </a:cubicBezTo>
                <a:lnTo>
                  <a:pt x="1268432" y="1007144"/>
                </a:lnTo>
                <a:lnTo>
                  <a:pt x="1245476" y="1070030"/>
                </a:lnTo>
                <a:lnTo>
                  <a:pt x="1273834" y="1095901"/>
                </a:lnTo>
                <a:cubicBezTo>
                  <a:pt x="1328521" y="1064961"/>
                  <a:pt x="1352190" y="1014976"/>
                  <a:pt x="1344845" y="945950"/>
                </a:cubicBezTo>
                <a:lnTo>
                  <a:pt x="1337047" y="934393"/>
                </a:lnTo>
                <a:lnTo>
                  <a:pt x="1324428" y="941533"/>
                </a:lnTo>
                <a:lnTo>
                  <a:pt x="1316630" y="929979"/>
                </a:lnTo>
                <a:cubicBezTo>
                  <a:pt x="1329250" y="922839"/>
                  <a:pt x="1336873" y="907216"/>
                  <a:pt x="1339499" y="883110"/>
                </a:cubicBezTo>
                <a:cubicBezTo>
                  <a:pt x="1345808" y="879540"/>
                  <a:pt x="1356018" y="881749"/>
                  <a:pt x="1370126" y="889733"/>
                </a:cubicBezTo>
                <a:lnTo>
                  <a:pt x="1378899" y="902734"/>
                </a:lnTo>
                <a:cubicBezTo>
                  <a:pt x="1369434" y="908089"/>
                  <a:pt x="1366219" y="920552"/>
                  <a:pt x="1369254" y="940125"/>
                </a:cubicBezTo>
                <a:cubicBezTo>
                  <a:pt x="1381874" y="932985"/>
                  <a:pt x="1395008" y="939525"/>
                  <a:pt x="1408654" y="959747"/>
                </a:cubicBezTo>
                <a:lnTo>
                  <a:pt x="1417375" y="946831"/>
                </a:lnTo>
                <a:lnTo>
                  <a:pt x="1425173" y="958385"/>
                </a:lnTo>
                <a:lnTo>
                  <a:pt x="1412552" y="965525"/>
                </a:lnTo>
                <a:lnTo>
                  <a:pt x="1425225" y="984303"/>
                </a:lnTo>
                <a:cubicBezTo>
                  <a:pt x="1435740" y="978352"/>
                  <a:pt x="1445980" y="975222"/>
                  <a:pt x="1455941" y="974908"/>
                </a:cubicBezTo>
                <a:cubicBezTo>
                  <a:pt x="1460704" y="966892"/>
                  <a:pt x="1468344" y="959906"/>
                  <a:pt x="1478860" y="953957"/>
                </a:cubicBezTo>
                <a:lnTo>
                  <a:pt x="1481297" y="954483"/>
                </a:lnTo>
                <a:lnTo>
                  <a:pt x="1483398" y="947226"/>
                </a:lnTo>
                <a:cubicBezTo>
                  <a:pt x="1488254" y="937359"/>
                  <a:pt x="1493848" y="931870"/>
                  <a:pt x="1500176" y="930757"/>
                </a:cubicBezTo>
                <a:lnTo>
                  <a:pt x="1506850" y="934899"/>
                </a:lnTo>
                <a:lnTo>
                  <a:pt x="1507664" y="933925"/>
                </a:lnTo>
                <a:lnTo>
                  <a:pt x="1498555" y="923031"/>
                </a:lnTo>
                <a:cubicBezTo>
                  <a:pt x="1534378" y="871334"/>
                  <a:pt x="1546754" y="819086"/>
                  <a:pt x="1535679" y="766289"/>
                </a:cubicBezTo>
                <a:lnTo>
                  <a:pt x="1552557" y="763322"/>
                </a:lnTo>
                <a:cubicBezTo>
                  <a:pt x="1554176" y="771048"/>
                  <a:pt x="1556799" y="776596"/>
                  <a:pt x="1560421" y="779963"/>
                </a:cubicBezTo>
                <a:lnTo>
                  <a:pt x="1566613" y="781557"/>
                </a:lnTo>
                <a:lnTo>
                  <a:pt x="1571072" y="695712"/>
                </a:lnTo>
                <a:cubicBezTo>
                  <a:pt x="1569928" y="660101"/>
                  <a:pt x="1565603" y="628118"/>
                  <a:pt x="1558095" y="599766"/>
                </a:cubicBezTo>
                <a:lnTo>
                  <a:pt x="1556311" y="598402"/>
                </a:lnTo>
                <a:lnTo>
                  <a:pt x="1537833" y="609686"/>
                </a:lnTo>
                <a:lnTo>
                  <a:pt x="1526154" y="595718"/>
                </a:lnTo>
                <a:lnTo>
                  <a:pt x="1522913" y="580264"/>
                </a:lnTo>
                <a:lnTo>
                  <a:pt x="1528581" y="563569"/>
                </a:lnTo>
                <a:lnTo>
                  <a:pt x="1521170" y="541820"/>
                </a:lnTo>
                <a:cubicBezTo>
                  <a:pt x="1520101" y="533776"/>
                  <a:pt x="1521670" y="528563"/>
                  <a:pt x="1525877" y="526183"/>
                </a:cubicBezTo>
                <a:lnTo>
                  <a:pt x="1544939" y="515398"/>
                </a:lnTo>
                <a:lnTo>
                  <a:pt x="1554014" y="488673"/>
                </a:lnTo>
                <a:lnTo>
                  <a:pt x="1535852" y="443798"/>
                </a:lnTo>
                <a:lnTo>
                  <a:pt x="1534231" y="436071"/>
                </a:lnTo>
                <a:lnTo>
                  <a:pt x="1539834" y="421067"/>
                </a:lnTo>
                <a:cubicBezTo>
                  <a:pt x="1534208" y="422056"/>
                  <a:pt x="1530855" y="419975"/>
                  <a:pt x="1529775" y="414825"/>
                </a:cubicBezTo>
                <a:cubicBezTo>
                  <a:pt x="1535400" y="413835"/>
                  <a:pt x="1537674" y="410764"/>
                  <a:pt x="1536593" y="405613"/>
                </a:cubicBezTo>
                <a:cubicBezTo>
                  <a:pt x="1525341" y="407593"/>
                  <a:pt x="1518635" y="403430"/>
                  <a:pt x="1516475" y="393128"/>
                </a:cubicBezTo>
                <a:lnTo>
                  <a:pt x="1514854" y="385403"/>
                </a:lnTo>
                <a:lnTo>
                  <a:pt x="1533351" y="390161"/>
                </a:lnTo>
                <a:lnTo>
                  <a:pt x="1531732" y="382435"/>
                </a:lnTo>
                <a:lnTo>
                  <a:pt x="1498313" y="348253"/>
                </a:lnTo>
                <a:lnTo>
                  <a:pt x="1503512" y="331316"/>
                </a:lnTo>
                <a:cubicBezTo>
                  <a:pt x="1493666" y="333048"/>
                  <a:pt x="1487798" y="329407"/>
                  <a:pt x="1485908" y="320392"/>
                </a:cubicBezTo>
                <a:lnTo>
                  <a:pt x="1495813" y="294615"/>
                </a:lnTo>
                <a:cubicBezTo>
                  <a:pt x="1488521" y="259847"/>
                  <a:pt x="1473471" y="212421"/>
                  <a:pt x="1450662" y="152341"/>
                </a:cubicBezTo>
                <a:cubicBezTo>
                  <a:pt x="1464996" y="151156"/>
                  <a:pt x="1481058" y="161683"/>
                  <a:pt x="1498846" y="183925"/>
                </a:cubicBezTo>
                <a:lnTo>
                  <a:pt x="1507285" y="182441"/>
                </a:lnTo>
                <a:lnTo>
                  <a:pt x="1508907" y="190168"/>
                </a:lnTo>
                <a:cubicBezTo>
                  <a:pt x="1509986" y="195319"/>
                  <a:pt x="1507713" y="198389"/>
                  <a:pt x="1502088" y="199378"/>
                </a:cubicBezTo>
                <a:cubicBezTo>
                  <a:pt x="1517662" y="218004"/>
                  <a:pt x="1526392" y="231824"/>
                  <a:pt x="1528282" y="240838"/>
                </a:cubicBezTo>
                <a:lnTo>
                  <a:pt x="1523086" y="257774"/>
                </a:lnTo>
                <a:lnTo>
                  <a:pt x="1534765" y="271744"/>
                </a:lnTo>
                <a:lnTo>
                  <a:pt x="1529567" y="288682"/>
                </a:lnTo>
                <a:cubicBezTo>
                  <a:pt x="1539244" y="307007"/>
                  <a:pt x="1545704" y="323898"/>
                  <a:pt x="1548946" y="339350"/>
                </a:cubicBezTo>
                <a:cubicBezTo>
                  <a:pt x="1545480" y="350642"/>
                  <a:pt x="1544287" y="358862"/>
                  <a:pt x="1545368" y="364013"/>
                </a:cubicBezTo>
                <a:cubicBezTo>
                  <a:pt x="1556620" y="362035"/>
                  <a:pt x="1562786" y="363621"/>
                  <a:pt x="1563865" y="368772"/>
                </a:cubicBezTo>
                <a:lnTo>
                  <a:pt x="1558667" y="385709"/>
                </a:lnTo>
                <a:cubicBezTo>
                  <a:pt x="1574240" y="404335"/>
                  <a:pt x="1583513" y="420730"/>
                  <a:pt x="1586484" y="434896"/>
                </a:cubicBezTo>
                <a:cubicBezTo>
                  <a:pt x="1575771" y="439449"/>
                  <a:pt x="1571227" y="445590"/>
                  <a:pt x="1572848" y="453315"/>
                </a:cubicBezTo>
                <a:lnTo>
                  <a:pt x="1604645" y="479771"/>
                </a:lnTo>
                <a:lnTo>
                  <a:pt x="1606265" y="487498"/>
                </a:lnTo>
                <a:cubicBezTo>
                  <a:pt x="1610181" y="506170"/>
                  <a:pt x="1611077" y="520867"/>
                  <a:pt x="1608950" y="531589"/>
                </a:cubicBezTo>
                <a:lnTo>
                  <a:pt x="1608163" y="532621"/>
                </a:lnTo>
                <a:lnTo>
                  <a:pt x="1612722" y="532936"/>
                </a:lnTo>
                <a:cubicBezTo>
                  <a:pt x="1627571" y="537175"/>
                  <a:pt x="1640683" y="547721"/>
                  <a:pt x="1652055" y="564571"/>
                </a:cubicBezTo>
                <a:lnTo>
                  <a:pt x="1658365" y="561002"/>
                </a:lnTo>
                <a:cubicBezTo>
                  <a:pt x="1655381" y="485515"/>
                  <a:pt x="1647266" y="436882"/>
                  <a:pt x="1634022" y="415102"/>
                </a:cubicBezTo>
                <a:lnTo>
                  <a:pt x="1618335" y="408009"/>
                </a:lnTo>
                <a:cubicBezTo>
                  <a:pt x="1620275" y="365662"/>
                  <a:pt x="1616374" y="337267"/>
                  <a:pt x="1606625" y="322822"/>
                </a:cubicBezTo>
                <a:cubicBezTo>
                  <a:pt x="1600777" y="314156"/>
                  <a:pt x="1593149" y="307162"/>
                  <a:pt x="1583744" y="301838"/>
                </a:cubicBezTo>
                <a:lnTo>
                  <a:pt x="1568135" y="210874"/>
                </a:lnTo>
                <a:lnTo>
                  <a:pt x="1574444" y="207305"/>
                </a:lnTo>
                <a:cubicBezTo>
                  <a:pt x="1580756" y="203734"/>
                  <a:pt x="1601220" y="211449"/>
                  <a:pt x="1635841" y="230450"/>
                </a:cubicBezTo>
                <a:lnTo>
                  <a:pt x="1832123" y="211213"/>
                </a:lnTo>
                <a:lnTo>
                  <a:pt x="1846283" y="245117"/>
                </a:lnTo>
                <a:lnTo>
                  <a:pt x="1862853" y="269671"/>
                </a:lnTo>
                <a:cubicBezTo>
                  <a:pt x="1868051" y="277375"/>
                  <a:pt x="1894856" y="276181"/>
                  <a:pt x="1943270" y="266089"/>
                </a:cubicBezTo>
                <a:cubicBezTo>
                  <a:pt x="1949084" y="257477"/>
                  <a:pt x="1954095" y="251981"/>
                  <a:pt x="1958301" y="249601"/>
                </a:cubicBezTo>
                <a:lnTo>
                  <a:pt x="1972409" y="257586"/>
                </a:lnTo>
                <a:cubicBezTo>
                  <a:pt x="1971113" y="278279"/>
                  <a:pt x="1972497" y="297288"/>
                  <a:pt x="1976562" y="314615"/>
                </a:cubicBezTo>
                <a:lnTo>
                  <a:pt x="1983268" y="330175"/>
                </a:lnTo>
                <a:lnTo>
                  <a:pt x="1992274" y="325489"/>
                </a:lnTo>
                <a:cubicBezTo>
                  <a:pt x="1991193" y="320340"/>
                  <a:pt x="1993465" y="317268"/>
                  <a:pt x="1999092" y="316280"/>
                </a:cubicBezTo>
                <a:lnTo>
                  <a:pt x="2024408" y="311828"/>
                </a:lnTo>
                <a:cubicBezTo>
                  <a:pt x="2031440" y="310592"/>
                  <a:pt x="2040795" y="316958"/>
                  <a:pt x="2052473" y="330927"/>
                </a:cubicBezTo>
                <a:lnTo>
                  <a:pt x="2053690" y="336722"/>
                </a:lnTo>
                <a:lnTo>
                  <a:pt x="2030483" y="340802"/>
                </a:lnTo>
                <a:lnTo>
                  <a:pt x="2053806" y="369895"/>
                </a:lnTo>
                <a:lnTo>
                  <a:pt x="2074915" y="370118"/>
                </a:lnTo>
                <a:lnTo>
                  <a:pt x="2122944" y="368365"/>
                </a:lnTo>
                <a:lnTo>
                  <a:pt x="2120861" y="364968"/>
                </a:lnTo>
                <a:cubicBezTo>
                  <a:pt x="2137739" y="362000"/>
                  <a:pt x="2144804" y="340062"/>
                  <a:pt x="2142056" y="299153"/>
                </a:cubicBezTo>
                <a:lnTo>
                  <a:pt x="2158934" y="296185"/>
                </a:lnTo>
                <a:cubicBezTo>
                  <a:pt x="2170456" y="295494"/>
                  <a:pt x="2183570" y="305873"/>
                  <a:pt x="2198277" y="327321"/>
                </a:cubicBezTo>
                <a:cubicBezTo>
                  <a:pt x="2192650" y="328311"/>
                  <a:pt x="2190378" y="331380"/>
                  <a:pt x="2191458" y="336532"/>
                </a:cubicBezTo>
                <a:lnTo>
                  <a:pt x="2208334" y="333565"/>
                </a:lnTo>
                <a:lnTo>
                  <a:pt x="2203138" y="350501"/>
                </a:lnTo>
                <a:lnTo>
                  <a:pt x="2214816" y="364470"/>
                </a:lnTo>
                <a:lnTo>
                  <a:pt x="2208609" y="394512"/>
                </a:lnTo>
                <a:lnTo>
                  <a:pt x="2268630" y="399362"/>
                </a:lnTo>
                <a:lnTo>
                  <a:pt x="2294895" y="412212"/>
                </a:lnTo>
                <a:lnTo>
                  <a:pt x="2295968" y="383749"/>
                </a:lnTo>
                <a:cubicBezTo>
                  <a:pt x="2297145" y="377200"/>
                  <a:pt x="2299141" y="373678"/>
                  <a:pt x="2301953" y="373183"/>
                </a:cubicBezTo>
                <a:lnTo>
                  <a:pt x="2290275" y="359214"/>
                </a:lnTo>
                <a:cubicBezTo>
                  <a:pt x="2290229" y="331182"/>
                  <a:pt x="2289800" y="315234"/>
                  <a:pt x="2288990" y="311371"/>
                </a:cubicBezTo>
                <a:cubicBezTo>
                  <a:pt x="2280394" y="298194"/>
                  <a:pt x="2273986" y="291978"/>
                  <a:pt x="2269765" y="292720"/>
                </a:cubicBezTo>
                <a:cubicBezTo>
                  <a:pt x="2271825" y="281675"/>
                  <a:pt x="2272315" y="273579"/>
                  <a:pt x="2271234" y="268427"/>
                </a:cubicBezTo>
                <a:lnTo>
                  <a:pt x="2211368" y="222874"/>
                </a:lnTo>
                <a:lnTo>
                  <a:pt x="2209748" y="215147"/>
                </a:lnTo>
                <a:lnTo>
                  <a:pt x="2235063" y="210696"/>
                </a:lnTo>
                <a:cubicBezTo>
                  <a:pt x="2240690" y="209707"/>
                  <a:pt x="2244043" y="211788"/>
                  <a:pt x="2245122" y="216939"/>
                </a:cubicBezTo>
                <a:lnTo>
                  <a:pt x="2258269" y="206616"/>
                </a:lnTo>
                <a:lnTo>
                  <a:pt x="2275147" y="203648"/>
                </a:lnTo>
                <a:cubicBezTo>
                  <a:pt x="2276766" y="211374"/>
                  <a:pt x="2284553" y="220687"/>
                  <a:pt x="2298505" y="231586"/>
                </a:cubicBezTo>
                <a:cubicBezTo>
                  <a:pt x="2294770" y="241590"/>
                  <a:pt x="2294117" y="252387"/>
                  <a:pt x="2296550" y="263976"/>
                </a:cubicBezTo>
                <a:cubicBezTo>
                  <a:pt x="2307801" y="261997"/>
                  <a:pt x="2313966" y="263584"/>
                  <a:pt x="2315047" y="268736"/>
                </a:cubicBezTo>
                <a:lnTo>
                  <a:pt x="2314306" y="306919"/>
                </a:lnTo>
                <a:cubicBezTo>
                  <a:pt x="2335830" y="319158"/>
                  <a:pt x="2351515" y="324411"/>
                  <a:pt x="2361359" y="322680"/>
                </a:cubicBezTo>
                <a:cubicBezTo>
                  <a:pt x="2362440" y="327831"/>
                  <a:pt x="2360167" y="330902"/>
                  <a:pt x="2354542" y="331890"/>
                </a:cubicBezTo>
                <a:lnTo>
                  <a:pt x="2369462" y="361313"/>
                </a:lnTo>
                <a:cubicBezTo>
                  <a:pt x="2373108" y="378697"/>
                  <a:pt x="2371326" y="394532"/>
                  <a:pt x="2364114" y="408819"/>
                </a:cubicBezTo>
                <a:lnTo>
                  <a:pt x="2336481" y="436664"/>
                </a:lnTo>
                <a:lnTo>
                  <a:pt x="2381173" y="485382"/>
                </a:lnTo>
                <a:cubicBezTo>
                  <a:pt x="2371708" y="490738"/>
                  <a:pt x="2374312" y="517205"/>
                  <a:pt x="2388986" y="564789"/>
                </a:cubicBezTo>
                <a:cubicBezTo>
                  <a:pt x="2391585" y="568642"/>
                  <a:pt x="2398112" y="572931"/>
                  <a:pt x="2408569" y="577662"/>
                </a:cubicBezTo>
                <a:lnTo>
                  <a:pt x="2414841" y="616026"/>
                </a:lnTo>
                <a:cubicBezTo>
                  <a:pt x="2423597" y="620387"/>
                  <a:pt x="2431224" y="627382"/>
                  <a:pt x="2437722" y="637011"/>
                </a:cubicBezTo>
                <a:lnTo>
                  <a:pt x="2431412" y="640581"/>
                </a:lnTo>
                <a:lnTo>
                  <a:pt x="2439925" y="645398"/>
                </a:lnTo>
                <a:lnTo>
                  <a:pt x="2451901" y="629220"/>
                </a:lnTo>
                <a:cubicBezTo>
                  <a:pt x="2462016" y="628776"/>
                  <a:pt x="2468019" y="633062"/>
                  <a:pt x="2469909" y="642076"/>
                </a:cubicBezTo>
                <a:lnTo>
                  <a:pt x="2450722" y="656273"/>
                </a:lnTo>
                <a:lnTo>
                  <a:pt x="2463856" y="675735"/>
                </a:lnTo>
                <a:lnTo>
                  <a:pt x="2486046" y="677294"/>
                </a:lnTo>
                <a:lnTo>
                  <a:pt x="2495579" y="722744"/>
                </a:lnTo>
                <a:lnTo>
                  <a:pt x="2523501" y="764121"/>
                </a:lnTo>
                <a:lnTo>
                  <a:pt x="2573898" y="801765"/>
                </a:lnTo>
                <a:lnTo>
                  <a:pt x="2574215" y="763936"/>
                </a:lnTo>
                <a:cubicBezTo>
                  <a:pt x="2562963" y="765914"/>
                  <a:pt x="2556393" y="762396"/>
                  <a:pt x="2554502" y="753382"/>
                </a:cubicBezTo>
                <a:lnTo>
                  <a:pt x="2552881" y="745655"/>
                </a:lnTo>
                <a:cubicBezTo>
                  <a:pt x="2551802" y="740504"/>
                  <a:pt x="2554074" y="737434"/>
                  <a:pt x="2559700" y="736446"/>
                </a:cubicBezTo>
                <a:lnTo>
                  <a:pt x="2548020" y="722476"/>
                </a:lnTo>
                <a:lnTo>
                  <a:pt x="2541539" y="691570"/>
                </a:lnTo>
                <a:lnTo>
                  <a:pt x="2542278" y="653386"/>
                </a:lnTo>
                <a:cubicBezTo>
                  <a:pt x="2531027" y="655364"/>
                  <a:pt x="2524862" y="653778"/>
                  <a:pt x="2523781" y="648626"/>
                </a:cubicBezTo>
                <a:cubicBezTo>
                  <a:pt x="2522971" y="644763"/>
                  <a:pt x="2522544" y="628816"/>
                  <a:pt x="2522498" y="600783"/>
                </a:cubicBezTo>
                <a:cubicBezTo>
                  <a:pt x="2521417" y="595633"/>
                  <a:pt x="2518064" y="593552"/>
                  <a:pt x="2512437" y="594541"/>
                </a:cubicBezTo>
                <a:cubicBezTo>
                  <a:pt x="2500554" y="537881"/>
                  <a:pt x="2505114" y="479664"/>
                  <a:pt x="2526119" y="419889"/>
                </a:cubicBezTo>
                <a:cubicBezTo>
                  <a:pt x="2500114" y="372388"/>
                  <a:pt x="2481487" y="349626"/>
                  <a:pt x="2470235" y="351606"/>
                </a:cubicBezTo>
                <a:cubicBezTo>
                  <a:pt x="2443681" y="336245"/>
                  <a:pt x="2428108" y="317619"/>
                  <a:pt x="2423518" y="295728"/>
                </a:cubicBezTo>
                <a:lnTo>
                  <a:pt x="2428714" y="278792"/>
                </a:lnTo>
                <a:cubicBezTo>
                  <a:pt x="2421198" y="270767"/>
                  <a:pt x="2416900" y="264178"/>
                  <a:pt x="2415820" y="259028"/>
                </a:cubicBezTo>
                <a:lnTo>
                  <a:pt x="2437894" y="239123"/>
                </a:lnTo>
                <a:cubicBezTo>
                  <a:pt x="2440325" y="250713"/>
                  <a:pt x="2460145" y="265254"/>
                  <a:pt x="2497354" y="282744"/>
                </a:cubicBezTo>
                <a:cubicBezTo>
                  <a:pt x="2508606" y="280766"/>
                  <a:pt x="2513151" y="274627"/>
                  <a:pt x="2510991" y="264324"/>
                </a:cubicBezTo>
                <a:lnTo>
                  <a:pt x="2455848" y="157853"/>
                </a:lnTo>
                <a:lnTo>
                  <a:pt x="2450987" y="134675"/>
                </a:lnTo>
                <a:cubicBezTo>
                  <a:pt x="2450176" y="130812"/>
                  <a:pt x="2460837" y="115584"/>
                  <a:pt x="2482966" y="88995"/>
                </a:cubicBezTo>
                <a:cubicBezTo>
                  <a:pt x="2481886" y="83843"/>
                  <a:pt x="2478533" y="81763"/>
                  <a:pt x="2472908" y="82752"/>
                </a:cubicBezTo>
                <a:cubicBezTo>
                  <a:pt x="2474809" y="57049"/>
                  <a:pt x="2480682" y="43331"/>
                  <a:pt x="2490526" y="41599"/>
                </a:cubicBezTo>
                <a:lnTo>
                  <a:pt x="2478846" y="27630"/>
                </a:lnTo>
                <a:lnTo>
                  <a:pt x="2475606" y="12177"/>
                </a:lnTo>
                <a:cubicBezTo>
                  <a:pt x="2481231" y="11188"/>
                  <a:pt x="2489130" y="7128"/>
                  <a:pt x="2499300" y="0"/>
                </a:cubicBezTo>
                <a:close/>
              </a:path>
            </a:pathLst>
          </a:custGeom>
        </p:spPr>
        <p:txBody>
          <a:bodyPr wrap="square">
            <a:noAutofit/>
          </a:bodyPr>
          <a:lstStyle/>
          <a:p>
            <a:endParaRPr lang="ru-RU"/>
          </a:p>
        </p:txBody>
      </p:sp>
    </p:spTree>
    <p:extLst>
      <p:ext uri="{BB962C8B-B14F-4D97-AF65-F5344CB8AC3E}">
        <p14:creationId xmlns:p14="http://schemas.microsoft.com/office/powerpoint/2010/main" val="19847832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9_Пользовательский макет">
    <p:spTree>
      <p:nvGrpSpPr>
        <p:cNvPr id="1" name=""/>
        <p:cNvGrpSpPr/>
        <p:nvPr/>
      </p:nvGrpSpPr>
      <p:grpSpPr>
        <a:xfrm>
          <a:off x="0" y="0"/>
          <a:ext cx="0" cy="0"/>
          <a:chOff x="0" y="0"/>
          <a:chExt cx="0" cy="0"/>
        </a:xfrm>
      </p:grpSpPr>
      <p:sp>
        <p:nvSpPr>
          <p:cNvPr id="10" name="Рисунок 9"/>
          <p:cNvSpPr>
            <a:spLocks noGrp="1"/>
          </p:cNvSpPr>
          <p:nvPr>
            <p:ph type="pic" sz="quarter" idx="11"/>
          </p:nvPr>
        </p:nvSpPr>
        <p:spPr>
          <a:xfrm>
            <a:off x="5325168" y="662503"/>
            <a:ext cx="6525156" cy="5532994"/>
          </a:xfrm>
          <a:custGeom>
            <a:avLst/>
            <a:gdLst>
              <a:gd name="connsiteX0" fmla="*/ 4401180 w 6525156"/>
              <a:gd name="connsiteY0" fmla="*/ 4634053 h 5532994"/>
              <a:gd name="connsiteX1" fmla="*/ 4383249 w 6525156"/>
              <a:gd name="connsiteY1" fmla="*/ 4652745 h 5532994"/>
              <a:gd name="connsiteX2" fmla="*/ 4383249 w 6525156"/>
              <a:gd name="connsiteY2" fmla="*/ 4661242 h 5532994"/>
              <a:gd name="connsiteX3" fmla="*/ 4427260 w 6525156"/>
              <a:gd name="connsiteY3" fmla="*/ 4717320 h 5532994"/>
              <a:gd name="connsiteX4" fmla="*/ 4427260 w 6525156"/>
              <a:gd name="connsiteY4" fmla="*/ 4708823 h 5532994"/>
              <a:gd name="connsiteX5" fmla="*/ 4409328 w 6525156"/>
              <a:gd name="connsiteY5" fmla="*/ 4679935 h 5532994"/>
              <a:gd name="connsiteX6" fmla="*/ 4409328 w 6525156"/>
              <a:gd name="connsiteY6" fmla="*/ 4661242 h 5532994"/>
              <a:gd name="connsiteX7" fmla="*/ 4427260 w 6525156"/>
              <a:gd name="connsiteY7" fmla="*/ 4661242 h 5532994"/>
              <a:gd name="connsiteX8" fmla="*/ 4427260 w 6525156"/>
              <a:gd name="connsiteY8" fmla="*/ 4634053 h 5532994"/>
              <a:gd name="connsiteX9" fmla="*/ 4205572 w 6525156"/>
              <a:gd name="connsiteY9" fmla="*/ 4615360 h 5532994"/>
              <a:gd name="connsiteX10" fmla="*/ 4231654 w 6525156"/>
              <a:gd name="connsiteY10" fmla="*/ 4625556 h 5532994"/>
              <a:gd name="connsiteX11" fmla="*/ 4231654 w 6525156"/>
              <a:gd name="connsiteY11" fmla="*/ 4642550 h 5532994"/>
              <a:gd name="connsiteX12" fmla="*/ 4213722 w 6525156"/>
              <a:gd name="connsiteY12" fmla="*/ 4661242 h 5532994"/>
              <a:gd name="connsiteX13" fmla="*/ 4195792 w 6525156"/>
              <a:gd name="connsiteY13" fmla="*/ 4634053 h 5532994"/>
              <a:gd name="connsiteX14" fmla="*/ 4614718 w 6525156"/>
              <a:gd name="connsiteY14" fmla="*/ 4588171 h 5532994"/>
              <a:gd name="connsiteX15" fmla="*/ 4622869 w 6525156"/>
              <a:gd name="connsiteY15" fmla="*/ 4588171 h 5532994"/>
              <a:gd name="connsiteX16" fmla="*/ 4658730 w 6525156"/>
              <a:gd name="connsiteY16" fmla="*/ 4625556 h 5532994"/>
              <a:gd name="connsiteX17" fmla="*/ 4648948 w 6525156"/>
              <a:gd name="connsiteY17" fmla="*/ 4634053 h 5532994"/>
              <a:gd name="connsiteX18" fmla="*/ 4694590 w 6525156"/>
              <a:gd name="connsiteY18" fmla="*/ 4698628 h 5532994"/>
              <a:gd name="connsiteX19" fmla="*/ 4676662 w 6525156"/>
              <a:gd name="connsiteY19" fmla="*/ 4708823 h 5532994"/>
              <a:gd name="connsiteX20" fmla="*/ 4684810 w 6525156"/>
              <a:gd name="connsiteY20" fmla="*/ 4754704 h 5532994"/>
              <a:gd name="connsiteX21" fmla="*/ 4676662 w 6525156"/>
              <a:gd name="connsiteY21" fmla="*/ 4792089 h 5532994"/>
              <a:gd name="connsiteX22" fmla="*/ 4631018 w 6525156"/>
              <a:gd name="connsiteY22" fmla="*/ 4773396 h 5532994"/>
              <a:gd name="connsiteX23" fmla="*/ 4631018 w 6525156"/>
              <a:gd name="connsiteY23" fmla="*/ 4744508 h 5532994"/>
              <a:gd name="connsiteX24" fmla="*/ 4622869 w 6525156"/>
              <a:gd name="connsiteY24" fmla="*/ 4744508 h 5532994"/>
              <a:gd name="connsiteX25" fmla="*/ 4631018 w 6525156"/>
              <a:gd name="connsiteY25" fmla="*/ 4698628 h 5532994"/>
              <a:gd name="connsiteX26" fmla="*/ 4596788 w 6525156"/>
              <a:gd name="connsiteY26" fmla="*/ 4661242 h 5532994"/>
              <a:gd name="connsiteX27" fmla="*/ 4614718 w 6525156"/>
              <a:gd name="connsiteY27" fmla="*/ 4642550 h 5532994"/>
              <a:gd name="connsiteX28" fmla="*/ 4614718 w 6525156"/>
              <a:gd name="connsiteY28" fmla="*/ 4615360 h 5532994"/>
              <a:gd name="connsiteX29" fmla="*/ 4596788 w 6525156"/>
              <a:gd name="connsiteY29" fmla="*/ 4615360 h 5532994"/>
              <a:gd name="connsiteX30" fmla="*/ 4596788 w 6525156"/>
              <a:gd name="connsiteY30" fmla="*/ 4606863 h 5532994"/>
              <a:gd name="connsiteX31" fmla="*/ 4614718 w 6525156"/>
              <a:gd name="connsiteY31" fmla="*/ 4588171 h 5532994"/>
              <a:gd name="connsiteX32" fmla="*/ 4275664 w 6525156"/>
              <a:gd name="connsiteY32" fmla="*/ 4577975 h 5532994"/>
              <a:gd name="connsiteX33" fmla="*/ 4275664 w 6525156"/>
              <a:gd name="connsiteY33" fmla="*/ 4625556 h 5532994"/>
              <a:gd name="connsiteX34" fmla="*/ 4249584 w 6525156"/>
              <a:gd name="connsiteY34" fmla="*/ 4625556 h 5532994"/>
              <a:gd name="connsiteX35" fmla="*/ 4249584 w 6525156"/>
              <a:gd name="connsiteY35" fmla="*/ 4615360 h 5532994"/>
              <a:gd name="connsiteX36" fmla="*/ 4275664 w 6525156"/>
              <a:gd name="connsiteY36" fmla="*/ 4577975 h 5532994"/>
              <a:gd name="connsiteX37" fmla="*/ 800364 w 6525156"/>
              <a:gd name="connsiteY37" fmla="*/ 4569478 h 5532994"/>
              <a:gd name="connsiteX38" fmla="*/ 772653 w 6525156"/>
              <a:gd name="connsiteY38" fmla="*/ 4577975 h 5532994"/>
              <a:gd name="connsiteX39" fmla="*/ 772653 w 6525156"/>
              <a:gd name="connsiteY39" fmla="*/ 4596668 h 5532994"/>
              <a:gd name="connsiteX40" fmla="*/ 782433 w 6525156"/>
              <a:gd name="connsiteY40" fmla="*/ 4596668 h 5532994"/>
              <a:gd name="connsiteX41" fmla="*/ 800364 w 6525156"/>
              <a:gd name="connsiteY41" fmla="*/ 4577975 h 5532994"/>
              <a:gd name="connsiteX42" fmla="*/ 4578856 w 6525156"/>
              <a:gd name="connsiteY42" fmla="*/ 4532093 h 5532994"/>
              <a:gd name="connsiteX43" fmla="*/ 4604938 w 6525156"/>
              <a:gd name="connsiteY43" fmla="*/ 4559282 h 5532994"/>
              <a:gd name="connsiteX44" fmla="*/ 4587007 w 6525156"/>
              <a:gd name="connsiteY44" fmla="*/ 4577975 h 5532994"/>
              <a:gd name="connsiteX45" fmla="*/ 4355538 w 6525156"/>
              <a:gd name="connsiteY45" fmla="*/ 4523596 h 5532994"/>
              <a:gd name="connsiteX46" fmla="*/ 4355538 w 6525156"/>
              <a:gd name="connsiteY46" fmla="*/ 4540590 h 5532994"/>
              <a:gd name="connsiteX47" fmla="*/ 4373468 w 6525156"/>
              <a:gd name="connsiteY47" fmla="*/ 4559282 h 5532994"/>
              <a:gd name="connsiteX48" fmla="*/ 4401180 w 6525156"/>
              <a:gd name="connsiteY48" fmla="*/ 4550785 h 5532994"/>
              <a:gd name="connsiteX49" fmla="*/ 4409328 w 6525156"/>
              <a:gd name="connsiteY49" fmla="*/ 4559282 h 5532994"/>
              <a:gd name="connsiteX50" fmla="*/ 4419110 w 6525156"/>
              <a:gd name="connsiteY50" fmla="*/ 4540590 h 5532994"/>
              <a:gd name="connsiteX51" fmla="*/ 4419110 w 6525156"/>
              <a:gd name="connsiteY51" fmla="*/ 4532093 h 5532994"/>
              <a:gd name="connsiteX52" fmla="*/ 4373468 w 6525156"/>
              <a:gd name="connsiteY52" fmla="*/ 4532093 h 5532994"/>
              <a:gd name="connsiteX53" fmla="*/ 4587007 w 6525156"/>
              <a:gd name="connsiteY53" fmla="*/ 4486212 h 5532994"/>
              <a:gd name="connsiteX54" fmla="*/ 4604938 w 6525156"/>
              <a:gd name="connsiteY54" fmla="*/ 4486212 h 5532994"/>
              <a:gd name="connsiteX55" fmla="*/ 4604938 w 6525156"/>
              <a:gd name="connsiteY55" fmla="*/ 4513400 h 5532994"/>
              <a:gd name="connsiteX56" fmla="*/ 4587007 w 6525156"/>
              <a:gd name="connsiteY56" fmla="*/ 4513400 h 5532994"/>
              <a:gd name="connsiteX57" fmla="*/ 4578856 w 6525156"/>
              <a:gd name="connsiteY57" fmla="*/ 4384252 h 5532994"/>
              <a:gd name="connsiteX58" fmla="*/ 4596788 w 6525156"/>
              <a:gd name="connsiteY58" fmla="*/ 4384252 h 5532994"/>
              <a:gd name="connsiteX59" fmla="*/ 4596788 w 6525156"/>
              <a:gd name="connsiteY59" fmla="*/ 4411442 h 5532994"/>
              <a:gd name="connsiteX60" fmla="*/ 4578856 w 6525156"/>
              <a:gd name="connsiteY60" fmla="*/ 4411442 h 5532994"/>
              <a:gd name="connsiteX61" fmla="*/ 489021 w 6525156"/>
              <a:gd name="connsiteY61" fmla="*/ 4290789 h 5532994"/>
              <a:gd name="connsiteX62" fmla="*/ 489021 w 6525156"/>
              <a:gd name="connsiteY62" fmla="*/ 4300985 h 5532994"/>
              <a:gd name="connsiteX63" fmla="*/ 471090 w 6525156"/>
              <a:gd name="connsiteY63" fmla="*/ 4319677 h 5532994"/>
              <a:gd name="connsiteX64" fmla="*/ 462939 w 6525156"/>
              <a:gd name="connsiteY64" fmla="*/ 4319677 h 5532994"/>
              <a:gd name="connsiteX65" fmla="*/ 489021 w 6525156"/>
              <a:gd name="connsiteY65" fmla="*/ 4290789 h 5532994"/>
              <a:gd name="connsiteX66" fmla="*/ 1083994 w 6525156"/>
              <a:gd name="connsiteY66" fmla="*/ 4115759 h 5532994"/>
              <a:gd name="connsiteX67" fmla="*/ 1049764 w 6525156"/>
              <a:gd name="connsiteY67" fmla="*/ 4132752 h 5532994"/>
              <a:gd name="connsiteX68" fmla="*/ 1022053 w 6525156"/>
              <a:gd name="connsiteY68" fmla="*/ 4132752 h 5532994"/>
              <a:gd name="connsiteX69" fmla="*/ 942179 w 6525156"/>
              <a:gd name="connsiteY69" fmla="*/ 4346867 h 5532994"/>
              <a:gd name="connsiteX70" fmla="*/ 960110 w 6525156"/>
              <a:gd name="connsiteY70" fmla="*/ 4336671 h 5532994"/>
              <a:gd name="connsiteX71" fmla="*/ 968261 w 6525156"/>
              <a:gd name="connsiteY71" fmla="*/ 4336671 h 5532994"/>
              <a:gd name="connsiteX72" fmla="*/ 986191 w 6525156"/>
              <a:gd name="connsiteY72" fmla="*/ 4346867 h 5532994"/>
              <a:gd name="connsiteX73" fmla="*/ 986191 w 6525156"/>
              <a:gd name="connsiteY73" fmla="*/ 4290789 h 5532994"/>
              <a:gd name="connsiteX74" fmla="*/ 1031833 w 6525156"/>
              <a:gd name="connsiteY74" fmla="*/ 4290789 h 5532994"/>
              <a:gd name="connsiteX75" fmla="*/ 1101925 w 6525156"/>
              <a:gd name="connsiteY75" fmla="*/ 4188830 h 5532994"/>
              <a:gd name="connsiteX76" fmla="*/ 1093775 w 6525156"/>
              <a:gd name="connsiteY76" fmla="*/ 4151445 h 5532994"/>
              <a:gd name="connsiteX77" fmla="*/ 1101925 w 6525156"/>
              <a:gd name="connsiteY77" fmla="*/ 4124256 h 5532994"/>
              <a:gd name="connsiteX78" fmla="*/ 1129636 w 6525156"/>
              <a:gd name="connsiteY78" fmla="*/ 4059681 h 5532994"/>
              <a:gd name="connsiteX79" fmla="*/ 1101925 w 6525156"/>
              <a:gd name="connsiteY79" fmla="*/ 4068178 h 5532994"/>
              <a:gd name="connsiteX80" fmla="*/ 1101925 w 6525156"/>
              <a:gd name="connsiteY80" fmla="*/ 4086870 h 5532994"/>
              <a:gd name="connsiteX81" fmla="*/ 1129636 w 6525156"/>
              <a:gd name="connsiteY81" fmla="*/ 4078373 h 5532994"/>
              <a:gd name="connsiteX82" fmla="*/ 4516914 w 6525156"/>
              <a:gd name="connsiteY82" fmla="*/ 4030794 h 5532994"/>
              <a:gd name="connsiteX83" fmla="*/ 4507134 w 6525156"/>
              <a:gd name="connsiteY83" fmla="*/ 4059681 h 5532994"/>
              <a:gd name="connsiteX84" fmla="*/ 4516914 w 6525156"/>
              <a:gd name="connsiteY84" fmla="*/ 4086870 h 5532994"/>
              <a:gd name="connsiteX85" fmla="*/ 4525064 w 6525156"/>
              <a:gd name="connsiteY85" fmla="*/ 4086870 h 5532994"/>
              <a:gd name="connsiteX86" fmla="*/ 4542995 w 6525156"/>
              <a:gd name="connsiteY86" fmla="*/ 4049485 h 5532994"/>
              <a:gd name="connsiteX87" fmla="*/ 1137787 w 6525156"/>
              <a:gd name="connsiteY87" fmla="*/ 4022297 h 5532994"/>
              <a:gd name="connsiteX88" fmla="*/ 1137787 w 6525156"/>
              <a:gd name="connsiteY88" fmla="*/ 4049485 h 5532994"/>
              <a:gd name="connsiteX89" fmla="*/ 1155718 w 6525156"/>
              <a:gd name="connsiteY89" fmla="*/ 4049485 h 5532994"/>
              <a:gd name="connsiteX90" fmla="*/ 1155718 w 6525156"/>
              <a:gd name="connsiteY90" fmla="*/ 4040990 h 5532994"/>
              <a:gd name="connsiteX91" fmla="*/ 1137787 w 6525156"/>
              <a:gd name="connsiteY91" fmla="*/ 4022297 h 5532994"/>
              <a:gd name="connsiteX92" fmla="*/ 4435412 w 6525156"/>
              <a:gd name="connsiteY92" fmla="*/ 3995108 h 5532994"/>
              <a:gd name="connsiteX93" fmla="*/ 4453340 w 6525156"/>
              <a:gd name="connsiteY93" fmla="*/ 4013800 h 5532994"/>
              <a:gd name="connsiteX94" fmla="*/ 4463121 w 6525156"/>
              <a:gd name="connsiteY94" fmla="*/ 3995108 h 5532994"/>
              <a:gd name="connsiteX95" fmla="*/ 1173649 w 6525156"/>
              <a:gd name="connsiteY95" fmla="*/ 3984912 h 5532994"/>
              <a:gd name="connsiteX96" fmla="*/ 1163868 w 6525156"/>
              <a:gd name="connsiteY96" fmla="*/ 4003605 h 5532994"/>
              <a:gd name="connsiteX97" fmla="*/ 1191580 w 6525156"/>
              <a:gd name="connsiteY97" fmla="*/ 4003605 h 5532994"/>
              <a:gd name="connsiteX98" fmla="*/ 1173649 w 6525156"/>
              <a:gd name="connsiteY98" fmla="*/ 3984912 h 5532994"/>
              <a:gd name="connsiteX99" fmla="*/ 4463121 w 6525156"/>
              <a:gd name="connsiteY99" fmla="*/ 3957722 h 5532994"/>
              <a:gd name="connsiteX100" fmla="*/ 4481052 w 6525156"/>
              <a:gd name="connsiteY100" fmla="*/ 3976415 h 5532994"/>
              <a:gd name="connsiteX101" fmla="*/ 4489202 w 6525156"/>
              <a:gd name="connsiteY101" fmla="*/ 3957722 h 5532994"/>
              <a:gd name="connsiteX102" fmla="*/ 4551146 w 6525156"/>
              <a:gd name="connsiteY102" fmla="*/ 3939030 h 5532994"/>
              <a:gd name="connsiteX103" fmla="*/ 4516914 w 6525156"/>
              <a:gd name="connsiteY103" fmla="*/ 3947527 h 5532994"/>
              <a:gd name="connsiteX104" fmla="*/ 4516914 w 6525156"/>
              <a:gd name="connsiteY104" fmla="*/ 3966219 h 5532994"/>
              <a:gd name="connsiteX105" fmla="*/ 4533214 w 6525156"/>
              <a:gd name="connsiteY105" fmla="*/ 3984912 h 5532994"/>
              <a:gd name="connsiteX106" fmla="*/ 4560926 w 6525156"/>
              <a:gd name="connsiteY106" fmla="*/ 3966219 h 5532994"/>
              <a:gd name="connsiteX107" fmla="*/ 4551146 w 6525156"/>
              <a:gd name="connsiteY107" fmla="*/ 3939030 h 5532994"/>
              <a:gd name="connsiteX108" fmla="*/ 720490 w 6525156"/>
              <a:gd name="connsiteY108" fmla="*/ 3882952 h 5532994"/>
              <a:gd name="connsiteX109" fmla="*/ 728641 w 6525156"/>
              <a:gd name="connsiteY109" fmla="*/ 3901644 h 5532994"/>
              <a:gd name="connsiteX110" fmla="*/ 720490 w 6525156"/>
              <a:gd name="connsiteY110" fmla="*/ 3911840 h 5532994"/>
              <a:gd name="connsiteX111" fmla="*/ 728641 w 6525156"/>
              <a:gd name="connsiteY111" fmla="*/ 3920337 h 5532994"/>
              <a:gd name="connsiteX112" fmla="*/ 710710 w 6525156"/>
              <a:gd name="connsiteY112" fmla="*/ 3928834 h 5532994"/>
              <a:gd name="connsiteX113" fmla="*/ 702559 w 6525156"/>
              <a:gd name="connsiteY113" fmla="*/ 3911840 h 5532994"/>
              <a:gd name="connsiteX114" fmla="*/ 702559 w 6525156"/>
              <a:gd name="connsiteY114" fmla="*/ 3901644 h 5532994"/>
              <a:gd name="connsiteX115" fmla="*/ 720490 w 6525156"/>
              <a:gd name="connsiteY115" fmla="*/ 3882952 h 5532994"/>
              <a:gd name="connsiteX116" fmla="*/ 4489202 w 6525156"/>
              <a:gd name="connsiteY116" fmla="*/ 3651844 h 5532994"/>
              <a:gd name="connsiteX117" fmla="*/ 4489202 w 6525156"/>
              <a:gd name="connsiteY117" fmla="*/ 3697726 h 5532994"/>
              <a:gd name="connsiteX118" fmla="*/ 4507134 w 6525156"/>
              <a:gd name="connsiteY118" fmla="*/ 3697726 h 5532994"/>
              <a:gd name="connsiteX119" fmla="*/ 4507134 w 6525156"/>
              <a:gd name="connsiteY119" fmla="*/ 3716419 h 5532994"/>
              <a:gd name="connsiteX120" fmla="*/ 4489202 w 6525156"/>
              <a:gd name="connsiteY120" fmla="*/ 3735111 h 5532994"/>
              <a:gd name="connsiteX121" fmla="*/ 4471272 w 6525156"/>
              <a:gd name="connsiteY121" fmla="*/ 3716419 h 5532994"/>
              <a:gd name="connsiteX122" fmla="*/ 4463121 w 6525156"/>
              <a:gd name="connsiteY122" fmla="*/ 3716419 h 5532994"/>
              <a:gd name="connsiteX123" fmla="*/ 4481052 w 6525156"/>
              <a:gd name="connsiteY123" fmla="*/ 3791189 h 5532994"/>
              <a:gd name="connsiteX124" fmla="*/ 4498982 w 6525156"/>
              <a:gd name="connsiteY124" fmla="*/ 3780993 h 5532994"/>
              <a:gd name="connsiteX125" fmla="*/ 4507134 w 6525156"/>
              <a:gd name="connsiteY125" fmla="*/ 3799686 h 5532994"/>
              <a:gd name="connsiteX126" fmla="*/ 4481052 w 6525156"/>
              <a:gd name="connsiteY126" fmla="*/ 3893148 h 5532994"/>
              <a:gd name="connsiteX127" fmla="*/ 4525064 w 6525156"/>
              <a:gd name="connsiteY127" fmla="*/ 3939030 h 5532994"/>
              <a:gd name="connsiteX128" fmla="*/ 4525064 w 6525156"/>
              <a:gd name="connsiteY128" fmla="*/ 3901644 h 5532994"/>
              <a:gd name="connsiteX129" fmla="*/ 4551146 w 6525156"/>
              <a:gd name="connsiteY129" fmla="*/ 3893148 h 5532994"/>
              <a:gd name="connsiteX130" fmla="*/ 4533214 w 6525156"/>
              <a:gd name="connsiteY130" fmla="*/ 3845566 h 5532994"/>
              <a:gd name="connsiteX131" fmla="*/ 4551146 w 6525156"/>
              <a:gd name="connsiteY131" fmla="*/ 3837070 h 5532994"/>
              <a:gd name="connsiteX132" fmla="*/ 4516914 w 6525156"/>
              <a:gd name="connsiteY132" fmla="*/ 3743608 h 5532994"/>
              <a:gd name="connsiteX133" fmla="*/ 4525064 w 6525156"/>
              <a:gd name="connsiteY133" fmla="*/ 3743608 h 5532994"/>
              <a:gd name="connsiteX134" fmla="*/ 4498982 w 6525156"/>
              <a:gd name="connsiteY134" fmla="*/ 3651844 h 5532994"/>
              <a:gd name="connsiteX135" fmla="*/ 692779 w 6525156"/>
              <a:gd name="connsiteY135" fmla="*/ 3624654 h 5532994"/>
              <a:gd name="connsiteX136" fmla="*/ 702559 w 6525156"/>
              <a:gd name="connsiteY136" fmla="*/ 3624654 h 5532994"/>
              <a:gd name="connsiteX137" fmla="*/ 702559 w 6525156"/>
              <a:gd name="connsiteY137" fmla="*/ 3633151 h 5532994"/>
              <a:gd name="connsiteX138" fmla="*/ 612907 w 6525156"/>
              <a:gd name="connsiteY138" fmla="*/ 3762301 h 5532994"/>
              <a:gd name="connsiteX139" fmla="*/ 612907 w 6525156"/>
              <a:gd name="connsiteY139" fmla="*/ 3772497 h 5532994"/>
              <a:gd name="connsiteX140" fmla="*/ 630836 w 6525156"/>
              <a:gd name="connsiteY140" fmla="*/ 3799686 h 5532994"/>
              <a:gd name="connsiteX141" fmla="*/ 594976 w 6525156"/>
              <a:gd name="connsiteY141" fmla="*/ 3809882 h 5532994"/>
              <a:gd name="connsiteX142" fmla="*/ 604756 w 6525156"/>
              <a:gd name="connsiteY142" fmla="*/ 3826874 h 5532994"/>
              <a:gd name="connsiteX143" fmla="*/ 568894 w 6525156"/>
              <a:gd name="connsiteY143" fmla="*/ 3837070 h 5532994"/>
              <a:gd name="connsiteX144" fmla="*/ 568894 w 6525156"/>
              <a:gd name="connsiteY144" fmla="*/ 3845566 h 5532994"/>
              <a:gd name="connsiteX145" fmla="*/ 586825 w 6525156"/>
              <a:gd name="connsiteY145" fmla="*/ 3874455 h 5532994"/>
              <a:gd name="connsiteX146" fmla="*/ 533033 w 6525156"/>
              <a:gd name="connsiteY146" fmla="*/ 3976415 h 5532994"/>
              <a:gd name="connsiteX147" fmla="*/ 445008 w 6525156"/>
              <a:gd name="connsiteY147" fmla="*/ 4040990 h 5532994"/>
              <a:gd name="connsiteX148" fmla="*/ 409148 w 6525156"/>
              <a:gd name="connsiteY148" fmla="*/ 3984912 h 5532994"/>
              <a:gd name="connsiteX149" fmla="*/ 533033 w 6525156"/>
              <a:gd name="connsiteY149" fmla="*/ 3818379 h 5532994"/>
              <a:gd name="connsiteX150" fmla="*/ 524882 w 6525156"/>
              <a:gd name="connsiteY150" fmla="*/ 3791189 h 5532994"/>
              <a:gd name="connsiteX151" fmla="*/ 630836 w 6525156"/>
              <a:gd name="connsiteY151" fmla="*/ 3660341 h 5532994"/>
              <a:gd name="connsiteX152" fmla="*/ 692779 w 6525156"/>
              <a:gd name="connsiteY152" fmla="*/ 3624654 h 5532994"/>
              <a:gd name="connsiteX153" fmla="*/ 1974011 w 6525156"/>
              <a:gd name="connsiteY153" fmla="*/ 3531193 h 5532994"/>
              <a:gd name="connsiteX154" fmla="*/ 1982161 w 6525156"/>
              <a:gd name="connsiteY154" fmla="*/ 3549885 h 5532994"/>
              <a:gd name="connsiteX155" fmla="*/ 1982161 w 6525156"/>
              <a:gd name="connsiteY155" fmla="*/ 3568578 h 5532994"/>
              <a:gd name="connsiteX156" fmla="*/ 1796334 w 6525156"/>
              <a:gd name="connsiteY156" fmla="*/ 3689229 h 5532994"/>
              <a:gd name="connsiteX157" fmla="*/ 1760472 w 6525156"/>
              <a:gd name="connsiteY157" fmla="*/ 3689229 h 5532994"/>
              <a:gd name="connsiteX158" fmla="*/ 1760472 w 6525156"/>
              <a:gd name="connsiteY158" fmla="*/ 3670536 h 5532994"/>
              <a:gd name="connsiteX159" fmla="*/ 1974011 w 6525156"/>
              <a:gd name="connsiteY159" fmla="*/ 3531193 h 5532994"/>
              <a:gd name="connsiteX160" fmla="*/ 3680690 w 6525156"/>
              <a:gd name="connsiteY160" fmla="*/ 3504003 h 5532994"/>
              <a:gd name="connsiteX161" fmla="*/ 3688840 w 6525156"/>
              <a:gd name="connsiteY161" fmla="*/ 3522696 h 5532994"/>
              <a:gd name="connsiteX162" fmla="*/ 3688840 w 6525156"/>
              <a:gd name="connsiteY162" fmla="*/ 3539690 h 5532994"/>
              <a:gd name="connsiteX163" fmla="*/ 3670910 w 6525156"/>
              <a:gd name="connsiteY163" fmla="*/ 3568578 h 5532994"/>
              <a:gd name="connsiteX164" fmla="*/ 3716552 w 6525156"/>
              <a:gd name="connsiteY164" fmla="*/ 3595768 h 5532994"/>
              <a:gd name="connsiteX165" fmla="*/ 3698621 w 6525156"/>
              <a:gd name="connsiteY165" fmla="*/ 3614458 h 5532994"/>
              <a:gd name="connsiteX166" fmla="*/ 3706771 w 6525156"/>
              <a:gd name="connsiteY166" fmla="*/ 3679033 h 5532994"/>
              <a:gd name="connsiteX167" fmla="*/ 3706771 w 6525156"/>
              <a:gd name="connsiteY167" fmla="*/ 3697726 h 5532994"/>
              <a:gd name="connsiteX168" fmla="*/ 3688840 w 6525156"/>
              <a:gd name="connsiteY168" fmla="*/ 3726614 h 5532994"/>
              <a:gd name="connsiteX169" fmla="*/ 3688840 w 6525156"/>
              <a:gd name="connsiteY169" fmla="*/ 3735111 h 5532994"/>
              <a:gd name="connsiteX170" fmla="*/ 3706771 w 6525156"/>
              <a:gd name="connsiteY170" fmla="*/ 3762301 h 5532994"/>
              <a:gd name="connsiteX171" fmla="*/ 3698621 w 6525156"/>
              <a:gd name="connsiteY171" fmla="*/ 3772497 h 5532994"/>
              <a:gd name="connsiteX172" fmla="*/ 3716552 w 6525156"/>
              <a:gd name="connsiteY172" fmla="*/ 3901644 h 5532994"/>
              <a:gd name="connsiteX173" fmla="*/ 3706771 w 6525156"/>
              <a:gd name="connsiteY173" fmla="*/ 3939030 h 5532994"/>
              <a:gd name="connsiteX174" fmla="*/ 3734482 w 6525156"/>
              <a:gd name="connsiteY174" fmla="*/ 3957722 h 5532994"/>
              <a:gd name="connsiteX175" fmla="*/ 3724702 w 6525156"/>
              <a:gd name="connsiteY175" fmla="*/ 4003605 h 5532994"/>
              <a:gd name="connsiteX176" fmla="*/ 3734482 w 6525156"/>
              <a:gd name="connsiteY176" fmla="*/ 4059681 h 5532994"/>
              <a:gd name="connsiteX177" fmla="*/ 3724702 w 6525156"/>
              <a:gd name="connsiteY177" fmla="*/ 4105563 h 5532994"/>
              <a:gd name="connsiteX178" fmla="*/ 3716552 w 6525156"/>
              <a:gd name="connsiteY178" fmla="*/ 4105563 h 5532994"/>
              <a:gd name="connsiteX179" fmla="*/ 3680690 w 6525156"/>
              <a:gd name="connsiteY179" fmla="*/ 4078373 h 5532994"/>
              <a:gd name="connsiteX180" fmla="*/ 3698621 w 6525156"/>
              <a:gd name="connsiteY180" fmla="*/ 4030794 h 5532994"/>
              <a:gd name="connsiteX181" fmla="*/ 3670910 w 6525156"/>
              <a:gd name="connsiteY181" fmla="*/ 3957722 h 5532994"/>
              <a:gd name="connsiteX182" fmla="*/ 3670910 w 6525156"/>
              <a:gd name="connsiteY182" fmla="*/ 3901644 h 5532994"/>
              <a:gd name="connsiteX183" fmla="*/ 3680690 w 6525156"/>
              <a:gd name="connsiteY183" fmla="*/ 3893148 h 5532994"/>
              <a:gd name="connsiteX184" fmla="*/ 3662759 w 6525156"/>
              <a:gd name="connsiteY184" fmla="*/ 3818379 h 5532994"/>
              <a:gd name="connsiteX185" fmla="*/ 3662759 w 6525156"/>
              <a:gd name="connsiteY185" fmla="*/ 3743608 h 5532994"/>
              <a:gd name="connsiteX186" fmla="*/ 3644828 w 6525156"/>
              <a:gd name="connsiteY186" fmla="*/ 3716419 h 5532994"/>
              <a:gd name="connsiteX187" fmla="*/ 3662759 w 6525156"/>
              <a:gd name="connsiteY187" fmla="*/ 3641648 h 5532994"/>
              <a:gd name="connsiteX188" fmla="*/ 3636678 w 6525156"/>
              <a:gd name="connsiteY188" fmla="*/ 3531193 h 5532994"/>
              <a:gd name="connsiteX189" fmla="*/ 808515 w 6525156"/>
              <a:gd name="connsiteY189" fmla="*/ 3437729 h 5532994"/>
              <a:gd name="connsiteX190" fmla="*/ 826445 w 6525156"/>
              <a:gd name="connsiteY190" fmla="*/ 3437729 h 5532994"/>
              <a:gd name="connsiteX191" fmla="*/ 800364 w 6525156"/>
              <a:gd name="connsiteY191" fmla="*/ 3485311 h 5532994"/>
              <a:gd name="connsiteX192" fmla="*/ 790584 w 6525156"/>
              <a:gd name="connsiteY192" fmla="*/ 3466618 h 5532994"/>
              <a:gd name="connsiteX193" fmla="*/ 808515 w 6525156"/>
              <a:gd name="connsiteY193" fmla="*/ 3437729 h 5532994"/>
              <a:gd name="connsiteX194" fmla="*/ 2249492 w 6525156"/>
              <a:gd name="connsiteY194" fmla="*/ 3402043 h 5532994"/>
              <a:gd name="connsiteX195" fmla="*/ 2257643 w 6525156"/>
              <a:gd name="connsiteY195" fmla="*/ 3402043 h 5532994"/>
              <a:gd name="connsiteX196" fmla="*/ 2275574 w 6525156"/>
              <a:gd name="connsiteY196" fmla="*/ 3420736 h 5532994"/>
              <a:gd name="connsiteX197" fmla="*/ 2221781 w 6525156"/>
              <a:gd name="connsiteY197" fmla="*/ 3447925 h 5532994"/>
              <a:gd name="connsiteX198" fmla="*/ 2221781 w 6525156"/>
              <a:gd name="connsiteY198" fmla="*/ 3456422 h 5532994"/>
              <a:gd name="connsiteX199" fmla="*/ 2205480 w 6525156"/>
              <a:gd name="connsiteY199" fmla="*/ 3456422 h 5532994"/>
              <a:gd name="connsiteX200" fmla="*/ 2205480 w 6525156"/>
              <a:gd name="connsiteY200" fmla="*/ 3447925 h 5532994"/>
              <a:gd name="connsiteX201" fmla="*/ 2249492 w 6525156"/>
              <a:gd name="connsiteY201" fmla="*/ 3402043 h 5532994"/>
              <a:gd name="connsiteX202" fmla="*/ 2303285 w 6525156"/>
              <a:gd name="connsiteY202" fmla="*/ 3391847 h 5532994"/>
              <a:gd name="connsiteX203" fmla="*/ 2319584 w 6525156"/>
              <a:gd name="connsiteY203" fmla="*/ 3420736 h 5532994"/>
              <a:gd name="connsiteX204" fmla="*/ 2303285 w 6525156"/>
              <a:gd name="connsiteY204" fmla="*/ 3420736 h 5532994"/>
              <a:gd name="connsiteX205" fmla="*/ 2285354 w 6525156"/>
              <a:gd name="connsiteY205" fmla="*/ 3402043 h 5532994"/>
              <a:gd name="connsiteX206" fmla="*/ 4471272 w 6525156"/>
              <a:gd name="connsiteY206" fmla="*/ 3335771 h 5532994"/>
              <a:gd name="connsiteX207" fmla="*/ 4481052 w 6525156"/>
              <a:gd name="connsiteY207" fmla="*/ 3345967 h 5532994"/>
              <a:gd name="connsiteX208" fmla="*/ 4453340 w 6525156"/>
              <a:gd name="connsiteY208" fmla="*/ 3391847 h 5532994"/>
              <a:gd name="connsiteX209" fmla="*/ 4445190 w 6525156"/>
              <a:gd name="connsiteY209" fmla="*/ 3391847 h 5532994"/>
              <a:gd name="connsiteX210" fmla="*/ 4427260 w 6525156"/>
              <a:gd name="connsiteY210" fmla="*/ 3373155 h 5532994"/>
              <a:gd name="connsiteX211" fmla="*/ 4427260 w 6525156"/>
              <a:gd name="connsiteY211" fmla="*/ 3364660 h 5532994"/>
              <a:gd name="connsiteX212" fmla="*/ 4471272 w 6525156"/>
              <a:gd name="connsiteY212" fmla="*/ 3335771 h 5532994"/>
              <a:gd name="connsiteX213" fmla="*/ 772653 w 6525156"/>
              <a:gd name="connsiteY213" fmla="*/ 3318777 h 5532994"/>
              <a:gd name="connsiteX214" fmla="*/ 772653 w 6525156"/>
              <a:gd name="connsiteY214" fmla="*/ 3345967 h 5532994"/>
              <a:gd name="connsiteX215" fmla="*/ 756352 w 6525156"/>
              <a:gd name="connsiteY215" fmla="*/ 3345967 h 5532994"/>
              <a:gd name="connsiteX216" fmla="*/ 756352 w 6525156"/>
              <a:gd name="connsiteY216" fmla="*/ 3335771 h 5532994"/>
              <a:gd name="connsiteX217" fmla="*/ 772653 w 6525156"/>
              <a:gd name="connsiteY217" fmla="*/ 3318777 h 5532994"/>
              <a:gd name="connsiteX218" fmla="*/ 1716462 w 6525156"/>
              <a:gd name="connsiteY218" fmla="*/ 3308582 h 5532994"/>
              <a:gd name="connsiteX219" fmla="*/ 1688749 w 6525156"/>
              <a:gd name="connsiteY219" fmla="*/ 3335771 h 5532994"/>
              <a:gd name="connsiteX220" fmla="*/ 1706680 w 6525156"/>
              <a:gd name="connsiteY220" fmla="*/ 3364660 h 5532994"/>
              <a:gd name="connsiteX221" fmla="*/ 1732761 w 6525156"/>
              <a:gd name="connsiteY221" fmla="*/ 3354464 h 5532994"/>
              <a:gd name="connsiteX222" fmla="*/ 1732761 w 6525156"/>
              <a:gd name="connsiteY222" fmla="*/ 3327274 h 5532994"/>
              <a:gd name="connsiteX223" fmla="*/ 1716462 w 6525156"/>
              <a:gd name="connsiteY223" fmla="*/ 3308582 h 5532994"/>
              <a:gd name="connsiteX224" fmla="*/ 1261671 w 6525156"/>
              <a:gd name="connsiteY224" fmla="*/ 3300085 h 5532994"/>
              <a:gd name="connsiteX225" fmla="*/ 1235592 w 6525156"/>
              <a:gd name="connsiteY225" fmla="*/ 3410540 h 5532994"/>
              <a:gd name="connsiteX226" fmla="*/ 1279602 w 6525156"/>
              <a:gd name="connsiteY226" fmla="*/ 3429233 h 5532994"/>
              <a:gd name="connsiteX227" fmla="*/ 1289383 w 6525156"/>
              <a:gd name="connsiteY227" fmla="*/ 3373155 h 5532994"/>
              <a:gd name="connsiteX228" fmla="*/ 1279602 w 6525156"/>
              <a:gd name="connsiteY228" fmla="*/ 3354464 h 5532994"/>
              <a:gd name="connsiteX229" fmla="*/ 1279602 w 6525156"/>
              <a:gd name="connsiteY229" fmla="*/ 3345967 h 5532994"/>
              <a:gd name="connsiteX230" fmla="*/ 1307313 w 6525156"/>
              <a:gd name="connsiteY230" fmla="*/ 3345967 h 5532994"/>
              <a:gd name="connsiteX231" fmla="*/ 1307313 w 6525156"/>
              <a:gd name="connsiteY231" fmla="*/ 3327274 h 5532994"/>
              <a:gd name="connsiteX232" fmla="*/ 1279602 w 6525156"/>
              <a:gd name="connsiteY232" fmla="*/ 3300085 h 5532994"/>
              <a:gd name="connsiteX233" fmla="*/ 2347295 w 6525156"/>
              <a:gd name="connsiteY233" fmla="*/ 3262699 h 5532994"/>
              <a:gd name="connsiteX234" fmla="*/ 2355446 w 6525156"/>
              <a:gd name="connsiteY234" fmla="*/ 3271196 h 5532994"/>
              <a:gd name="connsiteX235" fmla="*/ 2365226 w 6525156"/>
              <a:gd name="connsiteY235" fmla="*/ 3262699 h 5532994"/>
              <a:gd name="connsiteX236" fmla="*/ 2373377 w 6525156"/>
              <a:gd name="connsiteY236" fmla="*/ 3281392 h 5532994"/>
              <a:gd name="connsiteX237" fmla="*/ 2365226 w 6525156"/>
              <a:gd name="connsiteY237" fmla="*/ 3289889 h 5532994"/>
              <a:gd name="connsiteX238" fmla="*/ 2383157 w 6525156"/>
              <a:gd name="connsiteY238" fmla="*/ 3300085 h 5532994"/>
              <a:gd name="connsiteX239" fmla="*/ 2383157 w 6525156"/>
              <a:gd name="connsiteY239" fmla="*/ 3271196 h 5532994"/>
              <a:gd name="connsiteX240" fmla="*/ 2391308 w 6525156"/>
              <a:gd name="connsiteY240" fmla="*/ 3271196 h 5532994"/>
              <a:gd name="connsiteX241" fmla="*/ 2417389 w 6525156"/>
              <a:gd name="connsiteY241" fmla="*/ 3289889 h 5532994"/>
              <a:gd name="connsiteX242" fmla="*/ 2435320 w 6525156"/>
              <a:gd name="connsiteY242" fmla="*/ 3281392 h 5532994"/>
              <a:gd name="connsiteX243" fmla="*/ 2445100 w 6525156"/>
              <a:gd name="connsiteY243" fmla="*/ 3289889 h 5532994"/>
              <a:gd name="connsiteX244" fmla="*/ 2347295 w 6525156"/>
              <a:gd name="connsiteY244" fmla="*/ 3391847 h 5532994"/>
              <a:gd name="connsiteX245" fmla="*/ 2329365 w 6525156"/>
              <a:gd name="connsiteY245" fmla="*/ 3391847 h 5532994"/>
              <a:gd name="connsiteX246" fmla="*/ 2303285 w 6525156"/>
              <a:gd name="connsiteY246" fmla="*/ 3364660 h 5532994"/>
              <a:gd name="connsiteX247" fmla="*/ 2303285 w 6525156"/>
              <a:gd name="connsiteY247" fmla="*/ 3354464 h 5532994"/>
              <a:gd name="connsiteX248" fmla="*/ 2319584 w 6525156"/>
              <a:gd name="connsiteY248" fmla="*/ 3335771 h 5532994"/>
              <a:gd name="connsiteX249" fmla="*/ 2319584 w 6525156"/>
              <a:gd name="connsiteY249" fmla="*/ 3354464 h 5532994"/>
              <a:gd name="connsiteX250" fmla="*/ 2337515 w 6525156"/>
              <a:gd name="connsiteY250" fmla="*/ 3354464 h 5532994"/>
              <a:gd name="connsiteX251" fmla="*/ 2365226 w 6525156"/>
              <a:gd name="connsiteY251" fmla="*/ 3327274 h 5532994"/>
              <a:gd name="connsiteX252" fmla="*/ 2329365 w 6525156"/>
              <a:gd name="connsiteY252" fmla="*/ 3281392 h 5532994"/>
              <a:gd name="connsiteX253" fmla="*/ 2347295 w 6525156"/>
              <a:gd name="connsiteY253" fmla="*/ 3262699 h 5532994"/>
              <a:gd name="connsiteX254" fmla="*/ 1147567 w 6525156"/>
              <a:gd name="connsiteY254" fmla="*/ 3244007 h 5532994"/>
              <a:gd name="connsiteX255" fmla="*/ 1129636 w 6525156"/>
              <a:gd name="connsiteY255" fmla="*/ 3262699 h 5532994"/>
              <a:gd name="connsiteX256" fmla="*/ 1155718 w 6525156"/>
              <a:gd name="connsiteY256" fmla="*/ 3262699 h 5532994"/>
              <a:gd name="connsiteX257" fmla="*/ 1155718 w 6525156"/>
              <a:gd name="connsiteY257" fmla="*/ 3244007 h 5532994"/>
              <a:gd name="connsiteX258" fmla="*/ 1830566 w 6525156"/>
              <a:gd name="connsiteY258" fmla="*/ 3160741 h 5532994"/>
              <a:gd name="connsiteX259" fmla="*/ 1848497 w 6525156"/>
              <a:gd name="connsiteY259" fmla="*/ 3198125 h 5532994"/>
              <a:gd name="connsiteX260" fmla="*/ 1822415 w 6525156"/>
              <a:gd name="connsiteY260" fmla="*/ 3216817 h 5532994"/>
              <a:gd name="connsiteX261" fmla="*/ 1814265 w 6525156"/>
              <a:gd name="connsiteY261" fmla="*/ 3198125 h 5532994"/>
              <a:gd name="connsiteX262" fmla="*/ 1814265 w 6525156"/>
              <a:gd name="connsiteY262" fmla="*/ 3179432 h 5532994"/>
              <a:gd name="connsiteX263" fmla="*/ 1830566 w 6525156"/>
              <a:gd name="connsiteY263" fmla="*/ 3160741 h 5532994"/>
              <a:gd name="connsiteX264" fmla="*/ 2710802 w 6525156"/>
              <a:gd name="connsiteY264" fmla="*/ 3150544 h 5532994"/>
              <a:gd name="connsiteX265" fmla="*/ 2764592 w 6525156"/>
              <a:gd name="connsiteY265" fmla="*/ 3179432 h 5532994"/>
              <a:gd name="connsiteX266" fmla="*/ 2764592 w 6525156"/>
              <a:gd name="connsiteY266" fmla="*/ 3187929 h 5532994"/>
              <a:gd name="connsiteX267" fmla="*/ 2684720 w 6525156"/>
              <a:gd name="connsiteY267" fmla="*/ 3206622 h 5532994"/>
              <a:gd name="connsiteX268" fmla="*/ 2684720 w 6525156"/>
              <a:gd name="connsiteY268" fmla="*/ 3198125 h 5532994"/>
              <a:gd name="connsiteX269" fmla="*/ 2710802 w 6525156"/>
              <a:gd name="connsiteY269" fmla="*/ 3150544 h 5532994"/>
              <a:gd name="connsiteX270" fmla="*/ 2604846 w 6525156"/>
              <a:gd name="connsiteY270" fmla="*/ 3150544 h 5532994"/>
              <a:gd name="connsiteX271" fmla="*/ 2658639 w 6525156"/>
              <a:gd name="connsiteY271" fmla="*/ 3179432 h 5532994"/>
              <a:gd name="connsiteX272" fmla="*/ 2658639 w 6525156"/>
              <a:gd name="connsiteY272" fmla="*/ 3160741 h 5532994"/>
              <a:gd name="connsiteX273" fmla="*/ 2676570 w 6525156"/>
              <a:gd name="connsiteY273" fmla="*/ 3160741 h 5532994"/>
              <a:gd name="connsiteX274" fmla="*/ 2676570 w 6525156"/>
              <a:gd name="connsiteY274" fmla="*/ 3198125 h 5532994"/>
              <a:gd name="connsiteX275" fmla="*/ 2658639 w 6525156"/>
              <a:gd name="connsiteY275" fmla="*/ 3198125 h 5532994"/>
              <a:gd name="connsiteX276" fmla="*/ 2666789 w 6525156"/>
              <a:gd name="connsiteY276" fmla="*/ 3216817 h 5532994"/>
              <a:gd name="connsiteX277" fmla="*/ 2658639 w 6525156"/>
              <a:gd name="connsiteY277" fmla="*/ 3225314 h 5532994"/>
              <a:gd name="connsiteX278" fmla="*/ 2612997 w 6525156"/>
              <a:gd name="connsiteY278" fmla="*/ 3206622 h 5532994"/>
              <a:gd name="connsiteX279" fmla="*/ 2604846 w 6525156"/>
              <a:gd name="connsiteY279" fmla="*/ 3233811 h 5532994"/>
              <a:gd name="connsiteX280" fmla="*/ 2612997 w 6525156"/>
              <a:gd name="connsiteY280" fmla="*/ 3244007 h 5532994"/>
              <a:gd name="connsiteX281" fmla="*/ 2596696 w 6525156"/>
              <a:gd name="connsiteY281" fmla="*/ 3252504 h 5532994"/>
              <a:gd name="connsiteX282" fmla="*/ 2578765 w 6525156"/>
              <a:gd name="connsiteY282" fmla="*/ 3252504 h 5532994"/>
              <a:gd name="connsiteX283" fmla="*/ 2578765 w 6525156"/>
              <a:gd name="connsiteY283" fmla="*/ 3233811 h 5532994"/>
              <a:gd name="connsiteX284" fmla="*/ 2560834 w 6525156"/>
              <a:gd name="connsiteY284" fmla="*/ 3233811 h 5532994"/>
              <a:gd name="connsiteX285" fmla="*/ 2560834 w 6525156"/>
              <a:gd name="connsiteY285" fmla="*/ 3252504 h 5532994"/>
              <a:gd name="connsiteX286" fmla="*/ 2515192 w 6525156"/>
              <a:gd name="connsiteY286" fmla="*/ 3252504 h 5532994"/>
              <a:gd name="connsiteX287" fmla="*/ 2498893 w 6525156"/>
              <a:gd name="connsiteY287" fmla="*/ 3262699 h 5532994"/>
              <a:gd name="connsiteX288" fmla="*/ 2489112 w 6525156"/>
              <a:gd name="connsiteY288" fmla="*/ 3244007 h 5532994"/>
              <a:gd name="connsiteX289" fmla="*/ 2489112 w 6525156"/>
              <a:gd name="connsiteY289" fmla="*/ 3233811 h 5532994"/>
              <a:gd name="connsiteX290" fmla="*/ 2542903 w 6525156"/>
              <a:gd name="connsiteY290" fmla="*/ 3233811 h 5532994"/>
              <a:gd name="connsiteX291" fmla="*/ 2560834 w 6525156"/>
              <a:gd name="connsiteY291" fmla="*/ 3225314 h 5532994"/>
              <a:gd name="connsiteX292" fmla="*/ 2498893 w 6525156"/>
              <a:gd name="connsiteY292" fmla="*/ 3187929 h 5532994"/>
              <a:gd name="connsiteX293" fmla="*/ 2498893 w 6525156"/>
              <a:gd name="connsiteY293" fmla="*/ 3179432 h 5532994"/>
              <a:gd name="connsiteX294" fmla="*/ 2524972 w 6525156"/>
              <a:gd name="connsiteY294" fmla="*/ 3160741 h 5532994"/>
              <a:gd name="connsiteX295" fmla="*/ 2542903 w 6525156"/>
              <a:gd name="connsiteY295" fmla="*/ 3160741 h 5532994"/>
              <a:gd name="connsiteX296" fmla="*/ 2568985 w 6525156"/>
              <a:gd name="connsiteY296" fmla="*/ 3179432 h 5532994"/>
              <a:gd name="connsiteX297" fmla="*/ 2578765 w 6525156"/>
              <a:gd name="connsiteY297" fmla="*/ 3179432 h 5532994"/>
              <a:gd name="connsiteX298" fmla="*/ 2604846 w 6525156"/>
              <a:gd name="connsiteY298" fmla="*/ 3150544 h 5532994"/>
              <a:gd name="connsiteX299" fmla="*/ 2844466 w 6525156"/>
              <a:gd name="connsiteY299" fmla="*/ 3104663 h 5532994"/>
              <a:gd name="connsiteX300" fmla="*/ 2872177 w 6525156"/>
              <a:gd name="connsiteY300" fmla="*/ 3114859 h 5532994"/>
              <a:gd name="connsiteX301" fmla="*/ 2808605 w 6525156"/>
              <a:gd name="connsiteY301" fmla="*/ 3160741 h 5532994"/>
              <a:gd name="connsiteX302" fmla="*/ 2774373 w 6525156"/>
              <a:gd name="connsiteY302" fmla="*/ 3160741 h 5532994"/>
              <a:gd name="connsiteX303" fmla="*/ 2746662 w 6525156"/>
              <a:gd name="connsiteY303" fmla="*/ 3131853 h 5532994"/>
              <a:gd name="connsiteX304" fmla="*/ 2782523 w 6525156"/>
              <a:gd name="connsiteY304" fmla="*/ 3131853 h 5532994"/>
              <a:gd name="connsiteX305" fmla="*/ 2800454 w 6525156"/>
              <a:gd name="connsiteY305" fmla="*/ 3142049 h 5532994"/>
              <a:gd name="connsiteX306" fmla="*/ 2836316 w 6525156"/>
              <a:gd name="connsiteY306" fmla="*/ 3114859 h 5532994"/>
              <a:gd name="connsiteX307" fmla="*/ 2844466 w 6525156"/>
              <a:gd name="connsiteY307" fmla="*/ 3104663 h 5532994"/>
              <a:gd name="connsiteX308" fmla="*/ 836226 w 6525156"/>
              <a:gd name="connsiteY308" fmla="*/ 3104663 h 5532994"/>
              <a:gd name="connsiteX309" fmla="*/ 870456 w 6525156"/>
              <a:gd name="connsiteY309" fmla="*/ 3104663 h 5532994"/>
              <a:gd name="connsiteX310" fmla="*/ 870456 w 6525156"/>
              <a:gd name="connsiteY310" fmla="*/ 3123356 h 5532994"/>
              <a:gd name="connsiteX311" fmla="*/ 800364 w 6525156"/>
              <a:gd name="connsiteY311" fmla="*/ 3216817 h 5532994"/>
              <a:gd name="connsiteX312" fmla="*/ 790584 w 6525156"/>
              <a:gd name="connsiteY312" fmla="*/ 3262699 h 5532994"/>
              <a:gd name="connsiteX313" fmla="*/ 746571 w 6525156"/>
              <a:gd name="connsiteY313" fmla="*/ 3262699 h 5532994"/>
              <a:gd name="connsiteX314" fmla="*/ 640618 w 6525156"/>
              <a:gd name="connsiteY314" fmla="*/ 3364660 h 5532994"/>
              <a:gd name="connsiteX315" fmla="*/ 560744 w 6525156"/>
              <a:gd name="connsiteY315" fmla="*/ 3456422 h 5532994"/>
              <a:gd name="connsiteX316" fmla="*/ 453159 w 6525156"/>
              <a:gd name="connsiteY316" fmla="*/ 3531193 h 5532994"/>
              <a:gd name="connsiteX317" fmla="*/ 435228 w 6525156"/>
              <a:gd name="connsiteY317" fmla="*/ 3531193 h 5532994"/>
              <a:gd name="connsiteX318" fmla="*/ 417297 w 6525156"/>
              <a:gd name="connsiteY318" fmla="*/ 3512500 h 5532994"/>
              <a:gd name="connsiteX319" fmla="*/ 417297 w 6525156"/>
              <a:gd name="connsiteY319" fmla="*/ 3504003 h 5532994"/>
              <a:gd name="connsiteX320" fmla="*/ 568894 w 6525156"/>
              <a:gd name="connsiteY320" fmla="*/ 3308582 h 5532994"/>
              <a:gd name="connsiteX321" fmla="*/ 622687 w 6525156"/>
              <a:gd name="connsiteY321" fmla="*/ 3271196 h 5532994"/>
              <a:gd name="connsiteX322" fmla="*/ 648767 w 6525156"/>
              <a:gd name="connsiteY322" fmla="*/ 3281392 h 5532994"/>
              <a:gd name="connsiteX323" fmla="*/ 728641 w 6525156"/>
              <a:gd name="connsiteY323" fmla="*/ 3160741 h 5532994"/>
              <a:gd name="connsiteX324" fmla="*/ 738421 w 6525156"/>
              <a:gd name="connsiteY324" fmla="*/ 3187929 h 5532994"/>
              <a:gd name="connsiteX325" fmla="*/ 764502 w 6525156"/>
              <a:gd name="connsiteY325" fmla="*/ 3187929 h 5532994"/>
              <a:gd name="connsiteX326" fmla="*/ 836226 w 6525156"/>
              <a:gd name="connsiteY326" fmla="*/ 3104663 h 5532994"/>
              <a:gd name="connsiteX327" fmla="*/ 2898259 w 6525156"/>
              <a:gd name="connsiteY327" fmla="*/ 3085971 h 5532994"/>
              <a:gd name="connsiteX328" fmla="*/ 2898259 w 6525156"/>
              <a:gd name="connsiteY328" fmla="*/ 3123356 h 5532994"/>
              <a:gd name="connsiteX329" fmla="*/ 2872177 w 6525156"/>
              <a:gd name="connsiteY329" fmla="*/ 3114859 h 5532994"/>
              <a:gd name="connsiteX330" fmla="*/ 2898259 w 6525156"/>
              <a:gd name="connsiteY330" fmla="*/ 3085971 h 5532994"/>
              <a:gd name="connsiteX331" fmla="*/ 1502921 w 6525156"/>
              <a:gd name="connsiteY331" fmla="*/ 3085971 h 5532994"/>
              <a:gd name="connsiteX332" fmla="*/ 1457281 w 6525156"/>
              <a:gd name="connsiteY332" fmla="*/ 3114859 h 5532994"/>
              <a:gd name="connsiteX333" fmla="*/ 1467061 w 6525156"/>
              <a:gd name="connsiteY333" fmla="*/ 3142049 h 5532994"/>
              <a:gd name="connsiteX334" fmla="*/ 1511072 w 6525156"/>
              <a:gd name="connsiteY334" fmla="*/ 3114859 h 5532994"/>
              <a:gd name="connsiteX335" fmla="*/ 1502921 w 6525156"/>
              <a:gd name="connsiteY335" fmla="*/ 3085971 h 5532994"/>
              <a:gd name="connsiteX336" fmla="*/ 53793 w 6525156"/>
              <a:gd name="connsiteY336" fmla="*/ 3085971 h 5532994"/>
              <a:gd name="connsiteX337" fmla="*/ 71724 w 6525156"/>
              <a:gd name="connsiteY337" fmla="*/ 3104663 h 5532994"/>
              <a:gd name="connsiteX338" fmla="*/ 53793 w 6525156"/>
              <a:gd name="connsiteY338" fmla="*/ 3123356 h 5532994"/>
              <a:gd name="connsiteX339" fmla="*/ 35862 w 6525156"/>
              <a:gd name="connsiteY339" fmla="*/ 3104663 h 5532994"/>
              <a:gd name="connsiteX340" fmla="*/ 53793 w 6525156"/>
              <a:gd name="connsiteY340" fmla="*/ 3085971 h 5532994"/>
              <a:gd name="connsiteX341" fmla="*/ 2924338 w 6525156"/>
              <a:gd name="connsiteY341" fmla="*/ 3067278 h 5532994"/>
              <a:gd name="connsiteX342" fmla="*/ 2942269 w 6525156"/>
              <a:gd name="connsiteY342" fmla="*/ 3067278 h 5532994"/>
              <a:gd name="connsiteX343" fmla="*/ 2952051 w 6525156"/>
              <a:gd name="connsiteY343" fmla="*/ 3104663 h 5532994"/>
              <a:gd name="connsiteX344" fmla="*/ 2916190 w 6525156"/>
              <a:gd name="connsiteY344" fmla="*/ 3104663 h 5532994"/>
              <a:gd name="connsiteX345" fmla="*/ 2906408 w 6525156"/>
              <a:gd name="connsiteY345" fmla="*/ 3077474 h 5532994"/>
              <a:gd name="connsiteX346" fmla="*/ 1529003 w 6525156"/>
              <a:gd name="connsiteY346" fmla="*/ 3067278 h 5532994"/>
              <a:gd name="connsiteX347" fmla="*/ 1511072 w 6525156"/>
              <a:gd name="connsiteY347" fmla="*/ 3085971 h 5532994"/>
              <a:gd name="connsiteX348" fmla="*/ 1529003 w 6525156"/>
              <a:gd name="connsiteY348" fmla="*/ 3096166 h 5532994"/>
              <a:gd name="connsiteX349" fmla="*/ 3724702 w 6525156"/>
              <a:gd name="connsiteY349" fmla="*/ 3002703 h 5532994"/>
              <a:gd name="connsiteX350" fmla="*/ 3698621 w 6525156"/>
              <a:gd name="connsiteY350" fmla="*/ 3012899 h 5532994"/>
              <a:gd name="connsiteX351" fmla="*/ 3698621 w 6525156"/>
              <a:gd name="connsiteY351" fmla="*/ 3021396 h 5532994"/>
              <a:gd name="connsiteX352" fmla="*/ 3734482 w 6525156"/>
              <a:gd name="connsiteY352" fmla="*/ 3021396 h 5532994"/>
              <a:gd name="connsiteX353" fmla="*/ 3734482 w 6525156"/>
              <a:gd name="connsiteY353" fmla="*/ 3002703 h 5532994"/>
              <a:gd name="connsiteX354" fmla="*/ 347205 w 6525156"/>
              <a:gd name="connsiteY354" fmla="*/ 2994206 h 5532994"/>
              <a:gd name="connsiteX355" fmla="*/ 355356 w 6525156"/>
              <a:gd name="connsiteY355" fmla="*/ 2994206 h 5532994"/>
              <a:gd name="connsiteX356" fmla="*/ 373287 w 6525156"/>
              <a:gd name="connsiteY356" fmla="*/ 3012899 h 5532994"/>
              <a:gd name="connsiteX357" fmla="*/ 373287 w 6525156"/>
              <a:gd name="connsiteY357" fmla="*/ 3021396 h 5532994"/>
              <a:gd name="connsiteX358" fmla="*/ 337425 w 6525156"/>
              <a:gd name="connsiteY358" fmla="*/ 3058781 h 5532994"/>
              <a:gd name="connsiteX359" fmla="*/ 319494 w 6525156"/>
              <a:gd name="connsiteY359" fmla="*/ 3058781 h 5532994"/>
              <a:gd name="connsiteX360" fmla="*/ 319494 w 6525156"/>
              <a:gd name="connsiteY360" fmla="*/ 3021396 h 5532994"/>
              <a:gd name="connsiteX361" fmla="*/ 347205 w 6525156"/>
              <a:gd name="connsiteY361" fmla="*/ 2994206 h 5532994"/>
              <a:gd name="connsiteX362" fmla="*/ 383067 w 6525156"/>
              <a:gd name="connsiteY362" fmla="*/ 2975514 h 5532994"/>
              <a:gd name="connsiteX363" fmla="*/ 399368 w 6525156"/>
              <a:gd name="connsiteY363" fmla="*/ 2994206 h 5532994"/>
              <a:gd name="connsiteX364" fmla="*/ 365136 w 6525156"/>
              <a:gd name="connsiteY364" fmla="*/ 2994206 h 5532994"/>
              <a:gd name="connsiteX365" fmla="*/ 383067 w 6525156"/>
              <a:gd name="connsiteY365" fmla="*/ 2975514 h 5532994"/>
              <a:gd name="connsiteX366" fmla="*/ 3822505 w 6525156"/>
              <a:gd name="connsiteY366" fmla="*/ 2927932 h 5532994"/>
              <a:gd name="connsiteX367" fmla="*/ 3884448 w 6525156"/>
              <a:gd name="connsiteY367" fmla="*/ 3002703 h 5532994"/>
              <a:gd name="connsiteX368" fmla="*/ 3876298 w 6525156"/>
              <a:gd name="connsiteY368" fmla="*/ 3012899 h 5532994"/>
              <a:gd name="connsiteX369" fmla="*/ 3894228 w 6525156"/>
              <a:gd name="connsiteY369" fmla="*/ 3104663 h 5532994"/>
              <a:gd name="connsiteX370" fmla="*/ 3876298 w 6525156"/>
              <a:gd name="connsiteY370" fmla="*/ 3131853 h 5532994"/>
              <a:gd name="connsiteX371" fmla="*/ 3894228 w 6525156"/>
              <a:gd name="connsiteY371" fmla="*/ 3160741 h 5532994"/>
              <a:gd name="connsiteX372" fmla="*/ 3866517 w 6525156"/>
              <a:gd name="connsiteY372" fmla="*/ 3327274 h 5532994"/>
              <a:gd name="connsiteX373" fmla="*/ 3876298 w 6525156"/>
              <a:gd name="connsiteY373" fmla="*/ 3364660 h 5532994"/>
              <a:gd name="connsiteX374" fmla="*/ 3866517 w 6525156"/>
              <a:gd name="connsiteY374" fmla="*/ 3364660 h 5532994"/>
              <a:gd name="connsiteX375" fmla="*/ 3876298 w 6525156"/>
              <a:gd name="connsiteY375" fmla="*/ 3383352 h 5532994"/>
              <a:gd name="connsiteX376" fmla="*/ 3876298 w 6525156"/>
              <a:gd name="connsiteY376" fmla="*/ 3437729 h 5532994"/>
              <a:gd name="connsiteX377" fmla="*/ 3902379 w 6525156"/>
              <a:gd name="connsiteY377" fmla="*/ 3456422 h 5532994"/>
              <a:gd name="connsiteX378" fmla="*/ 3814354 w 6525156"/>
              <a:gd name="connsiteY378" fmla="*/ 3531193 h 5532994"/>
              <a:gd name="connsiteX379" fmla="*/ 3814354 w 6525156"/>
              <a:gd name="connsiteY379" fmla="*/ 3522696 h 5532994"/>
              <a:gd name="connsiteX380" fmla="*/ 3832286 w 6525156"/>
              <a:gd name="connsiteY380" fmla="*/ 3354464 h 5532994"/>
              <a:gd name="connsiteX381" fmla="*/ 3822505 w 6525156"/>
              <a:gd name="connsiteY381" fmla="*/ 3308582 h 5532994"/>
              <a:gd name="connsiteX382" fmla="*/ 3832286 w 6525156"/>
              <a:gd name="connsiteY382" fmla="*/ 3300085 h 5532994"/>
              <a:gd name="connsiteX383" fmla="*/ 3814354 w 6525156"/>
              <a:gd name="connsiteY383" fmla="*/ 3289889 h 5532994"/>
              <a:gd name="connsiteX384" fmla="*/ 3832286 w 6525156"/>
              <a:gd name="connsiteY384" fmla="*/ 3198125 h 5532994"/>
              <a:gd name="connsiteX385" fmla="*/ 3786645 w 6525156"/>
              <a:gd name="connsiteY385" fmla="*/ 3085971 h 5532994"/>
              <a:gd name="connsiteX386" fmla="*/ 3778494 w 6525156"/>
              <a:gd name="connsiteY386" fmla="*/ 3085971 h 5532994"/>
              <a:gd name="connsiteX387" fmla="*/ 3814354 w 6525156"/>
              <a:gd name="connsiteY387" fmla="*/ 3040088 h 5532994"/>
              <a:gd name="connsiteX388" fmla="*/ 3804574 w 6525156"/>
              <a:gd name="connsiteY388" fmla="*/ 2994206 h 5532994"/>
              <a:gd name="connsiteX389" fmla="*/ 3804574 w 6525156"/>
              <a:gd name="connsiteY389" fmla="*/ 2946625 h 5532994"/>
              <a:gd name="connsiteX390" fmla="*/ 3822505 w 6525156"/>
              <a:gd name="connsiteY390" fmla="*/ 2927932 h 5532994"/>
              <a:gd name="connsiteX391" fmla="*/ 560744 w 6525156"/>
              <a:gd name="connsiteY391" fmla="*/ 2927932 h 5532994"/>
              <a:gd name="connsiteX392" fmla="*/ 577045 w 6525156"/>
              <a:gd name="connsiteY392" fmla="*/ 2946625 h 5532994"/>
              <a:gd name="connsiteX393" fmla="*/ 594976 w 6525156"/>
              <a:gd name="connsiteY393" fmla="*/ 2938128 h 5532994"/>
              <a:gd name="connsiteX394" fmla="*/ 612907 w 6525156"/>
              <a:gd name="connsiteY394" fmla="*/ 2956821 h 5532994"/>
              <a:gd name="connsiteX395" fmla="*/ 577045 w 6525156"/>
              <a:gd name="connsiteY395" fmla="*/ 3002703 h 5532994"/>
              <a:gd name="connsiteX396" fmla="*/ 568894 w 6525156"/>
              <a:gd name="connsiteY396" fmla="*/ 3002703 h 5532994"/>
              <a:gd name="connsiteX397" fmla="*/ 568894 w 6525156"/>
              <a:gd name="connsiteY397" fmla="*/ 2975514 h 5532994"/>
              <a:gd name="connsiteX398" fmla="*/ 550964 w 6525156"/>
              <a:gd name="connsiteY398" fmla="*/ 2975514 h 5532994"/>
              <a:gd name="connsiteX399" fmla="*/ 550964 w 6525156"/>
              <a:gd name="connsiteY399" fmla="*/ 2984010 h 5532994"/>
              <a:gd name="connsiteX400" fmla="*/ 560744 w 6525156"/>
              <a:gd name="connsiteY400" fmla="*/ 3021396 h 5532994"/>
              <a:gd name="connsiteX401" fmla="*/ 515102 w 6525156"/>
              <a:gd name="connsiteY401" fmla="*/ 3142049 h 5532994"/>
              <a:gd name="connsiteX402" fmla="*/ 462939 w 6525156"/>
              <a:gd name="connsiteY402" fmla="*/ 3150544 h 5532994"/>
              <a:gd name="connsiteX403" fmla="*/ 462939 w 6525156"/>
              <a:gd name="connsiteY403" fmla="*/ 3104663 h 5532994"/>
              <a:gd name="connsiteX404" fmla="*/ 453159 w 6525156"/>
              <a:gd name="connsiteY404" fmla="*/ 3104663 h 5532994"/>
              <a:gd name="connsiteX405" fmla="*/ 373287 w 6525156"/>
              <a:gd name="connsiteY405" fmla="*/ 3131853 h 5532994"/>
              <a:gd name="connsiteX406" fmla="*/ 373287 w 6525156"/>
              <a:gd name="connsiteY406" fmla="*/ 3123356 h 5532994"/>
              <a:gd name="connsiteX407" fmla="*/ 427078 w 6525156"/>
              <a:gd name="connsiteY407" fmla="*/ 3077474 h 5532994"/>
              <a:gd name="connsiteX408" fmla="*/ 497171 w 6525156"/>
              <a:gd name="connsiteY408" fmla="*/ 2994206 h 5532994"/>
              <a:gd name="connsiteX409" fmla="*/ 480870 w 6525156"/>
              <a:gd name="connsiteY409" fmla="*/ 2965318 h 5532994"/>
              <a:gd name="connsiteX410" fmla="*/ 480870 w 6525156"/>
              <a:gd name="connsiteY410" fmla="*/ 2956821 h 5532994"/>
              <a:gd name="connsiteX411" fmla="*/ 506951 w 6525156"/>
              <a:gd name="connsiteY411" fmla="*/ 2956821 h 5532994"/>
              <a:gd name="connsiteX412" fmla="*/ 524882 w 6525156"/>
              <a:gd name="connsiteY412" fmla="*/ 2965318 h 5532994"/>
              <a:gd name="connsiteX413" fmla="*/ 560744 w 6525156"/>
              <a:gd name="connsiteY413" fmla="*/ 2927932 h 5532994"/>
              <a:gd name="connsiteX414" fmla="*/ 3698621 w 6525156"/>
              <a:gd name="connsiteY414" fmla="*/ 2910941 h 5532994"/>
              <a:gd name="connsiteX415" fmla="*/ 3680690 w 6525156"/>
              <a:gd name="connsiteY415" fmla="*/ 2938128 h 5532994"/>
              <a:gd name="connsiteX416" fmla="*/ 3698621 w 6525156"/>
              <a:gd name="connsiteY416" fmla="*/ 2956821 h 5532994"/>
              <a:gd name="connsiteX417" fmla="*/ 3716552 w 6525156"/>
              <a:gd name="connsiteY417" fmla="*/ 2919437 h 5532994"/>
              <a:gd name="connsiteX418" fmla="*/ 648767 w 6525156"/>
              <a:gd name="connsiteY418" fmla="*/ 2836170 h 5532994"/>
              <a:gd name="connsiteX419" fmla="*/ 648767 w 6525156"/>
              <a:gd name="connsiteY419" fmla="*/ 2844667 h 5532994"/>
              <a:gd name="connsiteX420" fmla="*/ 586825 w 6525156"/>
              <a:gd name="connsiteY420" fmla="*/ 2900745 h 5532994"/>
              <a:gd name="connsiteX421" fmla="*/ 568894 w 6525156"/>
              <a:gd name="connsiteY421" fmla="*/ 2882052 h 5532994"/>
              <a:gd name="connsiteX422" fmla="*/ 568894 w 6525156"/>
              <a:gd name="connsiteY422" fmla="*/ 2863359 h 5532994"/>
              <a:gd name="connsiteX423" fmla="*/ 648767 w 6525156"/>
              <a:gd name="connsiteY423" fmla="*/ 2836170 h 5532994"/>
              <a:gd name="connsiteX424" fmla="*/ 4481052 w 6525156"/>
              <a:gd name="connsiteY424" fmla="*/ 2825974 h 5532994"/>
              <a:gd name="connsiteX425" fmla="*/ 4463121 w 6525156"/>
              <a:gd name="connsiteY425" fmla="*/ 2844667 h 5532994"/>
              <a:gd name="connsiteX426" fmla="*/ 4489202 w 6525156"/>
              <a:gd name="connsiteY426" fmla="*/ 2863359 h 5532994"/>
              <a:gd name="connsiteX427" fmla="*/ 4489202 w 6525156"/>
              <a:gd name="connsiteY427" fmla="*/ 2854863 h 5532994"/>
              <a:gd name="connsiteX428" fmla="*/ 4481052 w 6525156"/>
              <a:gd name="connsiteY428" fmla="*/ 2825974 h 5532994"/>
              <a:gd name="connsiteX429" fmla="*/ 301563 w 6525156"/>
              <a:gd name="connsiteY429" fmla="*/ 2817477 h 5532994"/>
              <a:gd name="connsiteX430" fmla="*/ 301563 w 6525156"/>
              <a:gd name="connsiteY430" fmla="*/ 2825974 h 5532994"/>
              <a:gd name="connsiteX431" fmla="*/ 267331 w 6525156"/>
              <a:gd name="connsiteY431" fmla="*/ 2854863 h 5532994"/>
              <a:gd name="connsiteX432" fmla="*/ 239620 w 6525156"/>
              <a:gd name="connsiteY432" fmla="*/ 2844667 h 5532994"/>
              <a:gd name="connsiteX433" fmla="*/ 239620 w 6525156"/>
              <a:gd name="connsiteY433" fmla="*/ 2825974 h 5532994"/>
              <a:gd name="connsiteX434" fmla="*/ 301563 w 6525156"/>
              <a:gd name="connsiteY434" fmla="*/ 2817477 h 5532994"/>
              <a:gd name="connsiteX435" fmla="*/ 674848 w 6525156"/>
              <a:gd name="connsiteY435" fmla="*/ 2808980 h 5532994"/>
              <a:gd name="connsiteX436" fmla="*/ 692779 w 6525156"/>
              <a:gd name="connsiteY436" fmla="*/ 2808980 h 5532994"/>
              <a:gd name="connsiteX437" fmla="*/ 692779 w 6525156"/>
              <a:gd name="connsiteY437" fmla="*/ 2817477 h 5532994"/>
              <a:gd name="connsiteX438" fmla="*/ 674848 w 6525156"/>
              <a:gd name="connsiteY438" fmla="*/ 2836170 h 5532994"/>
              <a:gd name="connsiteX439" fmla="*/ 658547 w 6525156"/>
              <a:gd name="connsiteY439" fmla="*/ 2817477 h 5532994"/>
              <a:gd name="connsiteX440" fmla="*/ 2365226 w 6525156"/>
              <a:gd name="connsiteY440" fmla="*/ 2752902 h 5532994"/>
              <a:gd name="connsiteX441" fmla="*/ 2347295 w 6525156"/>
              <a:gd name="connsiteY441" fmla="*/ 2771595 h 5532994"/>
              <a:gd name="connsiteX442" fmla="*/ 2365226 w 6525156"/>
              <a:gd name="connsiteY442" fmla="*/ 2771595 h 5532994"/>
              <a:gd name="connsiteX443" fmla="*/ 2383157 w 6525156"/>
              <a:gd name="connsiteY443" fmla="*/ 2752902 h 5532994"/>
              <a:gd name="connsiteX444" fmla="*/ 187459 w 6525156"/>
              <a:gd name="connsiteY444" fmla="*/ 2707022 h 5532994"/>
              <a:gd name="connsiteX445" fmla="*/ 195610 w 6525156"/>
              <a:gd name="connsiteY445" fmla="*/ 2707022 h 5532994"/>
              <a:gd name="connsiteX446" fmla="*/ 195610 w 6525156"/>
              <a:gd name="connsiteY446" fmla="*/ 2715517 h 5532994"/>
              <a:gd name="connsiteX447" fmla="*/ 26082 w 6525156"/>
              <a:gd name="connsiteY447" fmla="*/ 2910941 h 5532994"/>
              <a:gd name="connsiteX448" fmla="*/ 8151 w 6525156"/>
              <a:gd name="connsiteY448" fmla="*/ 2938128 h 5532994"/>
              <a:gd name="connsiteX449" fmla="*/ 0 w 6525156"/>
              <a:gd name="connsiteY449" fmla="*/ 2919437 h 5532994"/>
              <a:gd name="connsiteX450" fmla="*/ 35862 w 6525156"/>
              <a:gd name="connsiteY450" fmla="*/ 2854863 h 5532994"/>
              <a:gd name="connsiteX451" fmla="*/ 35862 w 6525156"/>
              <a:gd name="connsiteY451" fmla="*/ 2844667 h 5532994"/>
              <a:gd name="connsiteX452" fmla="*/ 17931 w 6525156"/>
              <a:gd name="connsiteY452" fmla="*/ 2844667 h 5532994"/>
              <a:gd name="connsiteX453" fmla="*/ 17931 w 6525156"/>
              <a:gd name="connsiteY453" fmla="*/ 2836170 h 5532994"/>
              <a:gd name="connsiteX454" fmla="*/ 141817 w 6525156"/>
              <a:gd name="connsiteY454" fmla="*/ 2752902 h 5532994"/>
              <a:gd name="connsiteX455" fmla="*/ 141817 w 6525156"/>
              <a:gd name="connsiteY455" fmla="*/ 2724014 h 5532994"/>
              <a:gd name="connsiteX456" fmla="*/ 151598 w 6525156"/>
              <a:gd name="connsiteY456" fmla="*/ 2724014 h 5532994"/>
              <a:gd name="connsiteX457" fmla="*/ 169528 w 6525156"/>
              <a:gd name="connsiteY457" fmla="*/ 2734210 h 5532994"/>
              <a:gd name="connsiteX458" fmla="*/ 187459 w 6525156"/>
              <a:gd name="connsiteY458" fmla="*/ 2707022 h 5532994"/>
              <a:gd name="connsiteX459" fmla="*/ 2267423 w 6525156"/>
              <a:gd name="connsiteY459" fmla="*/ 2669637 h 5532994"/>
              <a:gd name="connsiteX460" fmla="*/ 2133757 w 6525156"/>
              <a:gd name="connsiteY460" fmla="*/ 2771595 h 5532994"/>
              <a:gd name="connsiteX461" fmla="*/ 2035954 w 6525156"/>
              <a:gd name="connsiteY461" fmla="*/ 2900745 h 5532994"/>
              <a:gd name="connsiteX462" fmla="*/ 1991942 w 6525156"/>
              <a:gd name="connsiteY462" fmla="*/ 2956821 h 5532994"/>
              <a:gd name="connsiteX463" fmla="*/ 1928369 w 6525156"/>
              <a:gd name="connsiteY463" fmla="*/ 2994206 h 5532994"/>
              <a:gd name="connsiteX464" fmla="*/ 1912069 w 6525156"/>
              <a:gd name="connsiteY464" fmla="*/ 2994206 h 5532994"/>
              <a:gd name="connsiteX465" fmla="*/ 1912069 w 6525156"/>
              <a:gd name="connsiteY465" fmla="*/ 3021396 h 5532994"/>
              <a:gd name="connsiteX466" fmla="*/ 1928369 w 6525156"/>
              <a:gd name="connsiteY466" fmla="*/ 3048585 h 5532994"/>
              <a:gd name="connsiteX467" fmla="*/ 1928369 w 6525156"/>
              <a:gd name="connsiteY467" fmla="*/ 3067278 h 5532994"/>
              <a:gd name="connsiteX468" fmla="*/ 1894139 w 6525156"/>
              <a:gd name="connsiteY468" fmla="*/ 3067278 h 5532994"/>
              <a:gd name="connsiteX469" fmla="*/ 1902289 w 6525156"/>
              <a:gd name="connsiteY469" fmla="*/ 3048585 h 5532994"/>
              <a:gd name="connsiteX470" fmla="*/ 1884358 w 6525156"/>
              <a:gd name="connsiteY470" fmla="*/ 3048585 h 5532994"/>
              <a:gd name="connsiteX471" fmla="*/ 1814265 w 6525156"/>
              <a:gd name="connsiteY471" fmla="*/ 3123356 h 5532994"/>
              <a:gd name="connsiteX472" fmla="*/ 1814265 w 6525156"/>
              <a:gd name="connsiteY472" fmla="*/ 3150544 h 5532994"/>
              <a:gd name="connsiteX473" fmla="*/ 1786553 w 6525156"/>
              <a:gd name="connsiteY473" fmla="*/ 3150544 h 5532994"/>
              <a:gd name="connsiteX474" fmla="*/ 1768623 w 6525156"/>
              <a:gd name="connsiteY474" fmla="*/ 3142049 h 5532994"/>
              <a:gd name="connsiteX475" fmla="*/ 1768623 w 6525156"/>
              <a:gd name="connsiteY475" fmla="*/ 3150544 h 5532994"/>
              <a:gd name="connsiteX476" fmla="*/ 1778403 w 6525156"/>
              <a:gd name="connsiteY476" fmla="*/ 3169236 h 5532994"/>
              <a:gd name="connsiteX477" fmla="*/ 1698531 w 6525156"/>
              <a:gd name="connsiteY477" fmla="*/ 3252504 h 5532994"/>
              <a:gd name="connsiteX478" fmla="*/ 1760472 w 6525156"/>
              <a:gd name="connsiteY478" fmla="*/ 3308582 h 5532994"/>
              <a:gd name="connsiteX479" fmla="*/ 1778403 w 6525156"/>
              <a:gd name="connsiteY479" fmla="*/ 3281392 h 5532994"/>
              <a:gd name="connsiteX480" fmla="*/ 1760472 w 6525156"/>
              <a:gd name="connsiteY480" fmla="*/ 3252504 h 5532994"/>
              <a:gd name="connsiteX481" fmla="*/ 1778403 w 6525156"/>
              <a:gd name="connsiteY481" fmla="*/ 3252504 h 5532994"/>
              <a:gd name="connsiteX482" fmla="*/ 1786553 w 6525156"/>
              <a:gd name="connsiteY482" fmla="*/ 3262699 h 5532994"/>
              <a:gd name="connsiteX483" fmla="*/ 1884358 w 6525156"/>
              <a:gd name="connsiteY483" fmla="*/ 3206622 h 5532994"/>
              <a:gd name="connsiteX484" fmla="*/ 1876208 w 6525156"/>
              <a:gd name="connsiteY484" fmla="*/ 3187929 h 5532994"/>
              <a:gd name="connsiteX485" fmla="*/ 1876208 w 6525156"/>
              <a:gd name="connsiteY485" fmla="*/ 3169236 h 5532994"/>
              <a:gd name="connsiteX486" fmla="*/ 1991942 w 6525156"/>
              <a:gd name="connsiteY486" fmla="*/ 3048585 h 5532994"/>
              <a:gd name="connsiteX487" fmla="*/ 2107675 w 6525156"/>
              <a:gd name="connsiteY487" fmla="*/ 2946625 h 5532994"/>
              <a:gd name="connsiteX488" fmla="*/ 2123976 w 6525156"/>
              <a:gd name="connsiteY488" fmla="*/ 2956821 h 5532994"/>
              <a:gd name="connsiteX489" fmla="*/ 2249492 w 6525156"/>
              <a:gd name="connsiteY489" fmla="*/ 2780092 h 5532994"/>
              <a:gd name="connsiteX490" fmla="*/ 2293503 w 6525156"/>
              <a:gd name="connsiteY490" fmla="*/ 2715517 h 5532994"/>
              <a:gd name="connsiteX491" fmla="*/ 2267423 w 6525156"/>
              <a:gd name="connsiteY491" fmla="*/ 2669637 h 5532994"/>
              <a:gd name="connsiteX492" fmla="*/ 1858277 w 6525156"/>
              <a:gd name="connsiteY492" fmla="*/ 2659441 h 5532994"/>
              <a:gd name="connsiteX493" fmla="*/ 1822415 w 6525156"/>
              <a:gd name="connsiteY493" fmla="*/ 2715517 h 5532994"/>
              <a:gd name="connsiteX494" fmla="*/ 1814265 w 6525156"/>
              <a:gd name="connsiteY494" fmla="*/ 2715517 h 5532994"/>
              <a:gd name="connsiteX495" fmla="*/ 1796334 w 6525156"/>
              <a:gd name="connsiteY495" fmla="*/ 2707022 h 5532994"/>
              <a:gd name="connsiteX496" fmla="*/ 1760472 w 6525156"/>
              <a:gd name="connsiteY496" fmla="*/ 2742707 h 5532994"/>
              <a:gd name="connsiteX497" fmla="*/ 1768623 w 6525156"/>
              <a:gd name="connsiteY497" fmla="*/ 2761399 h 5532994"/>
              <a:gd name="connsiteX498" fmla="*/ 1750692 w 6525156"/>
              <a:gd name="connsiteY498" fmla="*/ 2780092 h 5532994"/>
              <a:gd name="connsiteX499" fmla="*/ 1732761 w 6525156"/>
              <a:gd name="connsiteY499" fmla="*/ 2771595 h 5532994"/>
              <a:gd name="connsiteX500" fmla="*/ 1716462 w 6525156"/>
              <a:gd name="connsiteY500" fmla="*/ 2790288 h 5532994"/>
              <a:gd name="connsiteX501" fmla="*/ 1724610 w 6525156"/>
              <a:gd name="connsiteY501" fmla="*/ 2808980 h 5532994"/>
              <a:gd name="connsiteX502" fmla="*/ 1698531 w 6525156"/>
              <a:gd name="connsiteY502" fmla="*/ 2808980 h 5532994"/>
              <a:gd name="connsiteX503" fmla="*/ 1706680 w 6525156"/>
              <a:gd name="connsiteY503" fmla="*/ 2854863 h 5532994"/>
              <a:gd name="connsiteX504" fmla="*/ 1698531 w 6525156"/>
              <a:gd name="connsiteY504" fmla="*/ 2863359 h 5532994"/>
              <a:gd name="connsiteX505" fmla="*/ 1706680 w 6525156"/>
              <a:gd name="connsiteY505" fmla="*/ 2863359 h 5532994"/>
              <a:gd name="connsiteX506" fmla="*/ 1768623 w 6525156"/>
              <a:gd name="connsiteY506" fmla="*/ 2836170 h 5532994"/>
              <a:gd name="connsiteX507" fmla="*/ 1778403 w 6525156"/>
              <a:gd name="connsiteY507" fmla="*/ 2844667 h 5532994"/>
              <a:gd name="connsiteX508" fmla="*/ 1814265 w 6525156"/>
              <a:gd name="connsiteY508" fmla="*/ 2752902 h 5532994"/>
              <a:gd name="connsiteX509" fmla="*/ 1894139 w 6525156"/>
              <a:gd name="connsiteY509" fmla="*/ 2678134 h 5532994"/>
              <a:gd name="connsiteX510" fmla="*/ 1876208 w 6525156"/>
              <a:gd name="connsiteY510" fmla="*/ 2659441 h 5532994"/>
              <a:gd name="connsiteX511" fmla="*/ 2249492 w 6525156"/>
              <a:gd name="connsiteY511" fmla="*/ 2623755 h 5532994"/>
              <a:gd name="connsiteX512" fmla="*/ 2249492 w 6525156"/>
              <a:gd name="connsiteY512" fmla="*/ 2632251 h 5532994"/>
              <a:gd name="connsiteX513" fmla="*/ 2285354 w 6525156"/>
              <a:gd name="connsiteY513" fmla="*/ 2632251 h 5532994"/>
              <a:gd name="connsiteX514" fmla="*/ 2285354 w 6525156"/>
              <a:gd name="connsiteY514" fmla="*/ 2623755 h 5532994"/>
              <a:gd name="connsiteX515" fmla="*/ 2319584 w 6525156"/>
              <a:gd name="connsiteY515" fmla="*/ 2586369 h 5532994"/>
              <a:gd name="connsiteX516" fmla="*/ 2293503 w 6525156"/>
              <a:gd name="connsiteY516" fmla="*/ 2605062 h 5532994"/>
              <a:gd name="connsiteX517" fmla="*/ 2293503 w 6525156"/>
              <a:gd name="connsiteY517" fmla="*/ 2623755 h 5532994"/>
              <a:gd name="connsiteX518" fmla="*/ 2311434 w 6525156"/>
              <a:gd name="connsiteY518" fmla="*/ 2623755 h 5532994"/>
              <a:gd name="connsiteX519" fmla="*/ 2337515 w 6525156"/>
              <a:gd name="connsiteY519" fmla="*/ 2605062 h 5532994"/>
              <a:gd name="connsiteX520" fmla="*/ 2319584 w 6525156"/>
              <a:gd name="connsiteY520" fmla="*/ 2586369 h 5532994"/>
              <a:gd name="connsiteX521" fmla="*/ 1946300 w 6525156"/>
              <a:gd name="connsiteY521" fmla="*/ 2567677 h 5532994"/>
              <a:gd name="connsiteX522" fmla="*/ 1946300 w 6525156"/>
              <a:gd name="connsiteY522" fmla="*/ 2586369 h 5532994"/>
              <a:gd name="connsiteX523" fmla="*/ 1956080 w 6525156"/>
              <a:gd name="connsiteY523" fmla="*/ 2586369 h 5532994"/>
              <a:gd name="connsiteX524" fmla="*/ 1974011 w 6525156"/>
              <a:gd name="connsiteY524" fmla="*/ 2567677 h 5532994"/>
              <a:gd name="connsiteX525" fmla="*/ 4419110 w 6525156"/>
              <a:gd name="connsiteY525" fmla="*/ 2557481 h 5532994"/>
              <a:gd name="connsiteX526" fmla="*/ 4383249 w 6525156"/>
              <a:gd name="connsiteY526" fmla="*/ 2623755 h 5532994"/>
              <a:gd name="connsiteX527" fmla="*/ 4391400 w 6525156"/>
              <a:gd name="connsiteY527" fmla="*/ 2640748 h 5532994"/>
              <a:gd name="connsiteX528" fmla="*/ 4383249 w 6525156"/>
              <a:gd name="connsiteY528" fmla="*/ 2669637 h 5532994"/>
              <a:gd name="connsiteX529" fmla="*/ 4391400 w 6525156"/>
              <a:gd name="connsiteY529" fmla="*/ 2724014 h 5532994"/>
              <a:gd name="connsiteX530" fmla="*/ 4383249 w 6525156"/>
              <a:gd name="connsiteY530" fmla="*/ 2734210 h 5532994"/>
              <a:gd name="connsiteX531" fmla="*/ 4409328 w 6525156"/>
              <a:gd name="connsiteY531" fmla="*/ 2844667 h 5532994"/>
              <a:gd name="connsiteX532" fmla="*/ 4409328 w 6525156"/>
              <a:gd name="connsiteY532" fmla="*/ 2854863 h 5532994"/>
              <a:gd name="connsiteX533" fmla="*/ 4383249 w 6525156"/>
              <a:gd name="connsiteY533" fmla="*/ 2854863 h 5532994"/>
              <a:gd name="connsiteX534" fmla="*/ 4419110 w 6525156"/>
              <a:gd name="connsiteY534" fmla="*/ 2910941 h 5532994"/>
              <a:gd name="connsiteX535" fmla="*/ 4401180 w 6525156"/>
              <a:gd name="connsiteY535" fmla="*/ 2927932 h 5532994"/>
              <a:gd name="connsiteX536" fmla="*/ 4401180 w 6525156"/>
              <a:gd name="connsiteY536" fmla="*/ 2938128 h 5532994"/>
              <a:gd name="connsiteX537" fmla="*/ 4419110 w 6525156"/>
              <a:gd name="connsiteY537" fmla="*/ 2938128 h 5532994"/>
              <a:gd name="connsiteX538" fmla="*/ 4463121 w 6525156"/>
              <a:gd name="connsiteY538" fmla="*/ 2892248 h 5532994"/>
              <a:gd name="connsiteX539" fmla="*/ 4445190 w 6525156"/>
              <a:gd name="connsiteY539" fmla="*/ 2825974 h 5532994"/>
              <a:gd name="connsiteX540" fmla="*/ 4489202 w 6525156"/>
              <a:gd name="connsiteY540" fmla="*/ 2798785 h 5532994"/>
              <a:gd name="connsiteX541" fmla="*/ 4489202 w 6525156"/>
              <a:gd name="connsiteY541" fmla="*/ 2790288 h 5532994"/>
              <a:gd name="connsiteX542" fmla="*/ 4453340 w 6525156"/>
              <a:gd name="connsiteY542" fmla="*/ 2734210 h 5532994"/>
              <a:gd name="connsiteX543" fmla="*/ 4507134 w 6525156"/>
              <a:gd name="connsiteY543" fmla="*/ 2678134 h 5532994"/>
              <a:gd name="connsiteX544" fmla="*/ 4489202 w 6525156"/>
              <a:gd name="connsiteY544" fmla="*/ 2623755 h 5532994"/>
              <a:gd name="connsiteX545" fmla="*/ 4507134 w 6525156"/>
              <a:gd name="connsiteY545" fmla="*/ 2605062 h 5532994"/>
              <a:gd name="connsiteX546" fmla="*/ 4507134 w 6525156"/>
              <a:gd name="connsiteY546" fmla="*/ 2586369 h 5532994"/>
              <a:gd name="connsiteX547" fmla="*/ 4419110 w 6525156"/>
              <a:gd name="connsiteY547" fmla="*/ 2557481 h 5532994"/>
              <a:gd name="connsiteX548" fmla="*/ 2383157 w 6525156"/>
              <a:gd name="connsiteY548" fmla="*/ 2521794 h 5532994"/>
              <a:gd name="connsiteX549" fmla="*/ 2329365 w 6525156"/>
              <a:gd name="connsiteY549" fmla="*/ 2567677 h 5532994"/>
              <a:gd name="connsiteX550" fmla="*/ 2347295 w 6525156"/>
              <a:gd name="connsiteY550" fmla="*/ 2576173 h 5532994"/>
              <a:gd name="connsiteX551" fmla="*/ 2355446 w 6525156"/>
              <a:gd name="connsiteY551" fmla="*/ 2576173 h 5532994"/>
              <a:gd name="connsiteX552" fmla="*/ 4435412 w 6525156"/>
              <a:gd name="connsiteY552" fmla="*/ 2492906 h 5532994"/>
              <a:gd name="connsiteX553" fmla="*/ 4453340 w 6525156"/>
              <a:gd name="connsiteY553" fmla="*/ 2492906 h 5532994"/>
              <a:gd name="connsiteX554" fmla="*/ 4463121 w 6525156"/>
              <a:gd name="connsiteY554" fmla="*/ 2503102 h 5532994"/>
              <a:gd name="connsiteX555" fmla="*/ 4481052 w 6525156"/>
              <a:gd name="connsiteY555" fmla="*/ 2492906 h 5532994"/>
              <a:gd name="connsiteX556" fmla="*/ 4489202 w 6525156"/>
              <a:gd name="connsiteY556" fmla="*/ 2492906 h 5532994"/>
              <a:gd name="connsiteX557" fmla="*/ 4507134 w 6525156"/>
              <a:gd name="connsiteY557" fmla="*/ 2511599 h 5532994"/>
              <a:gd name="connsiteX558" fmla="*/ 4525064 w 6525156"/>
              <a:gd name="connsiteY558" fmla="*/ 2503102 h 5532994"/>
              <a:gd name="connsiteX559" fmla="*/ 4542995 w 6525156"/>
              <a:gd name="connsiteY559" fmla="*/ 2503102 h 5532994"/>
              <a:gd name="connsiteX560" fmla="*/ 4560926 w 6525156"/>
              <a:gd name="connsiteY560" fmla="*/ 2521794 h 5532994"/>
              <a:gd name="connsiteX561" fmla="*/ 4560926 w 6525156"/>
              <a:gd name="connsiteY561" fmla="*/ 2557481 h 5532994"/>
              <a:gd name="connsiteX562" fmla="*/ 4516914 w 6525156"/>
              <a:gd name="connsiteY562" fmla="*/ 2825974 h 5532994"/>
              <a:gd name="connsiteX563" fmla="*/ 4507134 w 6525156"/>
              <a:gd name="connsiteY563" fmla="*/ 2836170 h 5532994"/>
              <a:gd name="connsiteX564" fmla="*/ 4516914 w 6525156"/>
              <a:gd name="connsiteY564" fmla="*/ 2844667 h 5532994"/>
              <a:gd name="connsiteX565" fmla="*/ 4498982 w 6525156"/>
              <a:gd name="connsiteY565" fmla="*/ 2946625 h 5532994"/>
              <a:gd name="connsiteX566" fmla="*/ 4507134 w 6525156"/>
              <a:gd name="connsiteY566" fmla="*/ 2975514 h 5532994"/>
              <a:gd name="connsiteX567" fmla="*/ 4481052 w 6525156"/>
              <a:gd name="connsiteY567" fmla="*/ 2984010 h 5532994"/>
              <a:gd name="connsiteX568" fmla="*/ 4481052 w 6525156"/>
              <a:gd name="connsiteY568" fmla="*/ 2994206 h 5532994"/>
              <a:gd name="connsiteX569" fmla="*/ 4489202 w 6525156"/>
              <a:gd name="connsiteY569" fmla="*/ 3040088 h 5532994"/>
              <a:gd name="connsiteX570" fmla="*/ 4481052 w 6525156"/>
              <a:gd name="connsiteY570" fmla="*/ 3048585 h 5532994"/>
              <a:gd name="connsiteX571" fmla="*/ 4498982 w 6525156"/>
              <a:gd name="connsiteY571" fmla="*/ 3067278 h 5532994"/>
              <a:gd name="connsiteX572" fmla="*/ 4498982 w 6525156"/>
              <a:gd name="connsiteY572" fmla="*/ 3077474 h 5532994"/>
              <a:gd name="connsiteX573" fmla="*/ 4471272 w 6525156"/>
              <a:gd name="connsiteY573" fmla="*/ 3096166 h 5532994"/>
              <a:gd name="connsiteX574" fmla="*/ 4471272 w 6525156"/>
              <a:gd name="connsiteY574" fmla="*/ 3104663 h 5532994"/>
              <a:gd name="connsiteX575" fmla="*/ 4481052 w 6525156"/>
              <a:gd name="connsiteY575" fmla="*/ 3123356 h 5532994"/>
              <a:gd name="connsiteX576" fmla="*/ 4471272 w 6525156"/>
              <a:gd name="connsiteY576" fmla="*/ 3123356 h 5532994"/>
              <a:gd name="connsiteX577" fmla="*/ 4489202 w 6525156"/>
              <a:gd name="connsiteY577" fmla="*/ 3179432 h 5532994"/>
              <a:gd name="connsiteX578" fmla="*/ 4481052 w 6525156"/>
              <a:gd name="connsiteY578" fmla="*/ 3198125 h 5532994"/>
              <a:gd name="connsiteX579" fmla="*/ 4489202 w 6525156"/>
              <a:gd name="connsiteY579" fmla="*/ 3216817 h 5532994"/>
              <a:gd name="connsiteX580" fmla="*/ 4481052 w 6525156"/>
              <a:gd name="connsiteY580" fmla="*/ 3244007 h 5532994"/>
              <a:gd name="connsiteX581" fmla="*/ 4489202 w 6525156"/>
              <a:gd name="connsiteY581" fmla="*/ 3252504 h 5532994"/>
              <a:gd name="connsiteX582" fmla="*/ 4453340 w 6525156"/>
              <a:gd name="connsiteY582" fmla="*/ 3289889 h 5532994"/>
              <a:gd name="connsiteX583" fmla="*/ 4435412 w 6525156"/>
              <a:gd name="connsiteY583" fmla="*/ 3262699 h 5532994"/>
              <a:gd name="connsiteX584" fmla="*/ 4435412 w 6525156"/>
              <a:gd name="connsiteY584" fmla="*/ 3252504 h 5532994"/>
              <a:gd name="connsiteX585" fmla="*/ 4453340 w 6525156"/>
              <a:gd name="connsiteY585" fmla="*/ 3225314 h 5532994"/>
              <a:gd name="connsiteX586" fmla="*/ 4453340 w 6525156"/>
              <a:gd name="connsiteY586" fmla="*/ 3206622 h 5532994"/>
              <a:gd name="connsiteX587" fmla="*/ 4435412 w 6525156"/>
              <a:gd name="connsiteY587" fmla="*/ 3206622 h 5532994"/>
              <a:gd name="connsiteX588" fmla="*/ 4435412 w 6525156"/>
              <a:gd name="connsiteY588" fmla="*/ 3198125 h 5532994"/>
              <a:gd name="connsiteX589" fmla="*/ 4445190 w 6525156"/>
              <a:gd name="connsiteY589" fmla="*/ 3179432 h 5532994"/>
              <a:gd name="connsiteX590" fmla="*/ 4419110 w 6525156"/>
              <a:gd name="connsiteY590" fmla="*/ 3160741 h 5532994"/>
              <a:gd name="connsiteX591" fmla="*/ 4401180 w 6525156"/>
              <a:gd name="connsiteY591" fmla="*/ 3160741 h 5532994"/>
              <a:gd name="connsiteX592" fmla="*/ 4409328 w 6525156"/>
              <a:gd name="connsiteY592" fmla="*/ 3198125 h 5532994"/>
              <a:gd name="connsiteX593" fmla="*/ 4373468 w 6525156"/>
              <a:gd name="connsiteY593" fmla="*/ 3281392 h 5532994"/>
              <a:gd name="connsiteX594" fmla="*/ 4383249 w 6525156"/>
              <a:gd name="connsiteY594" fmla="*/ 3300085 h 5532994"/>
              <a:gd name="connsiteX595" fmla="*/ 4355538 w 6525156"/>
              <a:gd name="connsiteY595" fmla="*/ 3354464 h 5532994"/>
              <a:gd name="connsiteX596" fmla="*/ 4355538 w 6525156"/>
              <a:gd name="connsiteY596" fmla="*/ 3364660 h 5532994"/>
              <a:gd name="connsiteX597" fmla="*/ 4373468 w 6525156"/>
              <a:gd name="connsiteY597" fmla="*/ 3354464 h 5532994"/>
              <a:gd name="connsiteX598" fmla="*/ 4383249 w 6525156"/>
              <a:gd name="connsiteY598" fmla="*/ 3364660 h 5532994"/>
              <a:gd name="connsiteX599" fmla="*/ 4365318 w 6525156"/>
              <a:gd name="connsiteY599" fmla="*/ 3429233 h 5532994"/>
              <a:gd name="connsiteX600" fmla="*/ 4373468 w 6525156"/>
              <a:gd name="connsiteY600" fmla="*/ 3437729 h 5532994"/>
              <a:gd name="connsiteX601" fmla="*/ 4355538 w 6525156"/>
              <a:gd name="connsiteY601" fmla="*/ 3447925 h 5532994"/>
              <a:gd name="connsiteX602" fmla="*/ 4365318 w 6525156"/>
              <a:gd name="connsiteY602" fmla="*/ 3493807 h 5532994"/>
              <a:gd name="connsiteX603" fmla="*/ 4365318 w 6525156"/>
              <a:gd name="connsiteY603" fmla="*/ 3531193 h 5532994"/>
              <a:gd name="connsiteX604" fmla="*/ 4355538 w 6525156"/>
              <a:gd name="connsiteY604" fmla="*/ 3539690 h 5532994"/>
              <a:gd name="connsiteX605" fmla="*/ 4365318 w 6525156"/>
              <a:gd name="connsiteY605" fmla="*/ 3558382 h 5532994"/>
              <a:gd name="connsiteX606" fmla="*/ 4365318 w 6525156"/>
              <a:gd name="connsiteY606" fmla="*/ 3577075 h 5532994"/>
              <a:gd name="connsiteX607" fmla="*/ 4347387 w 6525156"/>
              <a:gd name="connsiteY607" fmla="*/ 3605963 h 5532994"/>
              <a:gd name="connsiteX608" fmla="*/ 4347387 w 6525156"/>
              <a:gd name="connsiteY608" fmla="*/ 3633151 h 5532994"/>
              <a:gd name="connsiteX609" fmla="*/ 4355538 w 6525156"/>
              <a:gd name="connsiteY609" fmla="*/ 3679033 h 5532994"/>
              <a:gd name="connsiteX610" fmla="*/ 4337607 w 6525156"/>
              <a:gd name="connsiteY610" fmla="*/ 3697726 h 5532994"/>
              <a:gd name="connsiteX611" fmla="*/ 4337607 w 6525156"/>
              <a:gd name="connsiteY611" fmla="*/ 3707922 h 5532994"/>
              <a:gd name="connsiteX612" fmla="*/ 4365318 w 6525156"/>
              <a:gd name="connsiteY612" fmla="*/ 3743608 h 5532994"/>
              <a:gd name="connsiteX613" fmla="*/ 4347387 w 6525156"/>
              <a:gd name="connsiteY613" fmla="*/ 3762301 h 5532994"/>
              <a:gd name="connsiteX614" fmla="*/ 4383249 w 6525156"/>
              <a:gd name="connsiteY614" fmla="*/ 3826874 h 5532994"/>
              <a:gd name="connsiteX615" fmla="*/ 4373468 w 6525156"/>
              <a:gd name="connsiteY615" fmla="*/ 3864259 h 5532994"/>
              <a:gd name="connsiteX616" fmla="*/ 4409328 w 6525156"/>
              <a:gd name="connsiteY616" fmla="*/ 3947527 h 5532994"/>
              <a:gd name="connsiteX617" fmla="*/ 4401180 w 6525156"/>
              <a:gd name="connsiteY617" fmla="*/ 3957722 h 5532994"/>
              <a:gd name="connsiteX618" fmla="*/ 4445190 w 6525156"/>
              <a:gd name="connsiteY618" fmla="*/ 3966219 h 5532994"/>
              <a:gd name="connsiteX619" fmla="*/ 4445190 w 6525156"/>
              <a:gd name="connsiteY619" fmla="*/ 3911840 h 5532994"/>
              <a:gd name="connsiteX620" fmla="*/ 4453340 w 6525156"/>
              <a:gd name="connsiteY620" fmla="*/ 3901644 h 5532994"/>
              <a:gd name="connsiteX621" fmla="*/ 4445190 w 6525156"/>
              <a:gd name="connsiteY621" fmla="*/ 3882952 h 5532994"/>
              <a:gd name="connsiteX622" fmla="*/ 4445190 w 6525156"/>
              <a:gd name="connsiteY622" fmla="*/ 3826874 h 5532994"/>
              <a:gd name="connsiteX623" fmla="*/ 4463121 w 6525156"/>
              <a:gd name="connsiteY623" fmla="*/ 3826874 h 5532994"/>
              <a:gd name="connsiteX624" fmla="*/ 4463121 w 6525156"/>
              <a:gd name="connsiteY624" fmla="*/ 3809882 h 5532994"/>
              <a:gd name="connsiteX625" fmla="*/ 4445190 w 6525156"/>
              <a:gd name="connsiteY625" fmla="*/ 3809882 h 5532994"/>
              <a:gd name="connsiteX626" fmla="*/ 4445190 w 6525156"/>
              <a:gd name="connsiteY626" fmla="*/ 3799686 h 5532994"/>
              <a:gd name="connsiteX627" fmla="*/ 4453340 w 6525156"/>
              <a:gd name="connsiteY627" fmla="*/ 3791189 h 5532994"/>
              <a:gd name="connsiteX628" fmla="*/ 4427260 w 6525156"/>
              <a:gd name="connsiteY628" fmla="*/ 3716419 h 5532994"/>
              <a:gd name="connsiteX629" fmla="*/ 4453340 w 6525156"/>
              <a:gd name="connsiteY629" fmla="*/ 3697726 h 5532994"/>
              <a:gd name="connsiteX630" fmla="*/ 4427260 w 6525156"/>
              <a:gd name="connsiteY630" fmla="*/ 3587271 h 5532994"/>
              <a:gd name="connsiteX631" fmla="*/ 4453340 w 6525156"/>
              <a:gd name="connsiteY631" fmla="*/ 3558382 h 5532994"/>
              <a:gd name="connsiteX632" fmla="*/ 4445190 w 6525156"/>
              <a:gd name="connsiteY632" fmla="*/ 3522696 h 5532994"/>
              <a:gd name="connsiteX633" fmla="*/ 4453340 w 6525156"/>
              <a:gd name="connsiteY633" fmla="*/ 3466618 h 5532994"/>
              <a:gd name="connsiteX634" fmla="*/ 4516914 w 6525156"/>
              <a:gd name="connsiteY634" fmla="*/ 3549885 h 5532994"/>
              <a:gd name="connsiteX635" fmla="*/ 4498982 w 6525156"/>
              <a:gd name="connsiteY635" fmla="*/ 3577075 h 5532994"/>
              <a:gd name="connsiteX636" fmla="*/ 4498982 w 6525156"/>
              <a:gd name="connsiteY636" fmla="*/ 3587271 h 5532994"/>
              <a:gd name="connsiteX637" fmla="*/ 4516914 w 6525156"/>
              <a:gd name="connsiteY637" fmla="*/ 3587271 h 5532994"/>
              <a:gd name="connsiteX638" fmla="*/ 4533214 w 6525156"/>
              <a:gd name="connsiteY638" fmla="*/ 3549885 h 5532994"/>
              <a:gd name="connsiteX639" fmla="*/ 4551146 w 6525156"/>
              <a:gd name="connsiteY639" fmla="*/ 3549885 h 5532994"/>
              <a:gd name="connsiteX640" fmla="*/ 4560926 w 6525156"/>
              <a:gd name="connsiteY640" fmla="*/ 3614458 h 5532994"/>
              <a:gd name="connsiteX641" fmla="*/ 4551146 w 6525156"/>
              <a:gd name="connsiteY641" fmla="*/ 3624654 h 5532994"/>
              <a:gd name="connsiteX642" fmla="*/ 4596788 w 6525156"/>
              <a:gd name="connsiteY642" fmla="*/ 3707922 h 5532994"/>
              <a:gd name="connsiteX643" fmla="*/ 4587007 w 6525156"/>
              <a:gd name="connsiteY643" fmla="*/ 3726614 h 5532994"/>
              <a:gd name="connsiteX644" fmla="*/ 4604938 w 6525156"/>
              <a:gd name="connsiteY644" fmla="*/ 3772497 h 5532994"/>
              <a:gd name="connsiteX645" fmla="*/ 4587007 w 6525156"/>
              <a:gd name="connsiteY645" fmla="*/ 3809882 h 5532994"/>
              <a:gd name="connsiteX646" fmla="*/ 4596788 w 6525156"/>
              <a:gd name="connsiteY646" fmla="*/ 3826874 h 5532994"/>
              <a:gd name="connsiteX647" fmla="*/ 4596788 w 6525156"/>
              <a:gd name="connsiteY647" fmla="*/ 3882952 h 5532994"/>
              <a:gd name="connsiteX648" fmla="*/ 4578856 w 6525156"/>
              <a:gd name="connsiteY648" fmla="*/ 3901644 h 5532994"/>
              <a:gd name="connsiteX649" fmla="*/ 4596788 w 6525156"/>
              <a:gd name="connsiteY649" fmla="*/ 3995108 h 5532994"/>
              <a:gd name="connsiteX650" fmla="*/ 4578856 w 6525156"/>
              <a:gd name="connsiteY650" fmla="*/ 3995108 h 5532994"/>
              <a:gd name="connsiteX651" fmla="*/ 4578856 w 6525156"/>
              <a:gd name="connsiteY651" fmla="*/ 4030794 h 5532994"/>
              <a:gd name="connsiteX652" fmla="*/ 4596788 w 6525156"/>
              <a:gd name="connsiteY652" fmla="*/ 4049485 h 5532994"/>
              <a:gd name="connsiteX653" fmla="*/ 4587007 w 6525156"/>
              <a:gd name="connsiteY653" fmla="*/ 4078373 h 5532994"/>
              <a:gd name="connsiteX654" fmla="*/ 4578856 w 6525156"/>
              <a:gd name="connsiteY654" fmla="*/ 4078373 h 5532994"/>
              <a:gd name="connsiteX655" fmla="*/ 4560926 w 6525156"/>
              <a:gd name="connsiteY655" fmla="*/ 4068178 h 5532994"/>
              <a:gd name="connsiteX656" fmla="*/ 4560926 w 6525156"/>
              <a:gd name="connsiteY656" fmla="*/ 4097066 h 5532994"/>
              <a:gd name="connsiteX657" fmla="*/ 4587007 w 6525156"/>
              <a:gd name="connsiteY657" fmla="*/ 4115759 h 5532994"/>
              <a:gd name="connsiteX658" fmla="*/ 4578856 w 6525156"/>
              <a:gd name="connsiteY658" fmla="*/ 4142948 h 5532994"/>
              <a:gd name="connsiteX659" fmla="*/ 4560926 w 6525156"/>
              <a:gd name="connsiteY659" fmla="*/ 4142948 h 5532994"/>
              <a:gd name="connsiteX660" fmla="*/ 4560926 w 6525156"/>
              <a:gd name="connsiteY660" fmla="*/ 4124256 h 5532994"/>
              <a:gd name="connsiteX661" fmla="*/ 4542995 w 6525156"/>
              <a:gd name="connsiteY661" fmla="*/ 4132752 h 5532994"/>
              <a:gd name="connsiteX662" fmla="*/ 4596788 w 6525156"/>
              <a:gd name="connsiteY662" fmla="*/ 4244909 h 5532994"/>
              <a:gd name="connsiteX663" fmla="*/ 4587007 w 6525156"/>
              <a:gd name="connsiteY663" fmla="*/ 4253405 h 5532994"/>
              <a:gd name="connsiteX664" fmla="*/ 4604938 w 6525156"/>
              <a:gd name="connsiteY664" fmla="*/ 4272096 h 5532994"/>
              <a:gd name="connsiteX665" fmla="*/ 4587007 w 6525156"/>
              <a:gd name="connsiteY665" fmla="*/ 4290789 h 5532994"/>
              <a:gd name="connsiteX666" fmla="*/ 4596788 w 6525156"/>
              <a:gd name="connsiteY666" fmla="*/ 4309482 h 5532994"/>
              <a:gd name="connsiteX667" fmla="*/ 4596788 w 6525156"/>
              <a:gd name="connsiteY667" fmla="*/ 4336671 h 5532994"/>
              <a:gd name="connsiteX668" fmla="*/ 4560926 w 6525156"/>
              <a:gd name="connsiteY668" fmla="*/ 4346867 h 5532994"/>
              <a:gd name="connsiteX669" fmla="*/ 4560926 w 6525156"/>
              <a:gd name="connsiteY669" fmla="*/ 4328174 h 5532994"/>
              <a:gd name="connsiteX670" fmla="*/ 4578856 w 6525156"/>
              <a:gd name="connsiteY670" fmla="*/ 4272096 h 5532994"/>
              <a:gd name="connsiteX671" fmla="*/ 4551146 w 6525156"/>
              <a:gd name="connsiteY671" fmla="*/ 4253405 h 5532994"/>
              <a:gd name="connsiteX672" fmla="*/ 4551146 w 6525156"/>
              <a:gd name="connsiteY672" fmla="*/ 4217719 h 5532994"/>
              <a:gd name="connsiteX673" fmla="*/ 4560926 w 6525156"/>
              <a:gd name="connsiteY673" fmla="*/ 4199026 h 5532994"/>
              <a:gd name="connsiteX674" fmla="*/ 4516914 w 6525156"/>
              <a:gd name="connsiteY674" fmla="*/ 4132752 h 5532994"/>
              <a:gd name="connsiteX675" fmla="*/ 4471272 w 6525156"/>
              <a:gd name="connsiteY675" fmla="*/ 4086870 h 5532994"/>
              <a:gd name="connsiteX676" fmla="*/ 4471272 w 6525156"/>
              <a:gd name="connsiteY676" fmla="*/ 4059681 h 5532994"/>
              <a:gd name="connsiteX677" fmla="*/ 4445190 w 6525156"/>
              <a:gd name="connsiteY677" fmla="*/ 4049485 h 5532994"/>
              <a:gd name="connsiteX678" fmla="*/ 4453340 w 6525156"/>
              <a:gd name="connsiteY678" fmla="*/ 4068178 h 5532994"/>
              <a:gd name="connsiteX679" fmla="*/ 4445190 w 6525156"/>
              <a:gd name="connsiteY679" fmla="*/ 4086870 h 5532994"/>
              <a:gd name="connsiteX680" fmla="*/ 4453340 w 6525156"/>
              <a:gd name="connsiteY680" fmla="*/ 4115759 h 5532994"/>
              <a:gd name="connsiteX681" fmla="*/ 4435412 w 6525156"/>
              <a:gd name="connsiteY681" fmla="*/ 4132752 h 5532994"/>
              <a:gd name="connsiteX682" fmla="*/ 4435412 w 6525156"/>
              <a:gd name="connsiteY682" fmla="*/ 4142948 h 5532994"/>
              <a:gd name="connsiteX683" fmla="*/ 4481052 w 6525156"/>
              <a:gd name="connsiteY683" fmla="*/ 4253405 h 5532994"/>
              <a:gd name="connsiteX684" fmla="*/ 4463121 w 6525156"/>
              <a:gd name="connsiteY684" fmla="*/ 4263601 h 5532994"/>
              <a:gd name="connsiteX685" fmla="*/ 4471272 w 6525156"/>
              <a:gd name="connsiteY685" fmla="*/ 4282294 h 5532994"/>
              <a:gd name="connsiteX686" fmla="*/ 4471272 w 6525156"/>
              <a:gd name="connsiteY686" fmla="*/ 4290789 h 5532994"/>
              <a:gd name="connsiteX687" fmla="*/ 4453340 w 6525156"/>
              <a:gd name="connsiteY687" fmla="*/ 4319677 h 5532994"/>
              <a:gd name="connsiteX688" fmla="*/ 4471272 w 6525156"/>
              <a:gd name="connsiteY688" fmla="*/ 4336671 h 5532994"/>
              <a:gd name="connsiteX689" fmla="*/ 4471272 w 6525156"/>
              <a:gd name="connsiteY689" fmla="*/ 4438631 h 5532994"/>
              <a:gd name="connsiteX690" fmla="*/ 4463121 w 6525156"/>
              <a:gd name="connsiteY690" fmla="*/ 4486212 h 5532994"/>
              <a:gd name="connsiteX691" fmla="*/ 4481052 w 6525156"/>
              <a:gd name="connsiteY691" fmla="*/ 4504905 h 5532994"/>
              <a:gd name="connsiteX692" fmla="*/ 4471272 w 6525156"/>
              <a:gd name="connsiteY692" fmla="*/ 4523596 h 5532994"/>
              <a:gd name="connsiteX693" fmla="*/ 4551146 w 6525156"/>
              <a:gd name="connsiteY693" fmla="*/ 4717320 h 5532994"/>
              <a:gd name="connsiteX694" fmla="*/ 4578856 w 6525156"/>
              <a:gd name="connsiteY694" fmla="*/ 4810782 h 5532994"/>
              <a:gd name="connsiteX695" fmla="*/ 4587007 w 6525156"/>
              <a:gd name="connsiteY695" fmla="*/ 4810782 h 5532994"/>
              <a:gd name="connsiteX696" fmla="*/ 4604938 w 6525156"/>
              <a:gd name="connsiteY696" fmla="*/ 4773396 h 5532994"/>
              <a:gd name="connsiteX697" fmla="*/ 4614718 w 6525156"/>
              <a:gd name="connsiteY697" fmla="*/ 4773396 h 5532994"/>
              <a:gd name="connsiteX698" fmla="*/ 4614718 w 6525156"/>
              <a:gd name="connsiteY698" fmla="*/ 4837971 h 5532994"/>
              <a:gd name="connsiteX699" fmla="*/ 4640800 w 6525156"/>
              <a:gd name="connsiteY699" fmla="*/ 4856664 h 5532994"/>
              <a:gd name="connsiteX700" fmla="*/ 4614718 w 6525156"/>
              <a:gd name="connsiteY700" fmla="*/ 4894049 h 5532994"/>
              <a:gd name="connsiteX701" fmla="*/ 4640800 w 6525156"/>
              <a:gd name="connsiteY701" fmla="*/ 4967119 h 5532994"/>
              <a:gd name="connsiteX702" fmla="*/ 4640800 w 6525156"/>
              <a:gd name="connsiteY702" fmla="*/ 4977315 h 5532994"/>
              <a:gd name="connsiteX703" fmla="*/ 4631018 w 6525156"/>
              <a:gd name="connsiteY703" fmla="*/ 5014700 h 5532994"/>
              <a:gd name="connsiteX704" fmla="*/ 4640800 w 6525156"/>
              <a:gd name="connsiteY704" fmla="*/ 5041890 h 5532994"/>
              <a:gd name="connsiteX705" fmla="*/ 4596788 w 6525156"/>
              <a:gd name="connsiteY705" fmla="*/ 5162543 h 5532994"/>
              <a:gd name="connsiteX706" fmla="*/ 4525064 w 6525156"/>
              <a:gd name="connsiteY706" fmla="*/ 5283194 h 5532994"/>
              <a:gd name="connsiteX707" fmla="*/ 4463121 w 6525156"/>
              <a:gd name="connsiteY707" fmla="*/ 5329076 h 5532994"/>
              <a:gd name="connsiteX708" fmla="*/ 4463121 w 6525156"/>
              <a:gd name="connsiteY708" fmla="*/ 5320579 h 5532994"/>
              <a:gd name="connsiteX709" fmla="*/ 4391400 w 6525156"/>
              <a:gd name="connsiteY709" fmla="*/ 5458224 h 5532994"/>
              <a:gd name="connsiteX710" fmla="*/ 4213722 w 6525156"/>
              <a:gd name="connsiteY710" fmla="*/ 5524497 h 5532994"/>
              <a:gd name="connsiteX711" fmla="*/ 4205572 w 6525156"/>
              <a:gd name="connsiteY711" fmla="*/ 5532994 h 5532994"/>
              <a:gd name="connsiteX712" fmla="*/ 4187641 w 6525156"/>
              <a:gd name="connsiteY712" fmla="*/ 5532994 h 5532994"/>
              <a:gd name="connsiteX713" fmla="*/ 4009964 w 6525156"/>
              <a:gd name="connsiteY713" fmla="*/ 5189730 h 5532994"/>
              <a:gd name="connsiteX714" fmla="*/ 3982251 w 6525156"/>
              <a:gd name="connsiteY714" fmla="*/ 5152345 h 5532994"/>
              <a:gd name="connsiteX715" fmla="*/ 3982251 w 6525156"/>
              <a:gd name="connsiteY715" fmla="*/ 5125157 h 5532994"/>
              <a:gd name="connsiteX716" fmla="*/ 4000182 w 6525156"/>
              <a:gd name="connsiteY716" fmla="*/ 5106465 h 5532994"/>
              <a:gd name="connsiteX717" fmla="*/ 4115918 w 6525156"/>
              <a:gd name="connsiteY717" fmla="*/ 5208423 h 5532994"/>
              <a:gd name="connsiteX718" fmla="*/ 4125698 w 6525156"/>
              <a:gd name="connsiteY718" fmla="*/ 5218619 h 5532994"/>
              <a:gd name="connsiteX719" fmla="*/ 4141999 w 6525156"/>
              <a:gd name="connsiteY719" fmla="*/ 5199926 h 5532994"/>
              <a:gd name="connsiteX720" fmla="*/ 4141999 w 6525156"/>
              <a:gd name="connsiteY720" fmla="*/ 5189730 h 5532994"/>
              <a:gd name="connsiteX721" fmla="*/ 4062125 w 6525156"/>
              <a:gd name="connsiteY721" fmla="*/ 4967119 h 5532994"/>
              <a:gd name="connsiteX722" fmla="*/ 4062125 w 6525156"/>
              <a:gd name="connsiteY722" fmla="*/ 4948426 h 5532994"/>
              <a:gd name="connsiteX723" fmla="*/ 4009964 w 6525156"/>
              <a:gd name="connsiteY723" fmla="*/ 4921239 h 5532994"/>
              <a:gd name="connsiteX724" fmla="*/ 4009964 w 6525156"/>
              <a:gd name="connsiteY724" fmla="*/ 4912742 h 5532994"/>
              <a:gd name="connsiteX725" fmla="*/ 4027895 w 6525156"/>
              <a:gd name="connsiteY725" fmla="*/ 4921239 h 5532994"/>
              <a:gd name="connsiteX726" fmla="*/ 4036044 w 6525156"/>
              <a:gd name="connsiteY726" fmla="*/ 4921239 h 5532994"/>
              <a:gd name="connsiteX727" fmla="*/ 4036044 w 6525156"/>
              <a:gd name="connsiteY727" fmla="*/ 4883853 h 5532994"/>
              <a:gd name="connsiteX728" fmla="*/ 3946391 w 6525156"/>
              <a:gd name="connsiteY728" fmla="*/ 4642550 h 5532994"/>
              <a:gd name="connsiteX729" fmla="*/ 3930090 w 6525156"/>
              <a:gd name="connsiteY729" fmla="*/ 4606863 h 5532994"/>
              <a:gd name="connsiteX730" fmla="*/ 3938241 w 6525156"/>
              <a:gd name="connsiteY730" fmla="*/ 4588171 h 5532994"/>
              <a:gd name="connsiteX731" fmla="*/ 3902379 w 6525156"/>
              <a:gd name="connsiteY731" fmla="*/ 4486212 h 5532994"/>
              <a:gd name="connsiteX732" fmla="*/ 3912159 w 6525156"/>
              <a:gd name="connsiteY732" fmla="*/ 4476017 h 5532994"/>
              <a:gd name="connsiteX733" fmla="*/ 3894228 w 6525156"/>
              <a:gd name="connsiteY733" fmla="*/ 4457324 h 5532994"/>
              <a:gd name="connsiteX734" fmla="*/ 3894228 w 6525156"/>
              <a:gd name="connsiteY734" fmla="*/ 4392749 h 5532994"/>
              <a:gd name="connsiteX735" fmla="*/ 3866517 w 6525156"/>
              <a:gd name="connsiteY735" fmla="*/ 4263601 h 5532994"/>
              <a:gd name="connsiteX736" fmla="*/ 3876298 w 6525156"/>
              <a:gd name="connsiteY736" fmla="*/ 4263601 h 5532994"/>
              <a:gd name="connsiteX737" fmla="*/ 3858367 w 6525156"/>
              <a:gd name="connsiteY737" fmla="*/ 4217719 h 5532994"/>
              <a:gd name="connsiteX738" fmla="*/ 3866517 w 6525156"/>
              <a:gd name="connsiteY738" fmla="*/ 4199026 h 5532994"/>
              <a:gd name="connsiteX739" fmla="*/ 3822505 w 6525156"/>
              <a:gd name="connsiteY739" fmla="*/ 3920337 h 5532994"/>
              <a:gd name="connsiteX740" fmla="*/ 3840436 w 6525156"/>
              <a:gd name="connsiteY740" fmla="*/ 3901644 h 5532994"/>
              <a:gd name="connsiteX741" fmla="*/ 3822505 w 6525156"/>
              <a:gd name="connsiteY741" fmla="*/ 3874455 h 5532994"/>
              <a:gd name="connsiteX742" fmla="*/ 3822505 w 6525156"/>
              <a:gd name="connsiteY742" fmla="*/ 3864259 h 5532994"/>
              <a:gd name="connsiteX743" fmla="*/ 3814354 w 6525156"/>
              <a:gd name="connsiteY743" fmla="*/ 3707922 h 5532994"/>
              <a:gd name="connsiteX744" fmla="*/ 3850216 w 6525156"/>
              <a:gd name="connsiteY744" fmla="*/ 3660341 h 5532994"/>
              <a:gd name="connsiteX745" fmla="*/ 3850216 w 6525156"/>
              <a:gd name="connsiteY745" fmla="*/ 3651844 h 5532994"/>
              <a:gd name="connsiteX746" fmla="*/ 3840436 w 6525156"/>
              <a:gd name="connsiteY746" fmla="*/ 3651844 h 5532994"/>
              <a:gd name="connsiteX747" fmla="*/ 3822505 w 6525156"/>
              <a:gd name="connsiteY747" fmla="*/ 3660341 h 5532994"/>
              <a:gd name="connsiteX748" fmla="*/ 3814354 w 6525156"/>
              <a:gd name="connsiteY748" fmla="*/ 3641648 h 5532994"/>
              <a:gd name="connsiteX749" fmla="*/ 3832286 w 6525156"/>
              <a:gd name="connsiteY749" fmla="*/ 3624654 h 5532994"/>
              <a:gd name="connsiteX750" fmla="*/ 3840436 w 6525156"/>
              <a:gd name="connsiteY750" fmla="*/ 3633151 h 5532994"/>
              <a:gd name="connsiteX751" fmla="*/ 3840436 w 6525156"/>
              <a:gd name="connsiteY751" fmla="*/ 3624654 h 5532994"/>
              <a:gd name="connsiteX752" fmla="*/ 3822505 w 6525156"/>
              <a:gd name="connsiteY752" fmla="*/ 3595768 h 5532994"/>
              <a:gd name="connsiteX753" fmla="*/ 3832286 w 6525156"/>
              <a:gd name="connsiteY753" fmla="*/ 3558382 h 5532994"/>
              <a:gd name="connsiteX754" fmla="*/ 3832286 w 6525156"/>
              <a:gd name="connsiteY754" fmla="*/ 3531193 h 5532994"/>
              <a:gd name="connsiteX755" fmla="*/ 3858367 w 6525156"/>
              <a:gd name="connsiteY755" fmla="*/ 3512500 h 5532994"/>
              <a:gd name="connsiteX756" fmla="*/ 3866517 w 6525156"/>
              <a:gd name="connsiteY756" fmla="*/ 3512500 h 5532994"/>
              <a:gd name="connsiteX757" fmla="*/ 3858367 w 6525156"/>
              <a:gd name="connsiteY757" fmla="*/ 3522696 h 5532994"/>
              <a:gd name="connsiteX758" fmla="*/ 3894228 w 6525156"/>
              <a:gd name="connsiteY758" fmla="*/ 3605963 h 5532994"/>
              <a:gd name="connsiteX759" fmla="*/ 3894228 w 6525156"/>
              <a:gd name="connsiteY759" fmla="*/ 3614458 h 5532994"/>
              <a:gd name="connsiteX760" fmla="*/ 3866517 w 6525156"/>
              <a:gd name="connsiteY760" fmla="*/ 3651844 h 5532994"/>
              <a:gd name="connsiteX761" fmla="*/ 3902379 w 6525156"/>
              <a:gd name="connsiteY761" fmla="*/ 3735111 h 5532994"/>
              <a:gd name="connsiteX762" fmla="*/ 3884448 w 6525156"/>
              <a:gd name="connsiteY762" fmla="*/ 3735111 h 5532994"/>
              <a:gd name="connsiteX763" fmla="*/ 3866517 w 6525156"/>
              <a:gd name="connsiteY763" fmla="*/ 3726614 h 5532994"/>
              <a:gd name="connsiteX764" fmla="*/ 3866517 w 6525156"/>
              <a:gd name="connsiteY764" fmla="*/ 3735111 h 5532994"/>
              <a:gd name="connsiteX765" fmla="*/ 3902379 w 6525156"/>
              <a:gd name="connsiteY765" fmla="*/ 3780993 h 5532994"/>
              <a:gd name="connsiteX766" fmla="*/ 3884448 w 6525156"/>
              <a:gd name="connsiteY766" fmla="*/ 3837070 h 5532994"/>
              <a:gd name="connsiteX767" fmla="*/ 3902379 w 6525156"/>
              <a:gd name="connsiteY767" fmla="*/ 3855762 h 5532994"/>
              <a:gd name="connsiteX768" fmla="*/ 3902379 w 6525156"/>
              <a:gd name="connsiteY768" fmla="*/ 3874455 h 5532994"/>
              <a:gd name="connsiteX769" fmla="*/ 3894228 w 6525156"/>
              <a:gd name="connsiteY769" fmla="*/ 3939030 h 5532994"/>
              <a:gd name="connsiteX770" fmla="*/ 3912159 w 6525156"/>
              <a:gd name="connsiteY770" fmla="*/ 3957722 h 5532994"/>
              <a:gd name="connsiteX771" fmla="*/ 3912159 w 6525156"/>
              <a:gd name="connsiteY771" fmla="*/ 4003605 h 5532994"/>
              <a:gd name="connsiteX772" fmla="*/ 3902379 w 6525156"/>
              <a:gd name="connsiteY772" fmla="*/ 4013800 h 5532994"/>
              <a:gd name="connsiteX773" fmla="*/ 3912159 w 6525156"/>
              <a:gd name="connsiteY773" fmla="*/ 4030794 h 5532994"/>
              <a:gd name="connsiteX774" fmla="*/ 3912159 w 6525156"/>
              <a:gd name="connsiteY774" fmla="*/ 4097066 h 5532994"/>
              <a:gd name="connsiteX775" fmla="*/ 3902379 w 6525156"/>
              <a:gd name="connsiteY775" fmla="*/ 4115759 h 5532994"/>
              <a:gd name="connsiteX776" fmla="*/ 3930090 w 6525156"/>
              <a:gd name="connsiteY776" fmla="*/ 4199026 h 5532994"/>
              <a:gd name="connsiteX777" fmla="*/ 3920310 w 6525156"/>
              <a:gd name="connsiteY777" fmla="*/ 4199026 h 5532994"/>
              <a:gd name="connsiteX778" fmla="*/ 3946391 w 6525156"/>
              <a:gd name="connsiteY778" fmla="*/ 4319677 h 5532994"/>
              <a:gd name="connsiteX779" fmla="*/ 3938241 w 6525156"/>
              <a:gd name="connsiteY779" fmla="*/ 4336671 h 5532994"/>
              <a:gd name="connsiteX780" fmla="*/ 3974102 w 6525156"/>
              <a:gd name="connsiteY780" fmla="*/ 4448827 h 5532994"/>
              <a:gd name="connsiteX781" fmla="*/ 3964320 w 6525156"/>
              <a:gd name="connsiteY781" fmla="*/ 4448827 h 5532994"/>
              <a:gd name="connsiteX782" fmla="*/ 3982251 w 6525156"/>
              <a:gd name="connsiteY782" fmla="*/ 4504905 h 5532994"/>
              <a:gd name="connsiteX783" fmla="*/ 3974102 w 6525156"/>
              <a:gd name="connsiteY783" fmla="*/ 4532093 h 5532994"/>
              <a:gd name="connsiteX784" fmla="*/ 4018113 w 6525156"/>
              <a:gd name="connsiteY784" fmla="*/ 4679935 h 5532994"/>
              <a:gd name="connsiteX785" fmla="*/ 4080056 w 6525156"/>
              <a:gd name="connsiteY785" fmla="*/ 4829474 h 5532994"/>
              <a:gd name="connsiteX786" fmla="*/ 4115918 w 6525156"/>
              <a:gd name="connsiteY786" fmla="*/ 4865161 h 5532994"/>
              <a:gd name="connsiteX787" fmla="*/ 4187641 w 6525156"/>
              <a:gd name="connsiteY787" fmla="*/ 5004504 h 5532994"/>
              <a:gd name="connsiteX788" fmla="*/ 4239802 w 6525156"/>
              <a:gd name="connsiteY788" fmla="*/ 5023197 h 5532994"/>
              <a:gd name="connsiteX789" fmla="*/ 4257733 w 6525156"/>
              <a:gd name="connsiteY789" fmla="*/ 5023197 h 5532994"/>
              <a:gd name="connsiteX790" fmla="*/ 4275664 w 6525156"/>
              <a:gd name="connsiteY790" fmla="*/ 5004504 h 5532994"/>
              <a:gd name="connsiteX791" fmla="*/ 4231654 w 6525156"/>
              <a:gd name="connsiteY791" fmla="*/ 4837971 h 5532994"/>
              <a:gd name="connsiteX792" fmla="*/ 4249584 w 6525156"/>
              <a:gd name="connsiteY792" fmla="*/ 4829474 h 5532994"/>
              <a:gd name="connsiteX793" fmla="*/ 4293594 w 6525156"/>
              <a:gd name="connsiteY793" fmla="*/ 4883853 h 5532994"/>
              <a:gd name="connsiteX794" fmla="*/ 4321306 w 6525156"/>
              <a:gd name="connsiteY794" fmla="*/ 4875357 h 5532994"/>
              <a:gd name="connsiteX795" fmla="*/ 4321306 w 6525156"/>
              <a:gd name="connsiteY795" fmla="*/ 4865161 h 5532994"/>
              <a:gd name="connsiteX796" fmla="*/ 4293594 w 6525156"/>
              <a:gd name="connsiteY796" fmla="*/ 4846468 h 5532994"/>
              <a:gd name="connsiteX797" fmla="*/ 4337607 w 6525156"/>
              <a:gd name="connsiteY797" fmla="*/ 4754704 h 5532994"/>
              <a:gd name="connsiteX798" fmla="*/ 4337607 w 6525156"/>
              <a:gd name="connsiteY798" fmla="*/ 4717320 h 5532994"/>
              <a:gd name="connsiteX799" fmla="*/ 4321306 w 6525156"/>
              <a:gd name="connsiteY799" fmla="*/ 4690131 h 5532994"/>
              <a:gd name="connsiteX800" fmla="*/ 4321306 w 6525156"/>
              <a:gd name="connsiteY800" fmla="*/ 4661242 h 5532994"/>
              <a:gd name="connsiteX801" fmla="*/ 4293594 w 6525156"/>
              <a:gd name="connsiteY801" fmla="*/ 4634053 h 5532994"/>
              <a:gd name="connsiteX802" fmla="*/ 4311526 w 6525156"/>
              <a:gd name="connsiteY802" fmla="*/ 4634053 h 5532994"/>
              <a:gd name="connsiteX803" fmla="*/ 4329456 w 6525156"/>
              <a:gd name="connsiteY803" fmla="*/ 4642550 h 5532994"/>
              <a:gd name="connsiteX804" fmla="*/ 4337607 w 6525156"/>
              <a:gd name="connsiteY804" fmla="*/ 4606863 h 5532994"/>
              <a:gd name="connsiteX805" fmla="*/ 4311526 w 6525156"/>
              <a:gd name="connsiteY805" fmla="*/ 4550785 h 5532994"/>
              <a:gd name="connsiteX806" fmla="*/ 4329456 w 6525156"/>
              <a:gd name="connsiteY806" fmla="*/ 4467520 h 5532994"/>
              <a:gd name="connsiteX807" fmla="*/ 4311526 w 6525156"/>
              <a:gd name="connsiteY807" fmla="*/ 4448827 h 5532994"/>
              <a:gd name="connsiteX808" fmla="*/ 4329456 w 6525156"/>
              <a:gd name="connsiteY808" fmla="*/ 4384252 h 5532994"/>
              <a:gd name="connsiteX809" fmla="*/ 4311526 w 6525156"/>
              <a:gd name="connsiteY809" fmla="*/ 4365560 h 5532994"/>
              <a:gd name="connsiteX810" fmla="*/ 4329456 w 6525156"/>
              <a:gd name="connsiteY810" fmla="*/ 4346867 h 5532994"/>
              <a:gd name="connsiteX811" fmla="*/ 4321306 w 6525156"/>
              <a:gd name="connsiteY811" fmla="*/ 4282294 h 5532994"/>
              <a:gd name="connsiteX812" fmla="*/ 4321306 w 6525156"/>
              <a:gd name="connsiteY812" fmla="*/ 4234713 h 5532994"/>
              <a:gd name="connsiteX813" fmla="*/ 4329456 w 6525156"/>
              <a:gd name="connsiteY813" fmla="*/ 4217719 h 5532994"/>
              <a:gd name="connsiteX814" fmla="*/ 4311526 w 6525156"/>
              <a:gd name="connsiteY814" fmla="*/ 4199026 h 5532994"/>
              <a:gd name="connsiteX815" fmla="*/ 4329456 w 6525156"/>
              <a:gd name="connsiteY815" fmla="*/ 4180334 h 5532994"/>
              <a:gd name="connsiteX816" fmla="*/ 4321306 w 6525156"/>
              <a:gd name="connsiteY816" fmla="*/ 4161641 h 5532994"/>
              <a:gd name="connsiteX817" fmla="*/ 4329456 w 6525156"/>
              <a:gd name="connsiteY817" fmla="*/ 4142948 h 5532994"/>
              <a:gd name="connsiteX818" fmla="*/ 4321306 w 6525156"/>
              <a:gd name="connsiteY818" fmla="*/ 4115759 h 5532994"/>
              <a:gd name="connsiteX819" fmla="*/ 4329456 w 6525156"/>
              <a:gd name="connsiteY819" fmla="*/ 4068178 h 5532994"/>
              <a:gd name="connsiteX820" fmla="*/ 4303375 w 6525156"/>
              <a:gd name="connsiteY820" fmla="*/ 4040990 h 5532994"/>
              <a:gd name="connsiteX821" fmla="*/ 4311526 w 6525156"/>
              <a:gd name="connsiteY821" fmla="*/ 3995108 h 5532994"/>
              <a:gd name="connsiteX822" fmla="*/ 4303375 w 6525156"/>
              <a:gd name="connsiteY822" fmla="*/ 3920337 h 5532994"/>
              <a:gd name="connsiteX823" fmla="*/ 4321306 w 6525156"/>
              <a:gd name="connsiteY823" fmla="*/ 3882952 h 5532994"/>
              <a:gd name="connsiteX824" fmla="*/ 4303375 w 6525156"/>
              <a:gd name="connsiteY824" fmla="*/ 3845566 h 5532994"/>
              <a:gd name="connsiteX825" fmla="*/ 4311526 w 6525156"/>
              <a:gd name="connsiteY825" fmla="*/ 3809882 h 5532994"/>
              <a:gd name="connsiteX826" fmla="*/ 4293594 w 6525156"/>
              <a:gd name="connsiteY826" fmla="*/ 3753804 h 5532994"/>
              <a:gd name="connsiteX827" fmla="*/ 4347387 w 6525156"/>
              <a:gd name="connsiteY827" fmla="*/ 3726614 h 5532994"/>
              <a:gd name="connsiteX828" fmla="*/ 4347387 w 6525156"/>
              <a:gd name="connsiteY828" fmla="*/ 3716419 h 5532994"/>
              <a:gd name="connsiteX829" fmla="*/ 4293594 w 6525156"/>
              <a:gd name="connsiteY829" fmla="*/ 3670536 h 5532994"/>
              <a:gd name="connsiteX830" fmla="*/ 4311526 w 6525156"/>
              <a:gd name="connsiteY830" fmla="*/ 3624654 h 5532994"/>
              <a:gd name="connsiteX831" fmla="*/ 4293594 w 6525156"/>
              <a:gd name="connsiteY831" fmla="*/ 3577075 h 5532994"/>
              <a:gd name="connsiteX832" fmla="*/ 4303375 w 6525156"/>
              <a:gd name="connsiteY832" fmla="*/ 3577075 h 5532994"/>
              <a:gd name="connsiteX833" fmla="*/ 4293594 w 6525156"/>
              <a:gd name="connsiteY833" fmla="*/ 3558382 h 5532994"/>
              <a:gd name="connsiteX834" fmla="*/ 4293594 w 6525156"/>
              <a:gd name="connsiteY834" fmla="*/ 3539690 h 5532994"/>
              <a:gd name="connsiteX835" fmla="*/ 4311526 w 6525156"/>
              <a:gd name="connsiteY835" fmla="*/ 3512500 h 5532994"/>
              <a:gd name="connsiteX836" fmla="*/ 4285444 w 6525156"/>
              <a:gd name="connsiteY836" fmla="*/ 3493807 h 5532994"/>
              <a:gd name="connsiteX837" fmla="*/ 4321306 w 6525156"/>
              <a:gd name="connsiteY837" fmla="*/ 3354464 h 5532994"/>
              <a:gd name="connsiteX838" fmla="*/ 4303375 w 6525156"/>
              <a:gd name="connsiteY838" fmla="*/ 3335771 h 5532994"/>
              <a:gd name="connsiteX839" fmla="*/ 4321306 w 6525156"/>
              <a:gd name="connsiteY839" fmla="*/ 3308582 h 5532994"/>
              <a:gd name="connsiteX840" fmla="*/ 4311526 w 6525156"/>
              <a:gd name="connsiteY840" fmla="*/ 3289889 h 5532994"/>
              <a:gd name="connsiteX841" fmla="*/ 4321306 w 6525156"/>
              <a:gd name="connsiteY841" fmla="*/ 3233811 h 5532994"/>
              <a:gd name="connsiteX842" fmla="*/ 4321306 w 6525156"/>
              <a:gd name="connsiteY842" fmla="*/ 3225314 h 5532994"/>
              <a:gd name="connsiteX843" fmla="*/ 4311526 w 6525156"/>
              <a:gd name="connsiteY843" fmla="*/ 3206622 h 5532994"/>
              <a:gd name="connsiteX844" fmla="*/ 4329456 w 6525156"/>
              <a:gd name="connsiteY844" fmla="*/ 3198125 h 5532994"/>
              <a:gd name="connsiteX845" fmla="*/ 4347387 w 6525156"/>
              <a:gd name="connsiteY845" fmla="*/ 3206622 h 5532994"/>
              <a:gd name="connsiteX846" fmla="*/ 4347387 w 6525156"/>
              <a:gd name="connsiteY846" fmla="*/ 3198125 h 5532994"/>
              <a:gd name="connsiteX847" fmla="*/ 4321306 w 6525156"/>
              <a:gd name="connsiteY847" fmla="*/ 3169236 h 5532994"/>
              <a:gd name="connsiteX848" fmla="*/ 4337607 w 6525156"/>
              <a:gd name="connsiteY848" fmla="*/ 3142049 h 5532994"/>
              <a:gd name="connsiteX849" fmla="*/ 4321306 w 6525156"/>
              <a:gd name="connsiteY849" fmla="*/ 3142049 h 5532994"/>
              <a:gd name="connsiteX850" fmla="*/ 4321306 w 6525156"/>
              <a:gd name="connsiteY850" fmla="*/ 3104663 h 5532994"/>
              <a:gd name="connsiteX851" fmla="*/ 4337607 w 6525156"/>
              <a:gd name="connsiteY851" fmla="*/ 3029893 h 5532994"/>
              <a:gd name="connsiteX852" fmla="*/ 4311526 w 6525156"/>
              <a:gd name="connsiteY852" fmla="*/ 3002703 h 5532994"/>
              <a:gd name="connsiteX853" fmla="*/ 4311526 w 6525156"/>
              <a:gd name="connsiteY853" fmla="*/ 2975514 h 5532994"/>
              <a:gd name="connsiteX854" fmla="*/ 4329456 w 6525156"/>
              <a:gd name="connsiteY854" fmla="*/ 2956821 h 5532994"/>
              <a:gd name="connsiteX855" fmla="*/ 4321306 w 6525156"/>
              <a:gd name="connsiteY855" fmla="*/ 2946625 h 5532994"/>
              <a:gd name="connsiteX856" fmla="*/ 4347387 w 6525156"/>
              <a:gd name="connsiteY856" fmla="*/ 2854863 h 5532994"/>
              <a:gd name="connsiteX857" fmla="*/ 4329456 w 6525156"/>
              <a:gd name="connsiteY857" fmla="*/ 2854863 h 5532994"/>
              <a:gd name="connsiteX858" fmla="*/ 4329456 w 6525156"/>
              <a:gd name="connsiteY858" fmla="*/ 2844667 h 5532994"/>
              <a:gd name="connsiteX859" fmla="*/ 4337607 w 6525156"/>
              <a:gd name="connsiteY859" fmla="*/ 2825974 h 5532994"/>
              <a:gd name="connsiteX860" fmla="*/ 4329456 w 6525156"/>
              <a:gd name="connsiteY860" fmla="*/ 2817477 h 5532994"/>
              <a:gd name="connsiteX861" fmla="*/ 4347387 w 6525156"/>
              <a:gd name="connsiteY861" fmla="*/ 2808980 h 5532994"/>
              <a:gd name="connsiteX862" fmla="*/ 4337607 w 6525156"/>
              <a:gd name="connsiteY862" fmla="*/ 2761399 h 5532994"/>
              <a:gd name="connsiteX863" fmla="*/ 4337607 w 6525156"/>
              <a:gd name="connsiteY863" fmla="*/ 2742707 h 5532994"/>
              <a:gd name="connsiteX864" fmla="*/ 4347387 w 6525156"/>
              <a:gd name="connsiteY864" fmla="*/ 2734210 h 5532994"/>
              <a:gd name="connsiteX865" fmla="*/ 4337607 w 6525156"/>
              <a:gd name="connsiteY865" fmla="*/ 2715517 h 5532994"/>
              <a:gd name="connsiteX866" fmla="*/ 4337607 w 6525156"/>
              <a:gd name="connsiteY866" fmla="*/ 2696824 h 5532994"/>
              <a:gd name="connsiteX867" fmla="*/ 4347387 w 6525156"/>
              <a:gd name="connsiteY867" fmla="*/ 2632251 h 5532994"/>
              <a:gd name="connsiteX868" fmla="*/ 4303375 w 6525156"/>
              <a:gd name="connsiteY868" fmla="*/ 2613559 h 5532994"/>
              <a:gd name="connsiteX869" fmla="*/ 4285444 w 6525156"/>
              <a:gd name="connsiteY869" fmla="*/ 2640748 h 5532994"/>
              <a:gd name="connsiteX870" fmla="*/ 4303375 w 6525156"/>
              <a:gd name="connsiteY870" fmla="*/ 2669637 h 5532994"/>
              <a:gd name="connsiteX871" fmla="*/ 4285444 w 6525156"/>
              <a:gd name="connsiteY871" fmla="*/ 2688329 h 5532994"/>
              <a:gd name="connsiteX872" fmla="*/ 4293594 w 6525156"/>
              <a:gd name="connsiteY872" fmla="*/ 2715517 h 5532994"/>
              <a:gd name="connsiteX873" fmla="*/ 4285444 w 6525156"/>
              <a:gd name="connsiteY873" fmla="*/ 2715517 h 5532994"/>
              <a:gd name="connsiteX874" fmla="*/ 4293594 w 6525156"/>
              <a:gd name="connsiteY874" fmla="*/ 2724014 h 5532994"/>
              <a:gd name="connsiteX875" fmla="*/ 4275664 w 6525156"/>
              <a:gd name="connsiteY875" fmla="*/ 2825974 h 5532994"/>
              <a:gd name="connsiteX876" fmla="*/ 4285444 w 6525156"/>
              <a:gd name="connsiteY876" fmla="*/ 2854863 h 5532994"/>
              <a:gd name="connsiteX877" fmla="*/ 4275664 w 6525156"/>
              <a:gd name="connsiteY877" fmla="*/ 2863359 h 5532994"/>
              <a:gd name="connsiteX878" fmla="*/ 4285444 w 6525156"/>
              <a:gd name="connsiteY878" fmla="*/ 2863359 h 5532994"/>
              <a:gd name="connsiteX879" fmla="*/ 4275664 w 6525156"/>
              <a:gd name="connsiteY879" fmla="*/ 2882052 h 5532994"/>
              <a:gd name="connsiteX880" fmla="*/ 4293594 w 6525156"/>
              <a:gd name="connsiteY880" fmla="*/ 2938128 h 5532994"/>
              <a:gd name="connsiteX881" fmla="*/ 4267513 w 6525156"/>
              <a:gd name="connsiteY881" fmla="*/ 2956821 h 5532994"/>
              <a:gd name="connsiteX882" fmla="*/ 4275664 w 6525156"/>
              <a:gd name="connsiteY882" fmla="*/ 2965318 h 5532994"/>
              <a:gd name="connsiteX883" fmla="*/ 4249584 w 6525156"/>
              <a:gd name="connsiteY883" fmla="*/ 3067278 h 5532994"/>
              <a:gd name="connsiteX884" fmla="*/ 4275664 w 6525156"/>
              <a:gd name="connsiteY884" fmla="*/ 3104663 h 5532994"/>
              <a:gd name="connsiteX885" fmla="*/ 4257733 w 6525156"/>
              <a:gd name="connsiteY885" fmla="*/ 3114859 h 5532994"/>
              <a:gd name="connsiteX886" fmla="*/ 4267513 w 6525156"/>
              <a:gd name="connsiteY886" fmla="*/ 3160741 h 5532994"/>
              <a:gd name="connsiteX887" fmla="*/ 4239802 w 6525156"/>
              <a:gd name="connsiteY887" fmla="*/ 3206622 h 5532994"/>
              <a:gd name="connsiteX888" fmla="*/ 4257733 w 6525156"/>
              <a:gd name="connsiteY888" fmla="*/ 3225314 h 5532994"/>
              <a:gd name="connsiteX889" fmla="*/ 4239802 w 6525156"/>
              <a:gd name="connsiteY889" fmla="*/ 3252504 h 5532994"/>
              <a:gd name="connsiteX890" fmla="*/ 4249584 w 6525156"/>
              <a:gd name="connsiteY890" fmla="*/ 3271196 h 5532994"/>
              <a:gd name="connsiteX891" fmla="*/ 4239802 w 6525156"/>
              <a:gd name="connsiteY891" fmla="*/ 3271196 h 5532994"/>
              <a:gd name="connsiteX892" fmla="*/ 4249584 w 6525156"/>
              <a:gd name="connsiteY892" fmla="*/ 3281392 h 5532994"/>
              <a:gd name="connsiteX893" fmla="*/ 4231654 w 6525156"/>
              <a:gd name="connsiteY893" fmla="*/ 3335771 h 5532994"/>
              <a:gd name="connsiteX894" fmla="*/ 4239802 w 6525156"/>
              <a:gd name="connsiteY894" fmla="*/ 3354464 h 5532994"/>
              <a:gd name="connsiteX895" fmla="*/ 4239802 w 6525156"/>
              <a:gd name="connsiteY895" fmla="*/ 3410540 h 5532994"/>
              <a:gd name="connsiteX896" fmla="*/ 4231654 w 6525156"/>
              <a:gd name="connsiteY896" fmla="*/ 3447925 h 5532994"/>
              <a:gd name="connsiteX897" fmla="*/ 4239802 w 6525156"/>
              <a:gd name="connsiteY897" fmla="*/ 3466618 h 5532994"/>
              <a:gd name="connsiteX898" fmla="*/ 4231654 w 6525156"/>
              <a:gd name="connsiteY898" fmla="*/ 3493807 h 5532994"/>
              <a:gd name="connsiteX899" fmla="*/ 4239802 w 6525156"/>
              <a:gd name="connsiteY899" fmla="*/ 3549885 h 5532994"/>
              <a:gd name="connsiteX900" fmla="*/ 4223501 w 6525156"/>
              <a:gd name="connsiteY900" fmla="*/ 3568578 h 5532994"/>
              <a:gd name="connsiteX901" fmla="*/ 4239802 w 6525156"/>
              <a:gd name="connsiteY901" fmla="*/ 3587271 h 5532994"/>
              <a:gd name="connsiteX902" fmla="*/ 4223501 w 6525156"/>
              <a:gd name="connsiteY902" fmla="*/ 3605963 h 5532994"/>
              <a:gd name="connsiteX903" fmla="*/ 4231654 w 6525156"/>
              <a:gd name="connsiteY903" fmla="*/ 3624654 h 5532994"/>
              <a:gd name="connsiteX904" fmla="*/ 4231654 w 6525156"/>
              <a:gd name="connsiteY904" fmla="*/ 3651844 h 5532994"/>
              <a:gd name="connsiteX905" fmla="*/ 4239802 w 6525156"/>
              <a:gd name="connsiteY905" fmla="*/ 3660341 h 5532994"/>
              <a:gd name="connsiteX906" fmla="*/ 4223501 w 6525156"/>
              <a:gd name="connsiteY906" fmla="*/ 3726614 h 5532994"/>
              <a:gd name="connsiteX907" fmla="*/ 4239802 w 6525156"/>
              <a:gd name="connsiteY907" fmla="*/ 3743608 h 5532994"/>
              <a:gd name="connsiteX908" fmla="*/ 4239802 w 6525156"/>
              <a:gd name="connsiteY908" fmla="*/ 3791189 h 5532994"/>
              <a:gd name="connsiteX909" fmla="*/ 4231654 w 6525156"/>
              <a:gd name="connsiteY909" fmla="*/ 3837070 h 5532994"/>
              <a:gd name="connsiteX910" fmla="*/ 4249584 w 6525156"/>
              <a:gd name="connsiteY910" fmla="*/ 3864259 h 5532994"/>
              <a:gd name="connsiteX911" fmla="*/ 4239802 w 6525156"/>
              <a:gd name="connsiteY911" fmla="*/ 3882952 h 5532994"/>
              <a:gd name="connsiteX912" fmla="*/ 4257733 w 6525156"/>
              <a:gd name="connsiteY912" fmla="*/ 3928834 h 5532994"/>
              <a:gd name="connsiteX913" fmla="*/ 4249584 w 6525156"/>
              <a:gd name="connsiteY913" fmla="*/ 4022297 h 5532994"/>
              <a:gd name="connsiteX914" fmla="*/ 4257733 w 6525156"/>
              <a:gd name="connsiteY914" fmla="*/ 4151445 h 5532994"/>
              <a:gd name="connsiteX915" fmla="*/ 4249584 w 6525156"/>
              <a:gd name="connsiteY915" fmla="*/ 4151445 h 5532994"/>
              <a:gd name="connsiteX916" fmla="*/ 4275664 w 6525156"/>
              <a:gd name="connsiteY916" fmla="*/ 4217719 h 5532994"/>
              <a:gd name="connsiteX917" fmla="*/ 4257733 w 6525156"/>
              <a:gd name="connsiteY917" fmla="*/ 4226216 h 5532994"/>
              <a:gd name="connsiteX918" fmla="*/ 4275664 w 6525156"/>
              <a:gd name="connsiteY918" fmla="*/ 4346867 h 5532994"/>
              <a:gd name="connsiteX919" fmla="*/ 4257733 w 6525156"/>
              <a:gd name="connsiteY919" fmla="*/ 4355364 h 5532994"/>
              <a:gd name="connsiteX920" fmla="*/ 4267513 w 6525156"/>
              <a:gd name="connsiteY920" fmla="*/ 4374056 h 5532994"/>
              <a:gd name="connsiteX921" fmla="*/ 4267513 w 6525156"/>
              <a:gd name="connsiteY921" fmla="*/ 4392749 h 5532994"/>
              <a:gd name="connsiteX922" fmla="*/ 4257733 w 6525156"/>
              <a:gd name="connsiteY922" fmla="*/ 4402945 h 5532994"/>
              <a:gd name="connsiteX923" fmla="*/ 4275664 w 6525156"/>
              <a:gd name="connsiteY923" fmla="*/ 4448827 h 5532994"/>
              <a:gd name="connsiteX924" fmla="*/ 4249584 w 6525156"/>
              <a:gd name="connsiteY924" fmla="*/ 4457324 h 5532994"/>
              <a:gd name="connsiteX925" fmla="*/ 4257733 w 6525156"/>
              <a:gd name="connsiteY925" fmla="*/ 4476017 h 5532994"/>
              <a:gd name="connsiteX926" fmla="*/ 4231654 w 6525156"/>
              <a:gd name="connsiteY926" fmla="*/ 4513400 h 5532994"/>
              <a:gd name="connsiteX927" fmla="*/ 4239802 w 6525156"/>
              <a:gd name="connsiteY927" fmla="*/ 4523596 h 5532994"/>
              <a:gd name="connsiteX928" fmla="*/ 4213722 w 6525156"/>
              <a:gd name="connsiteY928" fmla="*/ 4532093 h 5532994"/>
              <a:gd name="connsiteX929" fmla="*/ 4223501 w 6525156"/>
              <a:gd name="connsiteY929" fmla="*/ 4550785 h 5532994"/>
              <a:gd name="connsiteX930" fmla="*/ 4223501 w 6525156"/>
              <a:gd name="connsiteY930" fmla="*/ 4577975 h 5532994"/>
              <a:gd name="connsiteX931" fmla="*/ 4205572 w 6525156"/>
              <a:gd name="connsiteY931" fmla="*/ 4596668 h 5532994"/>
              <a:gd name="connsiteX932" fmla="*/ 4195792 w 6525156"/>
              <a:gd name="connsiteY932" fmla="*/ 4577975 h 5532994"/>
              <a:gd name="connsiteX933" fmla="*/ 4205572 w 6525156"/>
              <a:gd name="connsiteY933" fmla="*/ 4569478 h 5532994"/>
              <a:gd name="connsiteX934" fmla="*/ 4169710 w 6525156"/>
              <a:gd name="connsiteY934" fmla="*/ 4550785 h 5532994"/>
              <a:gd name="connsiteX935" fmla="*/ 4187641 w 6525156"/>
              <a:gd name="connsiteY935" fmla="*/ 4523596 h 5532994"/>
              <a:gd name="connsiteX936" fmla="*/ 4159930 w 6525156"/>
              <a:gd name="connsiteY936" fmla="*/ 4504905 h 5532994"/>
              <a:gd name="connsiteX937" fmla="*/ 4169710 w 6525156"/>
              <a:gd name="connsiteY937" fmla="*/ 4486212 h 5532994"/>
              <a:gd name="connsiteX938" fmla="*/ 4169710 w 6525156"/>
              <a:gd name="connsiteY938" fmla="*/ 4438631 h 5532994"/>
              <a:gd name="connsiteX939" fmla="*/ 4133848 w 6525156"/>
              <a:gd name="connsiteY939" fmla="*/ 4188830 h 5532994"/>
              <a:gd name="connsiteX940" fmla="*/ 4141999 w 6525156"/>
              <a:gd name="connsiteY940" fmla="*/ 4180334 h 5532994"/>
              <a:gd name="connsiteX941" fmla="*/ 4125698 w 6525156"/>
              <a:gd name="connsiteY941" fmla="*/ 4161641 h 5532994"/>
              <a:gd name="connsiteX942" fmla="*/ 4133848 w 6525156"/>
              <a:gd name="connsiteY942" fmla="*/ 4142948 h 5532994"/>
              <a:gd name="connsiteX943" fmla="*/ 4115918 w 6525156"/>
              <a:gd name="connsiteY943" fmla="*/ 4105563 h 5532994"/>
              <a:gd name="connsiteX944" fmla="*/ 4125698 w 6525156"/>
              <a:gd name="connsiteY944" fmla="*/ 4068178 h 5532994"/>
              <a:gd name="connsiteX945" fmla="*/ 4097987 w 6525156"/>
              <a:gd name="connsiteY945" fmla="*/ 3864259 h 5532994"/>
              <a:gd name="connsiteX946" fmla="*/ 4107767 w 6525156"/>
              <a:gd name="connsiteY946" fmla="*/ 3837070 h 5532994"/>
              <a:gd name="connsiteX947" fmla="*/ 4089836 w 6525156"/>
              <a:gd name="connsiteY947" fmla="*/ 3826874 h 5532994"/>
              <a:gd name="connsiteX948" fmla="*/ 4107767 w 6525156"/>
              <a:gd name="connsiteY948" fmla="*/ 3799686 h 5532994"/>
              <a:gd name="connsiteX949" fmla="*/ 4097987 w 6525156"/>
              <a:gd name="connsiteY949" fmla="*/ 3780993 h 5532994"/>
              <a:gd name="connsiteX950" fmla="*/ 4097987 w 6525156"/>
              <a:gd name="connsiteY950" fmla="*/ 3735111 h 5532994"/>
              <a:gd name="connsiteX951" fmla="*/ 4107767 w 6525156"/>
              <a:gd name="connsiteY951" fmla="*/ 3726614 h 5532994"/>
              <a:gd name="connsiteX952" fmla="*/ 4089836 w 6525156"/>
              <a:gd name="connsiteY952" fmla="*/ 3697726 h 5532994"/>
              <a:gd name="connsiteX953" fmla="*/ 4097987 w 6525156"/>
              <a:gd name="connsiteY953" fmla="*/ 3651844 h 5532994"/>
              <a:gd name="connsiteX954" fmla="*/ 4097987 w 6525156"/>
              <a:gd name="connsiteY954" fmla="*/ 3624654 h 5532994"/>
              <a:gd name="connsiteX955" fmla="*/ 4080056 w 6525156"/>
              <a:gd name="connsiteY955" fmla="*/ 3595768 h 5532994"/>
              <a:gd name="connsiteX956" fmla="*/ 4107767 w 6525156"/>
              <a:gd name="connsiteY956" fmla="*/ 3549885 h 5532994"/>
              <a:gd name="connsiteX957" fmla="*/ 4097987 w 6525156"/>
              <a:gd name="connsiteY957" fmla="*/ 3512500 h 5532994"/>
              <a:gd name="connsiteX958" fmla="*/ 4115918 w 6525156"/>
              <a:gd name="connsiteY958" fmla="*/ 3485311 h 5532994"/>
              <a:gd name="connsiteX959" fmla="*/ 4097987 w 6525156"/>
              <a:gd name="connsiteY959" fmla="*/ 3466618 h 5532994"/>
              <a:gd name="connsiteX960" fmla="*/ 4107767 w 6525156"/>
              <a:gd name="connsiteY960" fmla="*/ 3437729 h 5532994"/>
              <a:gd name="connsiteX961" fmla="*/ 4097987 w 6525156"/>
              <a:gd name="connsiteY961" fmla="*/ 3410540 h 5532994"/>
              <a:gd name="connsiteX962" fmla="*/ 4125698 w 6525156"/>
              <a:gd name="connsiteY962" fmla="*/ 3354464 h 5532994"/>
              <a:gd name="connsiteX963" fmla="*/ 4159930 w 6525156"/>
              <a:gd name="connsiteY963" fmla="*/ 3327274 h 5532994"/>
              <a:gd name="connsiteX964" fmla="*/ 4151779 w 6525156"/>
              <a:gd name="connsiteY964" fmla="*/ 3327274 h 5532994"/>
              <a:gd name="connsiteX965" fmla="*/ 4125698 w 6525156"/>
              <a:gd name="connsiteY965" fmla="*/ 3345967 h 5532994"/>
              <a:gd name="connsiteX966" fmla="*/ 4115918 w 6525156"/>
              <a:gd name="connsiteY966" fmla="*/ 3345967 h 5532994"/>
              <a:gd name="connsiteX967" fmla="*/ 4133848 w 6525156"/>
              <a:gd name="connsiteY967" fmla="*/ 3327274 h 5532994"/>
              <a:gd name="connsiteX968" fmla="*/ 4125698 w 6525156"/>
              <a:gd name="connsiteY968" fmla="*/ 3308582 h 5532994"/>
              <a:gd name="connsiteX969" fmla="*/ 4125698 w 6525156"/>
              <a:gd name="connsiteY969" fmla="*/ 3300085 h 5532994"/>
              <a:gd name="connsiteX970" fmla="*/ 4133848 w 6525156"/>
              <a:gd name="connsiteY970" fmla="*/ 3289889 h 5532994"/>
              <a:gd name="connsiteX971" fmla="*/ 4107767 w 6525156"/>
              <a:gd name="connsiteY971" fmla="*/ 3233811 h 5532994"/>
              <a:gd name="connsiteX972" fmla="*/ 4107767 w 6525156"/>
              <a:gd name="connsiteY972" fmla="*/ 3225314 h 5532994"/>
              <a:gd name="connsiteX973" fmla="*/ 4151779 w 6525156"/>
              <a:gd name="connsiteY973" fmla="*/ 3187929 h 5532994"/>
              <a:gd name="connsiteX974" fmla="*/ 4125698 w 6525156"/>
              <a:gd name="connsiteY974" fmla="*/ 3169236 h 5532994"/>
              <a:gd name="connsiteX975" fmla="*/ 4141999 w 6525156"/>
              <a:gd name="connsiteY975" fmla="*/ 3150544 h 5532994"/>
              <a:gd name="connsiteX976" fmla="*/ 4151779 w 6525156"/>
              <a:gd name="connsiteY976" fmla="*/ 3150544 h 5532994"/>
              <a:gd name="connsiteX977" fmla="*/ 4141999 w 6525156"/>
              <a:gd name="connsiteY977" fmla="*/ 3169236 h 5532994"/>
              <a:gd name="connsiteX978" fmla="*/ 4141999 w 6525156"/>
              <a:gd name="connsiteY978" fmla="*/ 3179432 h 5532994"/>
              <a:gd name="connsiteX979" fmla="*/ 4151779 w 6525156"/>
              <a:gd name="connsiteY979" fmla="*/ 3179432 h 5532994"/>
              <a:gd name="connsiteX980" fmla="*/ 4169710 w 6525156"/>
              <a:gd name="connsiteY980" fmla="*/ 3160741 h 5532994"/>
              <a:gd name="connsiteX981" fmla="*/ 4159930 w 6525156"/>
              <a:gd name="connsiteY981" fmla="*/ 3150544 h 5532994"/>
              <a:gd name="connsiteX982" fmla="*/ 4169710 w 6525156"/>
              <a:gd name="connsiteY982" fmla="*/ 3131853 h 5532994"/>
              <a:gd name="connsiteX983" fmla="*/ 4141999 w 6525156"/>
              <a:gd name="connsiteY983" fmla="*/ 3096166 h 5532994"/>
              <a:gd name="connsiteX984" fmla="*/ 4187641 w 6525156"/>
              <a:gd name="connsiteY984" fmla="*/ 3040088 h 5532994"/>
              <a:gd name="connsiteX985" fmla="*/ 4187641 w 6525156"/>
              <a:gd name="connsiteY985" fmla="*/ 3029893 h 5532994"/>
              <a:gd name="connsiteX986" fmla="*/ 4159930 w 6525156"/>
              <a:gd name="connsiteY986" fmla="*/ 2975514 h 5532994"/>
              <a:gd name="connsiteX987" fmla="*/ 4169710 w 6525156"/>
              <a:gd name="connsiteY987" fmla="*/ 2927932 h 5532994"/>
              <a:gd name="connsiteX988" fmla="*/ 4159930 w 6525156"/>
              <a:gd name="connsiteY988" fmla="*/ 2910941 h 5532994"/>
              <a:gd name="connsiteX989" fmla="*/ 4169710 w 6525156"/>
              <a:gd name="connsiteY989" fmla="*/ 2882052 h 5532994"/>
              <a:gd name="connsiteX990" fmla="*/ 4159930 w 6525156"/>
              <a:gd name="connsiteY990" fmla="*/ 2882052 h 5532994"/>
              <a:gd name="connsiteX991" fmla="*/ 4195792 w 6525156"/>
              <a:gd name="connsiteY991" fmla="*/ 2688329 h 5532994"/>
              <a:gd name="connsiteX992" fmla="*/ 4107767 w 6525156"/>
              <a:gd name="connsiteY992" fmla="*/ 2650944 h 5532994"/>
              <a:gd name="connsiteX993" fmla="*/ 4071906 w 6525156"/>
              <a:gd name="connsiteY993" fmla="*/ 2688329 h 5532994"/>
              <a:gd name="connsiteX994" fmla="*/ 4080056 w 6525156"/>
              <a:gd name="connsiteY994" fmla="*/ 2734210 h 5532994"/>
              <a:gd name="connsiteX995" fmla="*/ 4062125 w 6525156"/>
              <a:gd name="connsiteY995" fmla="*/ 2752902 h 5532994"/>
              <a:gd name="connsiteX996" fmla="*/ 4071906 w 6525156"/>
              <a:gd name="connsiteY996" fmla="*/ 2798785 h 5532994"/>
              <a:gd name="connsiteX997" fmla="*/ 4071906 w 6525156"/>
              <a:gd name="connsiteY997" fmla="*/ 2808980 h 5532994"/>
              <a:gd name="connsiteX998" fmla="*/ 4044194 w 6525156"/>
              <a:gd name="connsiteY998" fmla="*/ 2825974 h 5532994"/>
              <a:gd name="connsiteX999" fmla="*/ 4071906 w 6525156"/>
              <a:gd name="connsiteY999" fmla="*/ 2873555 h 5532994"/>
              <a:gd name="connsiteX1000" fmla="*/ 4053974 w 6525156"/>
              <a:gd name="connsiteY1000" fmla="*/ 2965318 h 5532994"/>
              <a:gd name="connsiteX1001" fmla="*/ 4062125 w 6525156"/>
              <a:gd name="connsiteY1001" fmla="*/ 2994206 h 5532994"/>
              <a:gd name="connsiteX1002" fmla="*/ 4018113 w 6525156"/>
              <a:gd name="connsiteY1002" fmla="*/ 3085971 h 5532994"/>
              <a:gd name="connsiteX1003" fmla="*/ 4000182 w 6525156"/>
              <a:gd name="connsiteY1003" fmla="*/ 3085971 h 5532994"/>
              <a:gd name="connsiteX1004" fmla="*/ 3992033 w 6525156"/>
              <a:gd name="connsiteY1004" fmla="*/ 3048585 h 5532994"/>
              <a:gd name="connsiteX1005" fmla="*/ 4009964 w 6525156"/>
              <a:gd name="connsiteY1005" fmla="*/ 3021396 h 5532994"/>
              <a:gd name="connsiteX1006" fmla="*/ 3982251 w 6525156"/>
              <a:gd name="connsiteY1006" fmla="*/ 2956821 h 5532994"/>
              <a:gd name="connsiteX1007" fmla="*/ 4009964 w 6525156"/>
              <a:gd name="connsiteY1007" fmla="*/ 2882052 h 5532994"/>
              <a:gd name="connsiteX1008" fmla="*/ 4000182 w 6525156"/>
              <a:gd name="connsiteY1008" fmla="*/ 2863359 h 5532994"/>
              <a:gd name="connsiteX1009" fmla="*/ 4018113 w 6525156"/>
              <a:gd name="connsiteY1009" fmla="*/ 2836170 h 5532994"/>
              <a:gd name="connsiteX1010" fmla="*/ 4009964 w 6525156"/>
              <a:gd name="connsiteY1010" fmla="*/ 2798785 h 5532994"/>
              <a:gd name="connsiteX1011" fmla="*/ 4018113 w 6525156"/>
              <a:gd name="connsiteY1011" fmla="*/ 2780092 h 5532994"/>
              <a:gd name="connsiteX1012" fmla="*/ 4009964 w 6525156"/>
              <a:gd name="connsiteY1012" fmla="*/ 2742707 h 5532994"/>
              <a:gd name="connsiteX1013" fmla="*/ 4018113 w 6525156"/>
              <a:gd name="connsiteY1013" fmla="*/ 2715517 h 5532994"/>
              <a:gd name="connsiteX1014" fmla="*/ 3974102 w 6525156"/>
              <a:gd name="connsiteY1014" fmla="*/ 2707022 h 5532994"/>
              <a:gd name="connsiteX1015" fmla="*/ 3894228 w 6525156"/>
              <a:gd name="connsiteY1015" fmla="*/ 2808980 h 5532994"/>
              <a:gd name="connsiteX1016" fmla="*/ 3894228 w 6525156"/>
              <a:gd name="connsiteY1016" fmla="*/ 2844667 h 5532994"/>
              <a:gd name="connsiteX1017" fmla="*/ 3902379 w 6525156"/>
              <a:gd name="connsiteY1017" fmla="*/ 2900745 h 5532994"/>
              <a:gd name="connsiteX1018" fmla="*/ 3884448 w 6525156"/>
              <a:gd name="connsiteY1018" fmla="*/ 2946625 h 5532994"/>
              <a:gd name="connsiteX1019" fmla="*/ 3832286 w 6525156"/>
              <a:gd name="connsiteY1019" fmla="*/ 2910941 h 5532994"/>
              <a:gd name="connsiteX1020" fmla="*/ 3840436 w 6525156"/>
              <a:gd name="connsiteY1020" fmla="*/ 2882052 h 5532994"/>
              <a:gd name="connsiteX1021" fmla="*/ 3822505 w 6525156"/>
              <a:gd name="connsiteY1021" fmla="*/ 2863359 h 5532994"/>
              <a:gd name="connsiteX1022" fmla="*/ 3822505 w 6525156"/>
              <a:gd name="connsiteY1022" fmla="*/ 2854863 h 5532994"/>
              <a:gd name="connsiteX1023" fmla="*/ 3840436 w 6525156"/>
              <a:gd name="connsiteY1023" fmla="*/ 2825974 h 5532994"/>
              <a:gd name="connsiteX1024" fmla="*/ 3840436 w 6525156"/>
              <a:gd name="connsiteY1024" fmla="*/ 2817477 h 5532994"/>
              <a:gd name="connsiteX1025" fmla="*/ 3822505 w 6525156"/>
              <a:gd name="connsiteY1025" fmla="*/ 2798785 h 5532994"/>
              <a:gd name="connsiteX1026" fmla="*/ 3814354 w 6525156"/>
              <a:gd name="connsiteY1026" fmla="*/ 2798785 h 5532994"/>
              <a:gd name="connsiteX1027" fmla="*/ 3804574 w 6525156"/>
              <a:gd name="connsiteY1027" fmla="*/ 2808980 h 5532994"/>
              <a:gd name="connsiteX1028" fmla="*/ 3786645 w 6525156"/>
              <a:gd name="connsiteY1028" fmla="*/ 2798785 h 5532994"/>
              <a:gd name="connsiteX1029" fmla="*/ 3778494 w 6525156"/>
              <a:gd name="connsiteY1029" fmla="*/ 2798785 h 5532994"/>
              <a:gd name="connsiteX1030" fmla="*/ 3778494 w 6525156"/>
              <a:gd name="connsiteY1030" fmla="*/ 2808980 h 5532994"/>
              <a:gd name="connsiteX1031" fmla="*/ 3786645 w 6525156"/>
              <a:gd name="connsiteY1031" fmla="*/ 2854863 h 5532994"/>
              <a:gd name="connsiteX1032" fmla="*/ 3778494 w 6525156"/>
              <a:gd name="connsiteY1032" fmla="*/ 2863359 h 5532994"/>
              <a:gd name="connsiteX1033" fmla="*/ 3796424 w 6525156"/>
              <a:gd name="connsiteY1033" fmla="*/ 2863359 h 5532994"/>
              <a:gd name="connsiteX1034" fmla="*/ 3796424 w 6525156"/>
              <a:gd name="connsiteY1034" fmla="*/ 2882052 h 5532994"/>
              <a:gd name="connsiteX1035" fmla="*/ 3742633 w 6525156"/>
              <a:gd name="connsiteY1035" fmla="*/ 2927932 h 5532994"/>
              <a:gd name="connsiteX1036" fmla="*/ 3734482 w 6525156"/>
              <a:gd name="connsiteY1036" fmla="*/ 2927932 h 5532994"/>
              <a:gd name="connsiteX1037" fmla="*/ 3734482 w 6525156"/>
              <a:gd name="connsiteY1037" fmla="*/ 2938128 h 5532994"/>
              <a:gd name="connsiteX1038" fmla="*/ 3778494 w 6525156"/>
              <a:gd name="connsiteY1038" fmla="*/ 2965318 h 5532994"/>
              <a:gd name="connsiteX1039" fmla="*/ 3760564 w 6525156"/>
              <a:gd name="connsiteY1039" fmla="*/ 2984010 h 5532994"/>
              <a:gd name="connsiteX1040" fmla="*/ 3768714 w 6525156"/>
              <a:gd name="connsiteY1040" fmla="*/ 3012899 h 5532994"/>
              <a:gd name="connsiteX1041" fmla="*/ 3752413 w 6525156"/>
              <a:gd name="connsiteY1041" fmla="*/ 3029893 h 5532994"/>
              <a:gd name="connsiteX1042" fmla="*/ 3752413 w 6525156"/>
              <a:gd name="connsiteY1042" fmla="*/ 3058781 h 5532994"/>
              <a:gd name="connsiteX1043" fmla="*/ 3760564 w 6525156"/>
              <a:gd name="connsiteY1043" fmla="*/ 3104663 h 5532994"/>
              <a:gd name="connsiteX1044" fmla="*/ 3734482 w 6525156"/>
              <a:gd name="connsiteY1044" fmla="*/ 3150544 h 5532994"/>
              <a:gd name="connsiteX1045" fmla="*/ 3752413 w 6525156"/>
              <a:gd name="connsiteY1045" fmla="*/ 3169236 h 5532994"/>
              <a:gd name="connsiteX1046" fmla="*/ 3752413 w 6525156"/>
              <a:gd name="connsiteY1046" fmla="*/ 3187929 h 5532994"/>
              <a:gd name="connsiteX1047" fmla="*/ 3724702 w 6525156"/>
              <a:gd name="connsiteY1047" fmla="*/ 3225314 h 5532994"/>
              <a:gd name="connsiteX1048" fmla="*/ 3724702 w 6525156"/>
              <a:gd name="connsiteY1048" fmla="*/ 3233811 h 5532994"/>
              <a:gd name="connsiteX1049" fmla="*/ 3768714 w 6525156"/>
              <a:gd name="connsiteY1049" fmla="*/ 3252504 h 5532994"/>
              <a:gd name="connsiteX1050" fmla="*/ 3768714 w 6525156"/>
              <a:gd name="connsiteY1050" fmla="*/ 3262699 h 5532994"/>
              <a:gd name="connsiteX1051" fmla="*/ 3716552 w 6525156"/>
              <a:gd name="connsiteY1051" fmla="*/ 3335771 h 5532994"/>
              <a:gd name="connsiteX1052" fmla="*/ 3688840 w 6525156"/>
              <a:gd name="connsiteY1052" fmla="*/ 3335771 h 5532994"/>
              <a:gd name="connsiteX1053" fmla="*/ 3670910 w 6525156"/>
              <a:gd name="connsiteY1053" fmla="*/ 3327274 h 5532994"/>
              <a:gd name="connsiteX1054" fmla="*/ 3644828 w 6525156"/>
              <a:gd name="connsiteY1054" fmla="*/ 3456422 h 5532994"/>
              <a:gd name="connsiteX1055" fmla="*/ 3662759 w 6525156"/>
              <a:gd name="connsiteY1055" fmla="*/ 3456422 h 5532994"/>
              <a:gd name="connsiteX1056" fmla="*/ 3654608 w 6525156"/>
              <a:gd name="connsiteY1056" fmla="*/ 3504003 h 5532994"/>
              <a:gd name="connsiteX1057" fmla="*/ 3644828 w 6525156"/>
              <a:gd name="connsiteY1057" fmla="*/ 3504003 h 5532994"/>
              <a:gd name="connsiteX1058" fmla="*/ 3600816 w 6525156"/>
              <a:gd name="connsiteY1058" fmla="*/ 3364660 h 5532994"/>
              <a:gd name="connsiteX1059" fmla="*/ 3608966 w 6525156"/>
              <a:gd name="connsiteY1059" fmla="*/ 3354464 h 5532994"/>
              <a:gd name="connsiteX1060" fmla="*/ 3573105 w 6525156"/>
              <a:gd name="connsiteY1060" fmla="*/ 3096166 h 5532994"/>
              <a:gd name="connsiteX1061" fmla="*/ 3591036 w 6525156"/>
              <a:gd name="connsiteY1061" fmla="*/ 3077474 h 5532994"/>
              <a:gd name="connsiteX1062" fmla="*/ 3591036 w 6525156"/>
              <a:gd name="connsiteY1062" fmla="*/ 3040088 h 5532994"/>
              <a:gd name="connsiteX1063" fmla="*/ 3547025 w 6525156"/>
              <a:gd name="connsiteY1063" fmla="*/ 2975514 h 5532994"/>
              <a:gd name="connsiteX1064" fmla="*/ 3582887 w 6525156"/>
              <a:gd name="connsiteY1064" fmla="*/ 2946625 h 5532994"/>
              <a:gd name="connsiteX1065" fmla="*/ 3582887 w 6525156"/>
              <a:gd name="connsiteY1065" fmla="*/ 2938128 h 5532994"/>
              <a:gd name="connsiteX1066" fmla="*/ 3529094 w 6525156"/>
              <a:gd name="connsiteY1066" fmla="*/ 2882052 h 5532994"/>
              <a:gd name="connsiteX1067" fmla="*/ 3511164 w 6525156"/>
              <a:gd name="connsiteY1067" fmla="*/ 2892248 h 5532994"/>
              <a:gd name="connsiteX1068" fmla="*/ 3503013 w 6525156"/>
              <a:gd name="connsiteY1068" fmla="*/ 2892248 h 5532994"/>
              <a:gd name="connsiteX1069" fmla="*/ 3493232 w 6525156"/>
              <a:gd name="connsiteY1069" fmla="*/ 2882052 h 5532994"/>
              <a:gd name="connsiteX1070" fmla="*/ 3423139 w 6525156"/>
              <a:gd name="connsiteY1070" fmla="*/ 2900745 h 5532994"/>
              <a:gd name="connsiteX1071" fmla="*/ 3413359 w 6525156"/>
              <a:gd name="connsiteY1071" fmla="*/ 2892248 h 5532994"/>
              <a:gd name="connsiteX1072" fmla="*/ 3377497 w 6525156"/>
              <a:gd name="connsiteY1072" fmla="*/ 2927932 h 5532994"/>
              <a:gd name="connsiteX1073" fmla="*/ 3361198 w 6525156"/>
              <a:gd name="connsiteY1073" fmla="*/ 2910941 h 5532994"/>
              <a:gd name="connsiteX1074" fmla="*/ 3093866 w 6525156"/>
              <a:gd name="connsiteY1074" fmla="*/ 3040088 h 5532994"/>
              <a:gd name="connsiteX1075" fmla="*/ 3075936 w 6525156"/>
              <a:gd name="connsiteY1075" fmla="*/ 3021396 h 5532994"/>
              <a:gd name="connsiteX1076" fmla="*/ 3004212 w 6525156"/>
              <a:gd name="connsiteY1076" fmla="*/ 3058781 h 5532994"/>
              <a:gd name="connsiteX1077" fmla="*/ 2986282 w 6525156"/>
              <a:gd name="connsiteY1077" fmla="*/ 3077474 h 5532994"/>
              <a:gd name="connsiteX1078" fmla="*/ 2986282 w 6525156"/>
              <a:gd name="connsiteY1078" fmla="*/ 3058781 h 5532994"/>
              <a:gd name="connsiteX1079" fmla="*/ 3155810 w 6525156"/>
              <a:gd name="connsiteY1079" fmla="*/ 2965318 h 5532994"/>
              <a:gd name="connsiteX1080" fmla="*/ 3209600 w 6525156"/>
              <a:gd name="connsiteY1080" fmla="*/ 2927932 h 5532994"/>
              <a:gd name="connsiteX1081" fmla="*/ 3235682 w 6525156"/>
              <a:gd name="connsiteY1081" fmla="*/ 2946625 h 5532994"/>
              <a:gd name="connsiteX1082" fmla="*/ 3271544 w 6525156"/>
              <a:gd name="connsiteY1082" fmla="*/ 2938128 h 5532994"/>
              <a:gd name="connsiteX1083" fmla="*/ 3271544 w 6525156"/>
              <a:gd name="connsiteY1083" fmla="*/ 2919437 h 5532994"/>
              <a:gd name="connsiteX1084" fmla="*/ 3263393 w 6525156"/>
              <a:gd name="connsiteY1084" fmla="*/ 2900745 h 5532994"/>
              <a:gd name="connsiteX1085" fmla="*/ 3279694 w 6525156"/>
              <a:gd name="connsiteY1085" fmla="*/ 2892248 h 5532994"/>
              <a:gd name="connsiteX1086" fmla="*/ 3333486 w 6525156"/>
              <a:gd name="connsiteY1086" fmla="*/ 2919437 h 5532994"/>
              <a:gd name="connsiteX1087" fmla="*/ 3405208 w 6525156"/>
              <a:gd name="connsiteY1087" fmla="*/ 2854863 h 5532994"/>
              <a:gd name="connsiteX1088" fmla="*/ 3423139 w 6525156"/>
              <a:gd name="connsiteY1088" fmla="*/ 2863359 h 5532994"/>
              <a:gd name="connsiteX1089" fmla="*/ 3431290 w 6525156"/>
              <a:gd name="connsiteY1089" fmla="*/ 2863359 h 5532994"/>
              <a:gd name="connsiteX1090" fmla="*/ 3467151 w 6525156"/>
              <a:gd name="connsiteY1090" fmla="*/ 2836170 h 5532994"/>
              <a:gd name="connsiteX1091" fmla="*/ 3485082 w 6525156"/>
              <a:gd name="connsiteY1091" fmla="*/ 2844667 h 5532994"/>
              <a:gd name="connsiteX1092" fmla="*/ 3511164 w 6525156"/>
              <a:gd name="connsiteY1092" fmla="*/ 2790288 h 5532994"/>
              <a:gd name="connsiteX1093" fmla="*/ 3520944 w 6525156"/>
              <a:gd name="connsiteY1093" fmla="*/ 2790288 h 5532994"/>
              <a:gd name="connsiteX1094" fmla="*/ 3538874 w 6525156"/>
              <a:gd name="connsiteY1094" fmla="*/ 2798785 h 5532994"/>
              <a:gd name="connsiteX1095" fmla="*/ 3573105 w 6525156"/>
              <a:gd name="connsiteY1095" fmla="*/ 2724014 h 5532994"/>
              <a:gd name="connsiteX1096" fmla="*/ 3600816 w 6525156"/>
              <a:gd name="connsiteY1096" fmla="*/ 2752902 h 5532994"/>
              <a:gd name="connsiteX1097" fmla="*/ 3608966 w 6525156"/>
              <a:gd name="connsiteY1097" fmla="*/ 2752902 h 5532994"/>
              <a:gd name="connsiteX1098" fmla="*/ 3644828 w 6525156"/>
              <a:gd name="connsiteY1098" fmla="*/ 2724014 h 5532994"/>
              <a:gd name="connsiteX1099" fmla="*/ 3644828 w 6525156"/>
              <a:gd name="connsiteY1099" fmla="*/ 2696824 h 5532994"/>
              <a:gd name="connsiteX1100" fmla="*/ 3680690 w 6525156"/>
              <a:gd name="connsiteY1100" fmla="*/ 2715517 h 5532994"/>
              <a:gd name="connsiteX1101" fmla="*/ 3680690 w 6525156"/>
              <a:gd name="connsiteY1101" fmla="*/ 2696824 h 5532994"/>
              <a:gd name="connsiteX1102" fmla="*/ 3698621 w 6525156"/>
              <a:gd name="connsiteY1102" fmla="*/ 2696824 h 5532994"/>
              <a:gd name="connsiteX1103" fmla="*/ 3734482 w 6525156"/>
              <a:gd name="connsiteY1103" fmla="*/ 2734210 h 5532994"/>
              <a:gd name="connsiteX1104" fmla="*/ 3786645 w 6525156"/>
              <a:gd name="connsiteY1104" fmla="*/ 2696824 h 5532994"/>
              <a:gd name="connsiteX1105" fmla="*/ 3796424 w 6525156"/>
              <a:gd name="connsiteY1105" fmla="*/ 2696824 h 5532994"/>
              <a:gd name="connsiteX1106" fmla="*/ 3796424 w 6525156"/>
              <a:gd name="connsiteY1106" fmla="*/ 2715517 h 5532994"/>
              <a:gd name="connsiteX1107" fmla="*/ 3804574 w 6525156"/>
              <a:gd name="connsiteY1107" fmla="*/ 2715517 h 5532994"/>
              <a:gd name="connsiteX1108" fmla="*/ 3832286 w 6525156"/>
              <a:gd name="connsiteY1108" fmla="*/ 2696824 h 5532994"/>
              <a:gd name="connsiteX1109" fmla="*/ 3866517 w 6525156"/>
              <a:gd name="connsiteY1109" fmla="*/ 2696824 h 5532994"/>
              <a:gd name="connsiteX1110" fmla="*/ 3884448 w 6525156"/>
              <a:gd name="connsiteY1110" fmla="*/ 2707022 h 5532994"/>
              <a:gd name="connsiteX1111" fmla="*/ 3912159 w 6525156"/>
              <a:gd name="connsiteY1111" fmla="*/ 2678134 h 5532994"/>
              <a:gd name="connsiteX1112" fmla="*/ 3938241 w 6525156"/>
              <a:gd name="connsiteY1112" fmla="*/ 2688329 h 5532994"/>
              <a:gd name="connsiteX1113" fmla="*/ 3930090 w 6525156"/>
              <a:gd name="connsiteY1113" fmla="*/ 2669637 h 5532994"/>
              <a:gd name="connsiteX1114" fmla="*/ 3964320 w 6525156"/>
              <a:gd name="connsiteY1114" fmla="*/ 2632251 h 5532994"/>
              <a:gd name="connsiteX1115" fmla="*/ 3974102 w 6525156"/>
              <a:gd name="connsiteY1115" fmla="*/ 2632251 h 5532994"/>
              <a:gd name="connsiteX1116" fmla="*/ 3982251 w 6525156"/>
              <a:gd name="connsiteY1116" fmla="*/ 2640748 h 5532994"/>
              <a:gd name="connsiteX1117" fmla="*/ 4125698 w 6525156"/>
              <a:gd name="connsiteY1117" fmla="*/ 2605062 h 5532994"/>
              <a:gd name="connsiteX1118" fmla="*/ 4125698 w 6525156"/>
              <a:gd name="connsiteY1118" fmla="*/ 2586369 h 5532994"/>
              <a:gd name="connsiteX1119" fmla="*/ 4133848 w 6525156"/>
              <a:gd name="connsiteY1119" fmla="*/ 2586369 h 5532994"/>
              <a:gd name="connsiteX1120" fmla="*/ 4169710 w 6525156"/>
              <a:gd name="connsiteY1120" fmla="*/ 2605062 h 5532994"/>
              <a:gd name="connsiteX1121" fmla="*/ 4195792 w 6525156"/>
              <a:gd name="connsiteY1121" fmla="*/ 2576173 h 5532994"/>
              <a:gd name="connsiteX1122" fmla="*/ 4239802 w 6525156"/>
              <a:gd name="connsiteY1122" fmla="*/ 2586369 h 5532994"/>
              <a:gd name="connsiteX1123" fmla="*/ 4419110 w 6525156"/>
              <a:gd name="connsiteY1123" fmla="*/ 2511599 h 5532994"/>
              <a:gd name="connsiteX1124" fmla="*/ 4435412 w 6525156"/>
              <a:gd name="connsiteY1124" fmla="*/ 2492906 h 5532994"/>
              <a:gd name="connsiteX1125" fmla="*/ 2453251 w 6525156"/>
              <a:gd name="connsiteY1125" fmla="*/ 2409640 h 5532994"/>
              <a:gd name="connsiteX1126" fmla="*/ 2409238 w 6525156"/>
              <a:gd name="connsiteY1126" fmla="*/ 2474213 h 5532994"/>
              <a:gd name="connsiteX1127" fmla="*/ 2445100 w 6525156"/>
              <a:gd name="connsiteY1127" fmla="*/ 2492906 h 5532994"/>
              <a:gd name="connsiteX1128" fmla="*/ 2463031 w 6525156"/>
              <a:gd name="connsiteY1128" fmla="*/ 2455521 h 5532994"/>
              <a:gd name="connsiteX1129" fmla="*/ 2453251 w 6525156"/>
              <a:gd name="connsiteY1129" fmla="*/ 2428333 h 5532994"/>
              <a:gd name="connsiteX1130" fmla="*/ 2480962 w 6525156"/>
              <a:gd name="connsiteY1130" fmla="*/ 2447026 h 5532994"/>
              <a:gd name="connsiteX1131" fmla="*/ 2480962 w 6525156"/>
              <a:gd name="connsiteY1131" fmla="*/ 2409640 h 5532994"/>
              <a:gd name="connsiteX1132" fmla="*/ 4898349 w 6525156"/>
              <a:gd name="connsiteY1132" fmla="*/ 2382451 h 5532994"/>
              <a:gd name="connsiteX1133" fmla="*/ 4908129 w 6525156"/>
              <a:gd name="connsiteY1133" fmla="*/ 2382451 h 5532994"/>
              <a:gd name="connsiteX1134" fmla="*/ 4908129 w 6525156"/>
              <a:gd name="connsiteY1134" fmla="*/ 2390948 h 5532994"/>
              <a:gd name="connsiteX1135" fmla="*/ 4890198 w 6525156"/>
              <a:gd name="connsiteY1135" fmla="*/ 2409640 h 5532994"/>
              <a:gd name="connsiteX1136" fmla="*/ 4880420 w 6525156"/>
              <a:gd name="connsiteY1136" fmla="*/ 2409640 h 5532994"/>
              <a:gd name="connsiteX1137" fmla="*/ 4880420 w 6525156"/>
              <a:gd name="connsiteY1137" fmla="*/ 2401143 h 5532994"/>
              <a:gd name="connsiteX1138" fmla="*/ 4898349 w 6525156"/>
              <a:gd name="connsiteY1138" fmla="*/ 2382451 h 5532994"/>
              <a:gd name="connsiteX1139" fmla="*/ 4934210 w 6525156"/>
              <a:gd name="connsiteY1139" fmla="*/ 2363758 h 5532994"/>
              <a:gd name="connsiteX1140" fmla="*/ 4942361 w 6525156"/>
              <a:gd name="connsiteY1140" fmla="*/ 2363758 h 5532994"/>
              <a:gd name="connsiteX1141" fmla="*/ 4970072 w 6525156"/>
              <a:gd name="connsiteY1141" fmla="*/ 2390948 h 5532994"/>
              <a:gd name="connsiteX1142" fmla="*/ 4952142 w 6525156"/>
              <a:gd name="connsiteY1142" fmla="*/ 2390948 h 5532994"/>
              <a:gd name="connsiteX1143" fmla="*/ 4934210 w 6525156"/>
              <a:gd name="connsiteY1143" fmla="*/ 2372255 h 5532994"/>
              <a:gd name="connsiteX1144" fmla="*/ 2515192 w 6525156"/>
              <a:gd name="connsiteY1144" fmla="*/ 2363758 h 5532994"/>
              <a:gd name="connsiteX1145" fmla="*/ 2489112 w 6525156"/>
              <a:gd name="connsiteY1145" fmla="*/ 2382451 h 5532994"/>
              <a:gd name="connsiteX1146" fmla="*/ 2489112 w 6525156"/>
              <a:gd name="connsiteY1146" fmla="*/ 2401143 h 5532994"/>
              <a:gd name="connsiteX1147" fmla="*/ 2507043 w 6525156"/>
              <a:gd name="connsiteY1147" fmla="*/ 2419836 h 5532994"/>
              <a:gd name="connsiteX1148" fmla="*/ 2533123 w 6525156"/>
              <a:gd name="connsiteY1148" fmla="*/ 2372255 h 5532994"/>
              <a:gd name="connsiteX1149" fmla="*/ 2533123 w 6525156"/>
              <a:gd name="connsiteY1149" fmla="*/ 2363758 h 5532994"/>
              <a:gd name="connsiteX1150" fmla="*/ 5049946 w 6525156"/>
              <a:gd name="connsiteY1150" fmla="*/ 2345065 h 5532994"/>
              <a:gd name="connsiteX1151" fmla="*/ 5085808 w 6525156"/>
              <a:gd name="connsiteY1151" fmla="*/ 2345065 h 5532994"/>
              <a:gd name="connsiteX1152" fmla="*/ 5085808 w 6525156"/>
              <a:gd name="connsiteY1152" fmla="*/ 2363758 h 5532994"/>
              <a:gd name="connsiteX1153" fmla="*/ 5076026 w 6525156"/>
              <a:gd name="connsiteY1153" fmla="*/ 2353562 h 5532994"/>
              <a:gd name="connsiteX1154" fmla="*/ 5058095 w 6525156"/>
              <a:gd name="connsiteY1154" fmla="*/ 2363758 h 5532994"/>
              <a:gd name="connsiteX1155" fmla="*/ 5049946 w 6525156"/>
              <a:gd name="connsiteY1155" fmla="*/ 2363758 h 5532994"/>
              <a:gd name="connsiteX1156" fmla="*/ 2195700 w 6525156"/>
              <a:gd name="connsiteY1156" fmla="*/ 2288987 h 5532994"/>
              <a:gd name="connsiteX1157" fmla="*/ 2115826 w 6525156"/>
              <a:gd name="connsiteY1157" fmla="*/ 2372255 h 5532994"/>
              <a:gd name="connsiteX1158" fmla="*/ 2000092 w 6525156"/>
              <a:gd name="connsiteY1158" fmla="*/ 2503102 h 5532994"/>
              <a:gd name="connsiteX1159" fmla="*/ 1991942 w 6525156"/>
              <a:gd name="connsiteY1159" fmla="*/ 2548984 h 5532994"/>
              <a:gd name="connsiteX1160" fmla="*/ 2009872 w 6525156"/>
              <a:gd name="connsiteY1160" fmla="*/ 2548984 h 5532994"/>
              <a:gd name="connsiteX1161" fmla="*/ 2062035 w 6525156"/>
              <a:gd name="connsiteY1161" fmla="*/ 2530291 h 5532994"/>
              <a:gd name="connsiteX1162" fmla="*/ 2062035 w 6525156"/>
              <a:gd name="connsiteY1162" fmla="*/ 2538788 h 5532994"/>
              <a:gd name="connsiteX1163" fmla="*/ 2053885 w 6525156"/>
              <a:gd name="connsiteY1163" fmla="*/ 2557481 h 5532994"/>
              <a:gd name="connsiteX1164" fmla="*/ 2062035 w 6525156"/>
              <a:gd name="connsiteY1164" fmla="*/ 2567677 h 5532994"/>
              <a:gd name="connsiteX1165" fmla="*/ 2044104 w 6525156"/>
              <a:gd name="connsiteY1165" fmla="*/ 2576173 h 5532994"/>
              <a:gd name="connsiteX1166" fmla="*/ 2026173 w 6525156"/>
              <a:gd name="connsiteY1166" fmla="*/ 2567677 h 5532994"/>
              <a:gd name="connsiteX1167" fmla="*/ 2026173 w 6525156"/>
              <a:gd name="connsiteY1167" fmla="*/ 2594866 h 5532994"/>
              <a:gd name="connsiteX1168" fmla="*/ 2035954 w 6525156"/>
              <a:gd name="connsiteY1168" fmla="*/ 2613559 h 5532994"/>
              <a:gd name="connsiteX1169" fmla="*/ 2018023 w 6525156"/>
              <a:gd name="connsiteY1169" fmla="*/ 2632251 h 5532994"/>
              <a:gd name="connsiteX1170" fmla="*/ 2026173 w 6525156"/>
              <a:gd name="connsiteY1170" fmla="*/ 2632251 h 5532994"/>
              <a:gd name="connsiteX1171" fmla="*/ 2089745 w 6525156"/>
              <a:gd name="connsiteY1171" fmla="*/ 2613559 h 5532994"/>
              <a:gd name="connsiteX1172" fmla="*/ 2097895 w 6525156"/>
              <a:gd name="connsiteY1172" fmla="*/ 2623755 h 5532994"/>
              <a:gd name="connsiteX1173" fmla="*/ 2159838 w 6525156"/>
              <a:gd name="connsiteY1173" fmla="*/ 2538788 h 5532994"/>
              <a:gd name="connsiteX1174" fmla="*/ 2257643 w 6525156"/>
              <a:gd name="connsiteY1174" fmla="*/ 2409640 h 5532994"/>
              <a:gd name="connsiteX1175" fmla="*/ 2249492 w 6525156"/>
              <a:gd name="connsiteY1175" fmla="*/ 2390948 h 5532994"/>
              <a:gd name="connsiteX1176" fmla="*/ 2231562 w 6525156"/>
              <a:gd name="connsiteY1176" fmla="*/ 2401143 h 5532994"/>
              <a:gd name="connsiteX1177" fmla="*/ 2221781 w 6525156"/>
              <a:gd name="connsiteY1177" fmla="*/ 2401143 h 5532994"/>
              <a:gd name="connsiteX1178" fmla="*/ 2275574 w 6525156"/>
              <a:gd name="connsiteY1178" fmla="*/ 2382451 h 5532994"/>
              <a:gd name="connsiteX1179" fmla="*/ 2275574 w 6525156"/>
              <a:gd name="connsiteY1179" fmla="*/ 2345065 h 5532994"/>
              <a:gd name="connsiteX1180" fmla="*/ 2267423 w 6525156"/>
              <a:gd name="connsiteY1180" fmla="*/ 2345065 h 5532994"/>
              <a:gd name="connsiteX1181" fmla="*/ 2249492 w 6525156"/>
              <a:gd name="connsiteY1181" fmla="*/ 2353562 h 5532994"/>
              <a:gd name="connsiteX1182" fmla="*/ 2249492 w 6525156"/>
              <a:gd name="connsiteY1182" fmla="*/ 2345065 h 5532994"/>
              <a:gd name="connsiteX1183" fmla="*/ 2257643 w 6525156"/>
              <a:gd name="connsiteY1183" fmla="*/ 2326373 h 5532994"/>
              <a:gd name="connsiteX1184" fmla="*/ 2319584 w 6525156"/>
              <a:gd name="connsiteY1184" fmla="*/ 2251602 h 5532994"/>
              <a:gd name="connsiteX1185" fmla="*/ 2303285 w 6525156"/>
              <a:gd name="connsiteY1185" fmla="*/ 2270295 h 5532994"/>
              <a:gd name="connsiteX1186" fmla="*/ 2311434 w 6525156"/>
              <a:gd name="connsiteY1186" fmla="*/ 2317876 h 5532994"/>
              <a:gd name="connsiteX1187" fmla="*/ 2285354 w 6525156"/>
              <a:gd name="connsiteY1187" fmla="*/ 2345065 h 5532994"/>
              <a:gd name="connsiteX1188" fmla="*/ 2293503 w 6525156"/>
              <a:gd name="connsiteY1188" fmla="*/ 2353562 h 5532994"/>
              <a:gd name="connsiteX1189" fmla="*/ 2365226 w 6525156"/>
              <a:gd name="connsiteY1189" fmla="*/ 2317876 h 5532994"/>
              <a:gd name="connsiteX1190" fmla="*/ 2337515 w 6525156"/>
              <a:gd name="connsiteY1190" fmla="*/ 2280491 h 5532994"/>
              <a:gd name="connsiteX1191" fmla="*/ 2347295 w 6525156"/>
              <a:gd name="connsiteY1191" fmla="*/ 2251602 h 5532994"/>
              <a:gd name="connsiteX1192" fmla="*/ 2986282 w 6525156"/>
              <a:gd name="connsiteY1192" fmla="*/ 2243107 h 5532994"/>
              <a:gd name="connsiteX1193" fmla="*/ 2996062 w 6525156"/>
              <a:gd name="connsiteY1193" fmla="*/ 2243107 h 5532994"/>
              <a:gd name="connsiteX1194" fmla="*/ 3013993 w 6525156"/>
              <a:gd name="connsiteY1194" fmla="*/ 2261800 h 5532994"/>
              <a:gd name="connsiteX1195" fmla="*/ 2986282 w 6525156"/>
              <a:gd name="connsiteY1195" fmla="*/ 2288987 h 5532994"/>
              <a:gd name="connsiteX1196" fmla="*/ 2952051 w 6525156"/>
              <a:gd name="connsiteY1196" fmla="*/ 2280491 h 5532994"/>
              <a:gd name="connsiteX1197" fmla="*/ 2924338 w 6525156"/>
              <a:gd name="connsiteY1197" fmla="*/ 2288987 h 5532994"/>
              <a:gd name="connsiteX1198" fmla="*/ 2924338 w 6525156"/>
              <a:gd name="connsiteY1198" fmla="*/ 2270295 h 5532994"/>
              <a:gd name="connsiteX1199" fmla="*/ 2986282 w 6525156"/>
              <a:gd name="connsiteY1199" fmla="*/ 2243107 h 5532994"/>
              <a:gd name="connsiteX1200" fmla="*/ 2257643 w 6525156"/>
              <a:gd name="connsiteY1200" fmla="*/ 2205722 h 5532994"/>
              <a:gd name="connsiteX1201" fmla="*/ 2249492 w 6525156"/>
              <a:gd name="connsiteY1201" fmla="*/ 2224414 h 5532994"/>
              <a:gd name="connsiteX1202" fmla="*/ 2267423 w 6525156"/>
              <a:gd name="connsiteY1202" fmla="*/ 2232911 h 5532994"/>
              <a:gd name="connsiteX1203" fmla="*/ 2275574 w 6525156"/>
              <a:gd name="connsiteY1203" fmla="*/ 2232911 h 5532994"/>
              <a:gd name="connsiteX1204" fmla="*/ 2275574 w 6525156"/>
              <a:gd name="connsiteY1204" fmla="*/ 2224414 h 5532994"/>
              <a:gd name="connsiteX1205" fmla="*/ 2257643 w 6525156"/>
              <a:gd name="connsiteY1205" fmla="*/ 2205722 h 5532994"/>
              <a:gd name="connsiteX1206" fmla="*/ 3405208 w 6525156"/>
              <a:gd name="connsiteY1206" fmla="*/ 2168336 h 5532994"/>
              <a:gd name="connsiteX1207" fmla="*/ 3405208 w 6525156"/>
              <a:gd name="connsiteY1207" fmla="*/ 2197225 h 5532994"/>
              <a:gd name="connsiteX1208" fmla="*/ 3423139 w 6525156"/>
              <a:gd name="connsiteY1208" fmla="*/ 2178533 h 5532994"/>
              <a:gd name="connsiteX1209" fmla="*/ 3423139 w 6525156"/>
              <a:gd name="connsiteY1209" fmla="*/ 2168336 h 5532994"/>
              <a:gd name="connsiteX1210" fmla="*/ 1475210 w 6525156"/>
              <a:gd name="connsiteY1210" fmla="*/ 2168336 h 5532994"/>
              <a:gd name="connsiteX1211" fmla="*/ 1484992 w 6525156"/>
              <a:gd name="connsiteY1211" fmla="*/ 2168336 h 5532994"/>
              <a:gd name="connsiteX1212" fmla="*/ 1484992 w 6525156"/>
              <a:gd name="connsiteY1212" fmla="*/ 2178533 h 5532994"/>
              <a:gd name="connsiteX1213" fmla="*/ 1457281 w 6525156"/>
              <a:gd name="connsiteY1213" fmla="*/ 2261800 h 5532994"/>
              <a:gd name="connsiteX1214" fmla="*/ 1467061 w 6525156"/>
              <a:gd name="connsiteY1214" fmla="*/ 2288987 h 5532994"/>
              <a:gd name="connsiteX1215" fmla="*/ 1457281 w 6525156"/>
              <a:gd name="connsiteY1215" fmla="*/ 2288987 h 5532994"/>
              <a:gd name="connsiteX1216" fmla="*/ 1423049 w 6525156"/>
              <a:gd name="connsiteY1216" fmla="*/ 2280491 h 5532994"/>
              <a:gd name="connsiteX1217" fmla="*/ 1423049 w 6525156"/>
              <a:gd name="connsiteY1217" fmla="*/ 2317876 h 5532994"/>
              <a:gd name="connsiteX1218" fmla="*/ 1387187 w 6525156"/>
              <a:gd name="connsiteY1218" fmla="*/ 2334870 h 5532994"/>
              <a:gd name="connsiteX1219" fmla="*/ 1395338 w 6525156"/>
              <a:gd name="connsiteY1219" fmla="*/ 2353562 h 5532994"/>
              <a:gd name="connsiteX1220" fmla="*/ 1395338 w 6525156"/>
              <a:gd name="connsiteY1220" fmla="*/ 2401143 h 5532994"/>
              <a:gd name="connsiteX1221" fmla="*/ 1315464 w 6525156"/>
              <a:gd name="connsiteY1221" fmla="*/ 2447026 h 5532994"/>
              <a:gd name="connsiteX1222" fmla="*/ 1227441 w 6525156"/>
              <a:gd name="connsiteY1222" fmla="*/ 2548984 h 5532994"/>
              <a:gd name="connsiteX1223" fmla="*/ 1093775 w 6525156"/>
              <a:gd name="connsiteY1223" fmla="*/ 2696824 h 5532994"/>
              <a:gd name="connsiteX1224" fmla="*/ 1057915 w 6525156"/>
              <a:gd name="connsiteY1224" fmla="*/ 2696824 h 5532994"/>
              <a:gd name="connsiteX1225" fmla="*/ 1031833 w 6525156"/>
              <a:gd name="connsiteY1225" fmla="*/ 2724014 h 5532994"/>
              <a:gd name="connsiteX1226" fmla="*/ 1031833 w 6525156"/>
              <a:gd name="connsiteY1226" fmla="*/ 2707022 h 5532994"/>
              <a:gd name="connsiteX1227" fmla="*/ 1129636 w 6525156"/>
              <a:gd name="connsiteY1227" fmla="*/ 2567677 h 5532994"/>
              <a:gd name="connsiteX1228" fmla="*/ 1155718 w 6525156"/>
              <a:gd name="connsiteY1228" fmla="*/ 2492906 h 5532994"/>
              <a:gd name="connsiteX1229" fmla="*/ 1261671 w 6525156"/>
              <a:gd name="connsiteY1229" fmla="*/ 2382451 h 5532994"/>
              <a:gd name="connsiteX1230" fmla="*/ 1475210 w 6525156"/>
              <a:gd name="connsiteY1230" fmla="*/ 2168336 h 5532994"/>
              <a:gd name="connsiteX1231" fmla="*/ 1555084 w 6525156"/>
              <a:gd name="connsiteY1231" fmla="*/ 2057880 h 5532994"/>
              <a:gd name="connsiteX1232" fmla="*/ 1564864 w 6525156"/>
              <a:gd name="connsiteY1232" fmla="*/ 2076572 h 5532994"/>
              <a:gd name="connsiteX1233" fmla="*/ 1511072 w 6525156"/>
              <a:gd name="connsiteY1233" fmla="*/ 2122455 h 5532994"/>
              <a:gd name="connsiteX1234" fmla="*/ 1502921 w 6525156"/>
              <a:gd name="connsiteY1234" fmla="*/ 2103762 h 5532994"/>
              <a:gd name="connsiteX1235" fmla="*/ 5547116 w 6525156"/>
              <a:gd name="connsiteY1235" fmla="*/ 2020494 h 5532994"/>
              <a:gd name="connsiteX1236" fmla="*/ 5485172 w 6525156"/>
              <a:gd name="connsiteY1236" fmla="*/ 2047684 h 5532994"/>
              <a:gd name="connsiteX1237" fmla="*/ 5600908 w 6525156"/>
              <a:gd name="connsiteY1237" fmla="*/ 2113957 h 5532994"/>
              <a:gd name="connsiteX1238" fmla="*/ 5734574 w 6525156"/>
              <a:gd name="connsiteY1238" fmla="*/ 2168336 h 5532994"/>
              <a:gd name="connsiteX1239" fmla="*/ 5778585 w 6525156"/>
              <a:gd name="connsiteY1239" fmla="*/ 2159840 h 5532994"/>
              <a:gd name="connsiteX1240" fmla="*/ 5778585 w 6525156"/>
              <a:gd name="connsiteY1240" fmla="*/ 2149644 h 5532994"/>
              <a:gd name="connsiteX1241" fmla="*/ 5636770 w 6525156"/>
              <a:gd name="connsiteY1241" fmla="*/ 2095265 h 5532994"/>
              <a:gd name="connsiteX1242" fmla="*/ 5636770 w 6525156"/>
              <a:gd name="connsiteY1242" fmla="*/ 2085069 h 5532994"/>
              <a:gd name="connsiteX1243" fmla="*/ 5644920 w 6525156"/>
              <a:gd name="connsiteY1243" fmla="*/ 2057880 h 5532994"/>
              <a:gd name="connsiteX1244" fmla="*/ 5574826 w 6525156"/>
              <a:gd name="connsiteY1244" fmla="*/ 2020494 h 5532994"/>
              <a:gd name="connsiteX1245" fmla="*/ 5556896 w 6525156"/>
              <a:gd name="connsiteY1245" fmla="*/ 2028991 h 5532994"/>
              <a:gd name="connsiteX1246" fmla="*/ 5547116 w 6525156"/>
              <a:gd name="connsiteY1246" fmla="*/ 2020494 h 5532994"/>
              <a:gd name="connsiteX1247" fmla="*/ 1333395 w 6525156"/>
              <a:gd name="connsiteY1247" fmla="*/ 2020494 h 5532994"/>
              <a:gd name="connsiteX1248" fmla="*/ 1343175 w 6525156"/>
              <a:gd name="connsiteY1248" fmla="*/ 2039187 h 5532994"/>
              <a:gd name="connsiteX1249" fmla="*/ 1315464 w 6525156"/>
              <a:gd name="connsiteY1249" fmla="*/ 2057880 h 5532994"/>
              <a:gd name="connsiteX1250" fmla="*/ 1307313 w 6525156"/>
              <a:gd name="connsiteY1250" fmla="*/ 2057880 h 5532994"/>
              <a:gd name="connsiteX1251" fmla="*/ 1307313 w 6525156"/>
              <a:gd name="connsiteY1251" fmla="*/ 2047684 h 5532994"/>
              <a:gd name="connsiteX1252" fmla="*/ 1333395 w 6525156"/>
              <a:gd name="connsiteY1252" fmla="*/ 2020494 h 5532994"/>
              <a:gd name="connsiteX1253" fmla="*/ 2515192 w 6525156"/>
              <a:gd name="connsiteY1253" fmla="*/ 1974614 h 5532994"/>
              <a:gd name="connsiteX1254" fmla="*/ 2445100 w 6525156"/>
              <a:gd name="connsiteY1254" fmla="*/ 2057880 h 5532994"/>
              <a:gd name="connsiteX1255" fmla="*/ 2427169 w 6525156"/>
              <a:gd name="connsiteY1255" fmla="*/ 2057880 h 5532994"/>
              <a:gd name="connsiteX1256" fmla="*/ 2427169 w 6525156"/>
              <a:gd name="connsiteY1256" fmla="*/ 2039187 h 5532994"/>
              <a:gd name="connsiteX1257" fmla="*/ 2453251 w 6525156"/>
              <a:gd name="connsiteY1257" fmla="*/ 2020494 h 5532994"/>
              <a:gd name="connsiteX1258" fmla="*/ 2435320 w 6525156"/>
              <a:gd name="connsiteY1258" fmla="*/ 2001803 h 5532994"/>
              <a:gd name="connsiteX1259" fmla="*/ 2337515 w 6525156"/>
              <a:gd name="connsiteY1259" fmla="*/ 2103762 h 5532994"/>
              <a:gd name="connsiteX1260" fmla="*/ 2337515 w 6525156"/>
              <a:gd name="connsiteY1260" fmla="*/ 2113957 h 5532994"/>
              <a:gd name="connsiteX1261" fmla="*/ 2347295 w 6525156"/>
              <a:gd name="connsiteY1261" fmla="*/ 2130951 h 5532994"/>
              <a:gd name="connsiteX1262" fmla="*/ 2329365 w 6525156"/>
              <a:gd name="connsiteY1262" fmla="*/ 2149644 h 5532994"/>
              <a:gd name="connsiteX1263" fmla="*/ 2347295 w 6525156"/>
              <a:gd name="connsiteY1263" fmla="*/ 2168336 h 5532994"/>
              <a:gd name="connsiteX1264" fmla="*/ 2365226 w 6525156"/>
              <a:gd name="connsiteY1264" fmla="*/ 2168336 h 5532994"/>
              <a:gd name="connsiteX1265" fmla="*/ 2435320 w 6525156"/>
              <a:gd name="connsiteY1265" fmla="*/ 2085069 h 5532994"/>
              <a:gd name="connsiteX1266" fmla="*/ 2453251 w 6525156"/>
              <a:gd name="connsiteY1266" fmla="*/ 2085069 h 5532994"/>
              <a:gd name="connsiteX1267" fmla="*/ 2471182 w 6525156"/>
              <a:gd name="connsiteY1267" fmla="*/ 2095265 h 5532994"/>
              <a:gd name="connsiteX1268" fmla="*/ 2471182 w 6525156"/>
              <a:gd name="connsiteY1268" fmla="*/ 2076572 h 5532994"/>
              <a:gd name="connsiteX1269" fmla="*/ 2463031 w 6525156"/>
              <a:gd name="connsiteY1269" fmla="*/ 2039187 h 5532994"/>
              <a:gd name="connsiteX1270" fmla="*/ 2463031 w 6525156"/>
              <a:gd name="connsiteY1270" fmla="*/ 2028991 h 5532994"/>
              <a:gd name="connsiteX1271" fmla="*/ 2471182 w 6525156"/>
              <a:gd name="connsiteY1271" fmla="*/ 2028991 h 5532994"/>
              <a:gd name="connsiteX1272" fmla="*/ 2489112 w 6525156"/>
              <a:gd name="connsiteY1272" fmla="*/ 2057880 h 5532994"/>
              <a:gd name="connsiteX1273" fmla="*/ 2515192 w 6525156"/>
              <a:gd name="connsiteY1273" fmla="*/ 2001803 h 5532994"/>
              <a:gd name="connsiteX1274" fmla="*/ 2524972 w 6525156"/>
              <a:gd name="connsiteY1274" fmla="*/ 2011999 h 5532994"/>
              <a:gd name="connsiteX1275" fmla="*/ 2524972 w 6525156"/>
              <a:gd name="connsiteY1275" fmla="*/ 2001803 h 5532994"/>
              <a:gd name="connsiteX1276" fmla="*/ 2515192 w 6525156"/>
              <a:gd name="connsiteY1276" fmla="*/ 1974614 h 5532994"/>
              <a:gd name="connsiteX1277" fmla="*/ 1662669 w 6525156"/>
              <a:gd name="connsiteY1277" fmla="*/ 1955921 h 5532994"/>
              <a:gd name="connsiteX1278" fmla="*/ 1680600 w 6525156"/>
              <a:gd name="connsiteY1278" fmla="*/ 1974614 h 5532994"/>
              <a:gd name="connsiteX1279" fmla="*/ 1688749 w 6525156"/>
              <a:gd name="connsiteY1279" fmla="*/ 1974614 h 5532994"/>
              <a:gd name="connsiteX1280" fmla="*/ 1688749 w 6525156"/>
              <a:gd name="connsiteY1280" fmla="*/ 1955921 h 5532994"/>
              <a:gd name="connsiteX1281" fmla="*/ 2551054 w 6525156"/>
              <a:gd name="connsiteY1281" fmla="*/ 1945725 h 5532994"/>
              <a:gd name="connsiteX1282" fmla="*/ 2560834 w 6525156"/>
              <a:gd name="connsiteY1282" fmla="*/ 1974614 h 5532994"/>
              <a:gd name="connsiteX1283" fmla="*/ 2568985 w 6525156"/>
              <a:gd name="connsiteY1283" fmla="*/ 1974614 h 5532994"/>
              <a:gd name="connsiteX1284" fmla="*/ 2568985 w 6525156"/>
              <a:gd name="connsiteY1284" fmla="*/ 1945725 h 5532994"/>
              <a:gd name="connsiteX1285" fmla="*/ 6063847 w 6525156"/>
              <a:gd name="connsiteY1285" fmla="*/ 1899843 h 5532994"/>
              <a:gd name="connsiteX1286" fmla="*/ 6080148 w 6525156"/>
              <a:gd name="connsiteY1286" fmla="*/ 1899843 h 5532994"/>
              <a:gd name="connsiteX1287" fmla="*/ 6098078 w 6525156"/>
              <a:gd name="connsiteY1287" fmla="*/ 1918536 h 5532994"/>
              <a:gd name="connsiteX1288" fmla="*/ 6080148 w 6525156"/>
              <a:gd name="connsiteY1288" fmla="*/ 1918536 h 5532994"/>
              <a:gd name="connsiteX1289" fmla="*/ 6063847 w 6525156"/>
              <a:gd name="connsiteY1289" fmla="*/ 1899843 h 5532994"/>
              <a:gd name="connsiteX1290" fmla="*/ 1457281 w 6525156"/>
              <a:gd name="connsiteY1290" fmla="*/ 1825073 h 5532994"/>
              <a:gd name="connsiteX1291" fmla="*/ 1484992 w 6525156"/>
              <a:gd name="connsiteY1291" fmla="*/ 1825073 h 5532994"/>
              <a:gd name="connsiteX1292" fmla="*/ 1484992 w 6525156"/>
              <a:gd name="connsiteY1292" fmla="*/ 1862458 h 5532994"/>
              <a:gd name="connsiteX1293" fmla="*/ 1467061 w 6525156"/>
              <a:gd name="connsiteY1293" fmla="*/ 1881151 h 5532994"/>
              <a:gd name="connsiteX1294" fmla="*/ 1457281 w 6525156"/>
              <a:gd name="connsiteY1294" fmla="*/ 1881151 h 5532994"/>
              <a:gd name="connsiteX1295" fmla="*/ 1457281 w 6525156"/>
              <a:gd name="connsiteY1295" fmla="*/ 1872654 h 5532994"/>
              <a:gd name="connsiteX1296" fmla="*/ 1467061 w 6525156"/>
              <a:gd name="connsiteY1296" fmla="*/ 1853961 h 5532994"/>
              <a:gd name="connsiteX1297" fmla="*/ 1457281 w 6525156"/>
              <a:gd name="connsiteY1297" fmla="*/ 1825073 h 5532994"/>
              <a:gd name="connsiteX1298" fmla="*/ 2612997 w 6525156"/>
              <a:gd name="connsiteY1298" fmla="*/ 1770695 h 5532994"/>
              <a:gd name="connsiteX1299" fmla="*/ 2622777 w 6525156"/>
              <a:gd name="connsiteY1299" fmla="*/ 1770695 h 5532994"/>
              <a:gd name="connsiteX1300" fmla="*/ 2622777 w 6525156"/>
              <a:gd name="connsiteY1300" fmla="*/ 1789388 h 5532994"/>
              <a:gd name="connsiteX1301" fmla="*/ 2596696 w 6525156"/>
              <a:gd name="connsiteY1301" fmla="*/ 1789388 h 5532994"/>
              <a:gd name="connsiteX1302" fmla="*/ 2612997 w 6525156"/>
              <a:gd name="connsiteY1302" fmla="*/ 1770695 h 5532994"/>
              <a:gd name="connsiteX1303" fmla="*/ 1884358 w 6525156"/>
              <a:gd name="connsiteY1303" fmla="*/ 1760500 h 5532994"/>
              <a:gd name="connsiteX1304" fmla="*/ 1946300 w 6525156"/>
              <a:gd name="connsiteY1304" fmla="*/ 1770695 h 5532994"/>
              <a:gd name="connsiteX1305" fmla="*/ 1946300 w 6525156"/>
              <a:gd name="connsiteY1305" fmla="*/ 1779192 h 5532994"/>
              <a:gd name="connsiteX1306" fmla="*/ 1858277 w 6525156"/>
              <a:gd name="connsiteY1306" fmla="*/ 1835268 h 5532994"/>
              <a:gd name="connsiteX1307" fmla="*/ 1866427 w 6525156"/>
              <a:gd name="connsiteY1307" fmla="*/ 1853961 h 5532994"/>
              <a:gd name="connsiteX1308" fmla="*/ 1778403 w 6525156"/>
              <a:gd name="connsiteY1308" fmla="*/ 1927033 h 5532994"/>
              <a:gd name="connsiteX1309" fmla="*/ 1732761 w 6525156"/>
              <a:gd name="connsiteY1309" fmla="*/ 1955921 h 5532994"/>
              <a:gd name="connsiteX1310" fmla="*/ 1742541 w 6525156"/>
              <a:gd name="connsiteY1310" fmla="*/ 1974614 h 5532994"/>
              <a:gd name="connsiteX1311" fmla="*/ 1742541 w 6525156"/>
              <a:gd name="connsiteY1311" fmla="*/ 1983111 h 5532994"/>
              <a:gd name="connsiteX1312" fmla="*/ 1698531 w 6525156"/>
              <a:gd name="connsiteY1312" fmla="*/ 1974614 h 5532994"/>
              <a:gd name="connsiteX1313" fmla="*/ 1716462 w 6525156"/>
              <a:gd name="connsiteY1313" fmla="*/ 2001803 h 5532994"/>
              <a:gd name="connsiteX1314" fmla="*/ 1716462 w 6525156"/>
              <a:gd name="connsiteY1314" fmla="*/ 2011999 h 5532994"/>
              <a:gd name="connsiteX1315" fmla="*/ 1688749 w 6525156"/>
              <a:gd name="connsiteY1315" fmla="*/ 1993307 h 5532994"/>
              <a:gd name="connsiteX1316" fmla="*/ 1652889 w 6525156"/>
              <a:gd name="connsiteY1316" fmla="*/ 2020494 h 5532994"/>
              <a:gd name="connsiteX1317" fmla="*/ 1644738 w 6525156"/>
              <a:gd name="connsiteY1317" fmla="*/ 2020494 h 5532994"/>
              <a:gd name="connsiteX1318" fmla="*/ 1626807 w 6525156"/>
              <a:gd name="connsiteY1318" fmla="*/ 2011999 h 5532994"/>
              <a:gd name="connsiteX1319" fmla="*/ 1590946 w 6525156"/>
              <a:gd name="connsiteY1319" fmla="*/ 2047684 h 5532994"/>
              <a:gd name="connsiteX1320" fmla="*/ 1582795 w 6525156"/>
              <a:gd name="connsiteY1320" fmla="*/ 2039187 h 5532994"/>
              <a:gd name="connsiteX1321" fmla="*/ 1662669 w 6525156"/>
              <a:gd name="connsiteY1321" fmla="*/ 1927033 h 5532994"/>
              <a:gd name="connsiteX1322" fmla="*/ 1742541 w 6525156"/>
              <a:gd name="connsiteY1322" fmla="*/ 1843765 h 5532994"/>
              <a:gd name="connsiteX1323" fmla="*/ 1804484 w 6525156"/>
              <a:gd name="connsiteY1323" fmla="*/ 1789388 h 5532994"/>
              <a:gd name="connsiteX1324" fmla="*/ 1804484 w 6525156"/>
              <a:gd name="connsiteY1324" fmla="*/ 1797883 h 5532994"/>
              <a:gd name="connsiteX1325" fmla="*/ 1778403 w 6525156"/>
              <a:gd name="connsiteY1325" fmla="*/ 1835268 h 5532994"/>
              <a:gd name="connsiteX1326" fmla="*/ 1786553 w 6525156"/>
              <a:gd name="connsiteY1326" fmla="*/ 1835268 h 5532994"/>
              <a:gd name="connsiteX1327" fmla="*/ 1858277 w 6525156"/>
              <a:gd name="connsiteY1327" fmla="*/ 1808079 h 5532994"/>
              <a:gd name="connsiteX1328" fmla="*/ 1848497 w 6525156"/>
              <a:gd name="connsiteY1328" fmla="*/ 1789388 h 5532994"/>
              <a:gd name="connsiteX1329" fmla="*/ 1858277 w 6525156"/>
              <a:gd name="connsiteY1329" fmla="*/ 1789388 h 5532994"/>
              <a:gd name="connsiteX1330" fmla="*/ 1876208 w 6525156"/>
              <a:gd name="connsiteY1330" fmla="*/ 1797883 h 5532994"/>
              <a:gd name="connsiteX1331" fmla="*/ 1884358 w 6525156"/>
              <a:gd name="connsiteY1331" fmla="*/ 1760500 h 5532994"/>
              <a:gd name="connsiteX1332" fmla="*/ 3547025 w 6525156"/>
              <a:gd name="connsiteY1332" fmla="*/ 1733310 h 5532994"/>
              <a:gd name="connsiteX1333" fmla="*/ 3307405 w 6525156"/>
              <a:gd name="connsiteY1333" fmla="*/ 1862458 h 5532994"/>
              <a:gd name="connsiteX1334" fmla="*/ 3235682 w 6525156"/>
              <a:gd name="connsiteY1334" fmla="*/ 1918536 h 5532994"/>
              <a:gd name="connsiteX1335" fmla="*/ 3227531 w 6525156"/>
              <a:gd name="connsiteY1335" fmla="*/ 1910039 h 5532994"/>
              <a:gd name="connsiteX1336" fmla="*/ 3040074 w 6525156"/>
              <a:gd name="connsiteY1336" fmla="*/ 2057880 h 5532994"/>
              <a:gd name="connsiteX1337" fmla="*/ 3049854 w 6525156"/>
              <a:gd name="connsiteY1337" fmla="*/ 2076572 h 5532994"/>
              <a:gd name="connsiteX1338" fmla="*/ 2978131 w 6525156"/>
              <a:gd name="connsiteY1338" fmla="*/ 2130951 h 5532994"/>
              <a:gd name="connsiteX1339" fmla="*/ 2942269 w 6525156"/>
              <a:gd name="connsiteY1339" fmla="*/ 2122455 h 5532994"/>
              <a:gd name="connsiteX1340" fmla="*/ 2952051 w 6525156"/>
              <a:gd name="connsiteY1340" fmla="*/ 2141147 h 5532994"/>
              <a:gd name="connsiteX1341" fmla="*/ 2952051 w 6525156"/>
              <a:gd name="connsiteY1341" fmla="*/ 2159840 h 5532994"/>
              <a:gd name="connsiteX1342" fmla="*/ 2934121 w 6525156"/>
              <a:gd name="connsiteY1342" fmla="*/ 2159840 h 5532994"/>
              <a:gd name="connsiteX1343" fmla="*/ 2934121 w 6525156"/>
              <a:gd name="connsiteY1343" fmla="*/ 2130951 h 5532994"/>
              <a:gd name="connsiteX1344" fmla="*/ 2916190 w 6525156"/>
              <a:gd name="connsiteY1344" fmla="*/ 2130951 h 5532994"/>
              <a:gd name="connsiteX1345" fmla="*/ 2898259 w 6525156"/>
              <a:gd name="connsiteY1345" fmla="*/ 2149644 h 5532994"/>
              <a:gd name="connsiteX1346" fmla="*/ 2898259 w 6525156"/>
              <a:gd name="connsiteY1346" fmla="*/ 2159840 h 5532994"/>
              <a:gd name="connsiteX1347" fmla="*/ 2916190 w 6525156"/>
              <a:gd name="connsiteY1347" fmla="*/ 2159840 h 5532994"/>
              <a:gd name="connsiteX1348" fmla="*/ 2916190 w 6525156"/>
              <a:gd name="connsiteY1348" fmla="*/ 2197225 h 5532994"/>
              <a:gd name="connsiteX1349" fmla="*/ 2854247 w 6525156"/>
              <a:gd name="connsiteY1349" fmla="*/ 2215918 h 5532994"/>
              <a:gd name="connsiteX1350" fmla="*/ 2862397 w 6525156"/>
              <a:gd name="connsiteY1350" fmla="*/ 2232911 h 5532994"/>
              <a:gd name="connsiteX1351" fmla="*/ 2862397 w 6525156"/>
              <a:gd name="connsiteY1351" fmla="*/ 2243107 h 5532994"/>
              <a:gd name="connsiteX1352" fmla="*/ 2764592 w 6525156"/>
              <a:gd name="connsiteY1352" fmla="*/ 2326373 h 5532994"/>
              <a:gd name="connsiteX1353" fmla="*/ 2640708 w 6525156"/>
              <a:gd name="connsiteY1353" fmla="*/ 2447026 h 5532994"/>
              <a:gd name="connsiteX1354" fmla="*/ 2515192 w 6525156"/>
              <a:gd name="connsiteY1354" fmla="*/ 2576173 h 5532994"/>
              <a:gd name="connsiteX1355" fmla="*/ 2498893 w 6525156"/>
              <a:gd name="connsiteY1355" fmla="*/ 2567677 h 5532994"/>
              <a:gd name="connsiteX1356" fmla="*/ 2480962 w 6525156"/>
              <a:gd name="connsiteY1356" fmla="*/ 2586369 h 5532994"/>
              <a:gd name="connsiteX1357" fmla="*/ 2489112 w 6525156"/>
              <a:gd name="connsiteY1357" fmla="*/ 2605062 h 5532994"/>
              <a:gd name="connsiteX1358" fmla="*/ 2489112 w 6525156"/>
              <a:gd name="connsiteY1358" fmla="*/ 2632251 h 5532994"/>
              <a:gd name="connsiteX1359" fmla="*/ 2453251 w 6525156"/>
              <a:gd name="connsiteY1359" fmla="*/ 2659441 h 5532994"/>
              <a:gd name="connsiteX1360" fmla="*/ 2471182 w 6525156"/>
              <a:gd name="connsiteY1360" fmla="*/ 2678134 h 5532994"/>
              <a:gd name="connsiteX1361" fmla="*/ 2604846 w 6525156"/>
              <a:gd name="connsiteY1361" fmla="*/ 2605062 h 5532994"/>
              <a:gd name="connsiteX1362" fmla="*/ 2676570 w 6525156"/>
              <a:gd name="connsiteY1362" fmla="*/ 2548984 h 5532994"/>
              <a:gd name="connsiteX1363" fmla="*/ 2888479 w 6525156"/>
              <a:gd name="connsiteY1363" fmla="*/ 2455521 h 5532994"/>
              <a:gd name="connsiteX1364" fmla="*/ 2978131 w 6525156"/>
              <a:gd name="connsiteY1364" fmla="*/ 2409640 h 5532994"/>
              <a:gd name="connsiteX1365" fmla="*/ 3004212 w 6525156"/>
              <a:gd name="connsiteY1365" fmla="*/ 2419836 h 5532994"/>
              <a:gd name="connsiteX1366" fmla="*/ 3173739 w 6525156"/>
              <a:gd name="connsiteY1366" fmla="*/ 2317876 h 5532994"/>
              <a:gd name="connsiteX1367" fmla="*/ 3217751 w 6525156"/>
              <a:gd name="connsiteY1367" fmla="*/ 2280491 h 5532994"/>
              <a:gd name="connsiteX1368" fmla="*/ 3235682 w 6525156"/>
              <a:gd name="connsiteY1368" fmla="*/ 2288987 h 5532994"/>
              <a:gd name="connsiteX1369" fmla="*/ 3253612 w 6525156"/>
              <a:gd name="connsiteY1369" fmla="*/ 2243107 h 5532994"/>
              <a:gd name="connsiteX1370" fmla="*/ 3271544 w 6525156"/>
              <a:gd name="connsiteY1370" fmla="*/ 2251602 h 5532994"/>
              <a:gd name="connsiteX1371" fmla="*/ 3307405 w 6525156"/>
              <a:gd name="connsiteY1371" fmla="*/ 2197225 h 5532994"/>
              <a:gd name="connsiteX1372" fmla="*/ 3325336 w 6525156"/>
              <a:gd name="connsiteY1372" fmla="*/ 2197225 h 5532994"/>
              <a:gd name="connsiteX1373" fmla="*/ 3325336 w 6525156"/>
              <a:gd name="connsiteY1373" fmla="*/ 2168336 h 5532994"/>
              <a:gd name="connsiteX1374" fmla="*/ 3315556 w 6525156"/>
              <a:gd name="connsiteY1374" fmla="*/ 2168336 h 5532994"/>
              <a:gd name="connsiteX1375" fmla="*/ 3181889 w 6525156"/>
              <a:gd name="connsiteY1375" fmla="*/ 2205722 h 5532994"/>
              <a:gd name="connsiteX1376" fmla="*/ 3165588 w 6525156"/>
              <a:gd name="connsiteY1376" fmla="*/ 2197225 h 5532994"/>
              <a:gd name="connsiteX1377" fmla="*/ 3137879 w 6525156"/>
              <a:gd name="connsiteY1377" fmla="*/ 2205722 h 5532994"/>
              <a:gd name="connsiteX1378" fmla="*/ 3137879 w 6525156"/>
              <a:gd name="connsiteY1378" fmla="*/ 2197225 h 5532994"/>
              <a:gd name="connsiteX1379" fmla="*/ 3181889 w 6525156"/>
              <a:gd name="connsiteY1379" fmla="*/ 2130951 h 5532994"/>
              <a:gd name="connsiteX1380" fmla="*/ 3209600 w 6525156"/>
              <a:gd name="connsiteY1380" fmla="*/ 2159840 h 5532994"/>
              <a:gd name="connsiteX1381" fmla="*/ 3297625 w 6525156"/>
              <a:gd name="connsiteY1381" fmla="*/ 2103762 h 5532994"/>
              <a:gd name="connsiteX1382" fmla="*/ 3325336 w 6525156"/>
              <a:gd name="connsiteY1382" fmla="*/ 2066376 h 5532994"/>
              <a:gd name="connsiteX1383" fmla="*/ 3325336 w 6525156"/>
              <a:gd name="connsiteY1383" fmla="*/ 2057880 h 5532994"/>
              <a:gd name="connsiteX1384" fmla="*/ 3307405 w 6525156"/>
              <a:gd name="connsiteY1384" fmla="*/ 2057880 h 5532994"/>
              <a:gd name="connsiteX1385" fmla="*/ 3191670 w 6525156"/>
              <a:gd name="connsiteY1385" fmla="*/ 2113957 h 5532994"/>
              <a:gd name="connsiteX1386" fmla="*/ 3165588 w 6525156"/>
              <a:gd name="connsiteY1386" fmla="*/ 2103762 h 5532994"/>
              <a:gd name="connsiteX1387" fmla="*/ 3165588 w 6525156"/>
              <a:gd name="connsiteY1387" fmla="*/ 2076572 h 5532994"/>
              <a:gd name="connsiteX1388" fmla="*/ 3644828 w 6525156"/>
              <a:gd name="connsiteY1388" fmla="*/ 1843765 h 5532994"/>
              <a:gd name="connsiteX1389" fmla="*/ 3644828 w 6525156"/>
              <a:gd name="connsiteY1389" fmla="*/ 1789388 h 5532994"/>
              <a:gd name="connsiteX1390" fmla="*/ 3600816 w 6525156"/>
              <a:gd name="connsiteY1390" fmla="*/ 1733310 h 5532994"/>
              <a:gd name="connsiteX1391" fmla="*/ 1822415 w 6525156"/>
              <a:gd name="connsiteY1391" fmla="*/ 1733310 h 5532994"/>
              <a:gd name="connsiteX1392" fmla="*/ 1822415 w 6525156"/>
              <a:gd name="connsiteY1392" fmla="*/ 1779192 h 5532994"/>
              <a:gd name="connsiteX1393" fmla="*/ 1804484 w 6525156"/>
              <a:gd name="connsiteY1393" fmla="*/ 1779192 h 5532994"/>
              <a:gd name="connsiteX1394" fmla="*/ 1804484 w 6525156"/>
              <a:gd name="connsiteY1394" fmla="*/ 1752003 h 5532994"/>
              <a:gd name="connsiteX1395" fmla="*/ 1822415 w 6525156"/>
              <a:gd name="connsiteY1395" fmla="*/ 1733310 h 5532994"/>
              <a:gd name="connsiteX1396" fmla="*/ 1964230 w 6525156"/>
              <a:gd name="connsiteY1396" fmla="*/ 1714617 h 5532994"/>
              <a:gd name="connsiteX1397" fmla="*/ 1982161 w 6525156"/>
              <a:gd name="connsiteY1397" fmla="*/ 1733310 h 5532994"/>
              <a:gd name="connsiteX1398" fmla="*/ 1982161 w 6525156"/>
              <a:gd name="connsiteY1398" fmla="*/ 1760500 h 5532994"/>
              <a:gd name="connsiteX1399" fmla="*/ 1938149 w 6525156"/>
              <a:gd name="connsiteY1399" fmla="*/ 1760500 h 5532994"/>
              <a:gd name="connsiteX1400" fmla="*/ 1938149 w 6525156"/>
              <a:gd name="connsiteY1400" fmla="*/ 1752003 h 5532994"/>
              <a:gd name="connsiteX1401" fmla="*/ 1964230 w 6525156"/>
              <a:gd name="connsiteY1401" fmla="*/ 1714617 h 5532994"/>
              <a:gd name="connsiteX1402" fmla="*/ 4391400 w 6525156"/>
              <a:gd name="connsiteY1402" fmla="*/ 1621154 h 5532994"/>
              <a:gd name="connsiteX1403" fmla="*/ 4391400 w 6525156"/>
              <a:gd name="connsiteY1403" fmla="*/ 1631350 h 5532994"/>
              <a:gd name="connsiteX1404" fmla="*/ 4409328 w 6525156"/>
              <a:gd name="connsiteY1404" fmla="*/ 1650043 h 5532994"/>
              <a:gd name="connsiteX1405" fmla="*/ 4427260 w 6525156"/>
              <a:gd name="connsiteY1405" fmla="*/ 1650043 h 5532994"/>
              <a:gd name="connsiteX1406" fmla="*/ 4419110 w 6525156"/>
              <a:gd name="connsiteY1406" fmla="*/ 1621154 h 5532994"/>
              <a:gd name="connsiteX1407" fmla="*/ 1938149 w 6525156"/>
              <a:gd name="connsiteY1407" fmla="*/ 1585468 h 5532994"/>
              <a:gd name="connsiteX1408" fmla="*/ 1982161 w 6525156"/>
              <a:gd name="connsiteY1408" fmla="*/ 1631350 h 5532994"/>
              <a:gd name="connsiteX1409" fmla="*/ 1902289 w 6525156"/>
              <a:gd name="connsiteY1409" fmla="*/ 1706121 h 5532994"/>
              <a:gd name="connsiteX1410" fmla="*/ 1884358 w 6525156"/>
              <a:gd name="connsiteY1410" fmla="*/ 1723114 h 5532994"/>
              <a:gd name="connsiteX1411" fmla="*/ 1884358 w 6525156"/>
              <a:gd name="connsiteY1411" fmla="*/ 1706121 h 5532994"/>
              <a:gd name="connsiteX1412" fmla="*/ 1866427 w 6525156"/>
              <a:gd name="connsiteY1412" fmla="*/ 1733310 h 5532994"/>
              <a:gd name="connsiteX1413" fmla="*/ 1840346 w 6525156"/>
              <a:gd name="connsiteY1413" fmla="*/ 1733310 h 5532994"/>
              <a:gd name="connsiteX1414" fmla="*/ 1912069 w 6525156"/>
              <a:gd name="connsiteY1414" fmla="*/ 1612657 h 5532994"/>
              <a:gd name="connsiteX1415" fmla="*/ 1938149 w 6525156"/>
              <a:gd name="connsiteY1415" fmla="*/ 1612657 h 5532994"/>
              <a:gd name="connsiteX1416" fmla="*/ 1405118 w 6525156"/>
              <a:gd name="connsiteY1416" fmla="*/ 1548084 h 5532994"/>
              <a:gd name="connsiteX1417" fmla="*/ 1423049 w 6525156"/>
              <a:gd name="connsiteY1417" fmla="*/ 1548084 h 5532994"/>
              <a:gd name="connsiteX1418" fmla="*/ 1423049 w 6525156"/>
              <a:gd name="connsiteY1418" fmla="*/ 1575272 h 5532994"/>
              <a:gd name="connsiteX1419" fmla="*/ 1405118 w 6525156"/>
              <a:gd name="connsiteY1419" fmla="*/ 1575272 h 5532994"/>
              <a:gd name="connsiteX1420" fmla="*/ 2071814 w 6525156"/>
              <a:gd name="connsiteY1420" fmla="*/ 1186127 h 5532994"/>
              <a:gd name="connsiteX1421" fmla="*/ 2089745 w 6525156"/>
              <a:gd name="connsiteY1421" fmla="*/ 1215016 h 5532994"/>
              <a:gd name="connsiteX1422" fmla="*/ 2089745 w 6525156"/>
              <a:gd name="connsiteY1422" fmla="*/ 1223513 h 5532994"/>
              <a:gd name="connsiteX1423" fmla="*/ 2071814 w 6525156"/>
              <a:gd name="connsiteY1423" fmla="*/ 1242205 h 5532994"/>
              <a:gd name="connsiteX1424" fmla="*/ 2062035 w 6525156"/>
              <a:gd name="connsiteY1424" fmla="*/ 1232010 h 5532994"/>
              <a:gd name="connsiteX1425" fmla="*/ 2044104 w 6525156"/>
              <a:gd name="connsiteY1425" fmla="*/ 1250702 h 5532994"/>
              <a:gd name="connsiteX1426" fmla="*/ 2035954 w 6525156"/>
              <a:gd name="connsiteY1426" fmla="*/ 1250702 h 5532994"/>
              <a:gd name="connsiteX1427" fmla="*/ 2018023 w 6525156"/>
              <a:gd name="connsiteY1427" fmla="*/ 1232010 h 5532994"/>
              <a:gd name="connsiteX1428" fmla="*/ 2071814 w 6525156"/>
              <a:gd name="connsiteY1428" fmla="*/ 1186127 h 5532994"/>
              <a:gd name="connsiteX1429" fmla="*/ 1946300 w 6525156"/>
              <a:gd name="connsiteY1429" fmla="*/ 1028091 h 5532994"/>
              <a:gd name="connsiteX1430" fmla="*/ 1902289 w 6525156"/>
              <a:gd name="connsiteY1430" fmla="*/ 1094365 h 5532994"/>
              <a:gd name="connsiteX1431" fmla="*/ 1902289 w 6525156"/>
              <a:gd name="connsiteY1431" fmla="*/ 1102862 h 5532994"/>
              <a:gd name="connsiteX1432" fmla="*/ 1964230 w 6525156"/>
              <a:gd name="connsiteY1432" fmla="*/ 1075672 h 5532994"/>
              <a:gd name="connsiteX1433" fmla="*/ 1956080 w 6525156"/>
              <a:gd name="connsiteY1433" fmla="*/ 1028091 h 5532994"/>
              <a:gd name="connsiteX1434" fmla="*/ 2044104 w 6525156"/>
              <a:gd name="connsiteY1434" fmla="*/ 992405 h 5532994"/>
              <a:gd name="connsiteX1435" fmla="*/ 2026173 w 6525156"/>
              <a:gd name="connsiteY1435" fmla="*/ 1000902 h 5532994"/>
              <a:gd name="connsiteX1436" fmla="*/ 2035954 w 6525156"/>
              <a:gd name="connsiteY1436" fmla="*/ 1019594 h 5532994"/>
              <a:gd name="connsiteX1437" fmla="*/ 2035954 w 6525156"/>
              <a:gd name="connsiteY1437" fmla="*/ 1028091 h 5532994"/>
              <a:gd name="connsiteX1438" fmla="*/ 1974011 w 6525156"/>
              <a:gd name="connsiteY1438" fmla="*/ 1028091 h 5532994"/>
              <a:gd name="connsiteX1439" fmla="*/ 1974011 w 6525156"/>
              <a:gd name="connsiteY1439" fmla="*/ 1046784 h 5532994"/>
              <a:gd name="connsiteX1440" fmla="*/ 2000092 w 6525156"/>
              <a:gd name="connsiteY1440" fmla="*/ 1056980 h 5532994"/>
              <a:gd name="connsiteX1441" fmla="*/ 2044104 w 6525156"/>
              <a:gd name="connsiteY1441" fmla="*/ 1028091 h 5532994"/>
              <a:gd name="connsiteX1442" fmla="*/ 2079966 w 6525156"/>
              <a:gd name="connsiteY1442" fmla="*/ 1038287 h 5532994"/>
              <a:gd name="connsiteX1443" fmla="*/ 2053885 w 6525156"/>
              <a:gd name="connsiteY1443" fmla="*/ 992405 h 5532994"/>
              <a:gd name="connsiteX1444" fmla="*/ 3778494 w 6525156"/>
              <a:gd name="connsiteY1444" fmla="*/ 936327 h 5532994"/>
              <a:gd name="connsiteX1445" fmla="*/ 3760564 w 6525156"/>
              <a:gd name="connsiteY1445" fmla="*/ 955020 h 5532994"/>
              <a:gd name="connsiteX1446" fmla="*/ 3796424 w 6525156"/>
              <a:gd name="connsiteY1446" fmla="*/ 955020 h 5532994"/>
              <a:gd name="connsiteX1447" fmla="*/ 3778494 w 6525156"/>
              <a:gd name="connsiteY1447" fmla="*/ 936327 h 5532994"/>
              <a:gd name="connsiteX1448" fmla="*/ 3155810 w 6525156"/>
              <a:gd name="connsiteY1448" fmla="*/ 936327 h 5532994"/>
              <a:gd name="connsiteX1449" fmla="*/ 3119948 w 6525156"/>
              <a:gd name="connsiteY1449" fmla="*/ 973712 h 5532994"/>
              <a:gd name="connsiteX1450" fmla="*/ 3102017 w 6525156"/>
              <a:gd name="connsiteY1450" fmla="*/ 955020 h 5532994"/>
              <a:gd name="connsiteX1451" fmla="*/ 3155810 w 6525156"/>
              <a:gd name="connsiteY1451" fmla="*/ 936327 h 5532994"/>
              <a:gd name="connsiteX1452" fmla="*/ 2123976 w 6525156"/>
              <a:gd name="connsiteY1452" fmla="*/ 917634 h 5532994"/>
              <a:gd name="connsiteX1453" fmla="*/ 2133757 w 6525156"/>
              <a:gd name="connsiteY1453" fmla="*/ 917634 h 5532994"/>
              <a:gd name="connsiteX1454" fmla="*/ 2159838 w 6525156"/>
              <a:gd name="connsiteY1454" fmla="*/ 936327 h 5532994"/>
              <a:gd name="connsiteX1455" fmla="*/ 2221781 w 6525156"/>
              <a:gd name="connsiteY1455" fmla="*/ 917634 h 5532994"/>
              <a:gd name="connsiteX1456" fmla="*/ 2239712 w 6525156"/>
              <a:gd name="connsiteY1456" fmla="*/ 944824 h 5532994"/>
              <a:gd name="connsiteX1457" fmla="*/ 2213631 w 6525156"/>
              <a:gd name="connsiteY1457" fmla="*/ 973712 h 5532994"/>
              <a:gd name="connsiteX1458" fmla="*/ 2159838 w 6525156"/>
              <a:gd name="connsiteY1458" fmla="*/ 973712 h 5532994"/>
              <a:gd name="connsiteX1459" fmla="*/ 2159838 w 6525156"/>
              <a:gd name="connsiteY1459" fmla="*/ 955020 h 5532994"/>
              <a:gd name="connsiteX1460" fmla="*/ 2141907 w 6525156"/>
              <a:gd name="connsiteY1460" fmla="*/ 955020 h 5532994"/>
              <a:gd name="connsiteX1461" fmla="*/ 2115826 w 6525156"/>
              <a:gd name="connsiteY1461" fmla="*/ 982209 h 5532994"/>
              <a:gd name="connsiteX1462" fmla="*/ 2133757 w 6525156"/>
              <a:gd name="connsiteY1462" fmla="*/ 1038287 h 5532994"/>
              <a:gd name="connsiteX1463" fmla="*/ 2018023 w 6525156"/>
              <a:gd name="connsiteY1463" fmla="*/ 1121553 h 5532994"/>
              <a:gd name="connsiteX1464" fmla="*/ 1982161 w 6525156"/>
              <a:gd name="connsiteY1464" fmla="*/ 1130049 h 5532994"/>
              <a:gd name="connsiteX1465" fmla="*/ 1974011 w 6525156"/>
              <a:gd name="connsiteY1465" fmla="*/ 1102862 h 5532994"/>
              <a:gd name="connsiteX1466" fmla="*/ 1884358 w 6525156"/>
              <a:gd name="connsiteY1466" fmla="*/ 1140245 h 5532994"/>
              <a:gd name="connsiteX1467" fmla="*/ 1884358 w 6525156"/>
              <a:gd name="connsiteY1467" fmla="*/ 1158938 h 5532994"/>
              <a:gd name="connsiteX1468" fmla="*/ 1912069 w 6525156"/>
              <a:gd name="connsiteY1468" fmla="*/ 1177631 h 5532994"/>
              <a:gd name="connsiteX1469" fmla="*/ 1884358 w 6525156"/>
              <a:gd name="connsiteY1469" fmla="*/ 1215016 h 5532994"/>
              <a:gd name="connsiteX1470" fmla="*/ 1814265 w 6525156"/>
              <a:gd name="connsiteY1470" fmla="*/ 1215016 h 5532994"/>
              <a:gd name="connsiteX1471" fmla="*/ 1796334 w 6525156"/>
              <a:gd name="connsiteY1471" fmla="*/ 1204820 h 5532994"/>
              <a:gd name="connsiteX1472" fmla="*/ 1778403 w 6525156"/>
              <a:gd name="connsiteY1472" fmla="*/ 1279591 h 5532994"/>
              <a:gd name="connsiteX1473" fmla="*/ 1786553 w 6525156"/>
              <a:gd name="connsiteY1473" fmla="*/ 1298283 h 5532994"/>
              <a:gd name="connsiteX1474" fmla="*/ 1662669 w 6525156"/>
              <a:gd name="connsiteY1474" fmla="*/ 1492006 h 5532994"/>
              <a:gd name="connsiteX1475" fmla="*/ 1582795 w 6525156"/>
              <a:gd name="connsiteY1475" fmla="*/ 1529392 h 5532994"/>
              <a:gd name="connsiteX1476" fmla="*/ 1582795 w 6525156"/>
              <a:gd name="connsiteY1476" fmla="*/ 1510699 h 5532994"/>
              <a:gd name="connsiteX1477" fmla="*/ 1564864 w 6525156"/>
              <a:gd name="connsiteY1477" fmla="*/ 1510699 h 5532994"/>
              <a:gd name="connsiteX1478" fmla="*/ 1546933 w 6525156"/>
              <a:gd name="connsiteY1478" fmla="*/ 1537889 h 5532994"/>
              <a:gd name="connsiteX1479" fmla="*/ 1520852 w 6525156"/>
              <a:gd name="connsiteY1479" fmla="*/ 1529392 h 5532994"/>
              <a:gd name="connsiteX1480" fmla="*/ 1529003 w 6525156"/>
              <a:gd name="connsiteY1480" fmla="*/ 1548084 h 5532994"/>
              <a:gd name="connsiteX1481" fmla="*/ 1511072 w 6525156"/>
              <a:gd name="connsiteY1481" fmla="*/ 1556579 h 5532994"/>
              <a:gd name="connsiteX1482" fmla="*/ 1493141 w 6525156"/>
              <a:gd name="connsiteY1482" fmla="*/ 1519196 h 5532994"/>
              <a:gd name="connsiteX1483" fmla="*/ 1493141 w 6525156"/>
              <a:gd name="connsiteY1483" fmla="*/ 1510699 h 5532994"/>
              <a:gd name="connsiteX1484" fmla="*/ 1502921 w 6525156"/>
              <a:gd name="connsiteY1484" fmla="*/ 1492006 h 5532994"/>
              <a:gd name="connsiteX1485" fmla="*/ 1484992 w 6525156"/>
              <a:gd name="connsiteY1485" fmla="*/ 1492006 h 5532994"/>
              <a:gd name="connsiteX1486" fmla="*/ 1457281 w 6525156"/>
              <a:gd name="connsiteY1486" fmla="*/ 1510699 h 5532994"/>
              <a:gd name="connsiteX1487" fmla="*/ 1440980 w 6525156"/>
              <a:gd name="connsiteY1487" fmla="*/ 1502202 h 5532994"/>
              <a:gd name="connsiteX1488" fmla="*/ 1475210 w 6525156"/>
              <a:gd name="connsiteY1488" fmla="*/ 1473314 h 5532994"/>
              <a:gd name="connsiteX1489" fmla="*/ 1475210 w 6525156"/>
              <a:gd name="connsiteY1489" fmla="*/ 1464817 h 5532994"/>
              <a:gd name="connsiteX1490" fmla="*/ 1467061 w 6525156"/>
              <a:gd name="connsiteY1490" fmla="*/ 1418935 h 5532994"/>
              <a:gd name="connsiteX1491" fmla="*/ 1502921 w 6525156"/>
              <a:gd name="connsiteY1491" fmla="*/ 1381549 h 5532994"/>
              <a:gd name="connsiteX1492" fmla="*/ 1484992 w 6525156"/>
              <a:gd name="connsiteY1492" fmla="*/ 1306780 h 5532994"/>
              <a:gd name="connsiteX1493" fmla="*/ 1662669 w 6525156"/>
              <a:gd name="connsiteY1493" fmla="*/ 1177631 h 5532994"/>
              <a:gd name="connsiteX1494" fmla="*/ 1670820 w 6525156"/>
              <a:gd name="connsiteY1494" fmla="*/ 1186127 h 5532994"/>
              <a:gd name="connsiteX1495" fmla="*/ 1768623 w 6525156"/>
              <a:gd name="connsiteY1495" fmla="*/ 1102862 h 5532994"/>
              <a:gd name="connsiteX1496" fmla="*/ 1786553 w 6525156"/>
              <a:gd name="connsiteY1496" fmla="*/ 1113058 h 5532994"/>
              <a:gd name="connsiteX1497" fmla="*/ 1804484 w 6525156"/>
              <a:gd name="connsiteY1497" fmla="*/ 1084169 h 5532994"/>
              <a:gd name="connsiteX1498" fmla="*/ 1830566 w 6525156"/>
              <a:gd name="connsiteY1498" fmla="*/ 1084169 h 5532994"/>
              <a:gd name="connsiteX1499" fmla="*/ 1920218 w 6525156"/>
              <a:gd name="connsiteY1499" fmla="*/ 1000902 h 5532994"/>
              <a:gd name="connsiteX1500" fmla="*/ 1974011 w 6525156"/>
              <a:gd name="connsiteY1500" fmla="*/ 973712 h 5532994"/>
              <a:gd name="connsiteX1501" fmla="*/ 1982161 w 6525156"/>
              <a:gd name="connsiteY1501" fmla="*/ 973712 h 5532994"/>
              <a:gd name="connsiteX1502" fmla="*/ 2000092 w 6525156"/>
              <a:gd name="connsiteY1502" fmla="*/ 992405 h 5532994"/>
              <a:gd name="connsiteX1503" fmla="*/ 2123976 w 6525156"/>
              <a:gd name="connsiteY1503" fmla="*/ 917634 h 5532994"/>
              <a:gd name="connsiteX1504" fmla="*/ 3858367 w 6525156"/>
              <a:gd name="connsiteY1504" fmla="*/ 909137 h 5532994"/>
              <a:gd name="connsiteX1505" fmla="*/ 3832286 w 6525156"/>
              <a:gd name="connsiteY1505" fmla="*/ 936327 h 5532994"/>
              <a:gd name="connsiteX1506" fmla="*/ 3832286 w 6525156"/>
              <a:gd name="connsiteY1506" fmla="*/ 955020 h 5532994"/>
              <a:gd name="connsiteX1507" fmla="*/ 3866517 w 6525156"/>
              <a:gd name="connsiteY1507" fmla="*/ 926131 h 5532994"/>
              <a:gd name="connsiteX1508" fmla="*/ 3866517 w 6525156"/>
              <a:gd name="connsiteY1508" fmla="*/ 909137 h 5532994"/>
              <a:gd name="connsiteX1509" fmla="*/ 3315556 w 6525156"/>
              <a:gd name="connsiteY1509" fmla="*/ 676330 h 5532994"/>
              <a:gd name="connsiteX1510" fmla="*/ 3333486 w 6525156"/>
              <a:gd name="connsiteY1510" fmla="*/ 676330 h 5532994"/>
              <a:gd name="connsiteX1511" fmla="*/ 3351416 w 6525156"/>
              <a:gd name="connsiteY1511" fmla="*/ 695023 h 5532994"/>
              <a:gd name="connsiteX1512" fmla="*/ 3279694 w 6525156"/>
              <a:gd name="connsiteY1512" fmla="*/ 732408 h 5532994"/>
              <a:gd name="connsiteX1513" fmla="*/ 3263393 w 6525156"/>
              <a:gd name="connsiteY1513" fmla="*/ 713716 h 5532994"/>
              <a:gd name="connsiteX1514" fmla="*/ 3263393 w 6525156"/>
              <a:gd name="connsiteY1514" fmla="*/ 705219 h 5532994"/>
              <a:gd name="connsiteX1515" fmla="*/ 3315556 w 6525156"/>
              <a:gd name="connsiteY1515" fmla="*/ 676330 h 5532994"/>
              <a:gd name="connsiteX1516" fmla="*/ 4720672 w 6525156"/>
              <a:gd name="connsiteY1516" fmla="*/ 528490 h 5532994"/>
              <a:gd name="connsiteX1517" fmla="*/ 4712522 w 6525156"/>
              <a:gd name="connsiteY1517" fmla="*/ 555679 h 5532994"/>
              <a:gd name="connsiteX1518" fmla="*/ 4728822 w 6525156"/>
              <a:gd name="connsiteY1518" fmla="*/ 555679 h 5532994"/>
              <a:gd name="connsiteX1519" fmla="*/ 4728822 w 6525156"/>
              <a:gd name="connsiteY1519" fmla="*/ 528490 h 5532994"/>
              <a:gd name="connsiteX1520" fmla="*/ 3343267 w 6525156"/>
              <a:gd name="connsiteY1520" fmla="*/ 389146 h 5532994"/>
              <a:gd name="connsiteX1521" fmla="*/ 3395428 w 6525156"/>
              <a:gd name="connsiteY1521" fmla="*/ 399342 h 5532994"/>
              <a:gd name="connsiteX1522" fmla="*/ 3387277 w 6525156"/>
              <a:gd name="connsiteY1522" fmla="*/ 445222 h 5532994"/>
              <a:gd name="connsiteX1523" fmla="*/ 3387277 w 6525156"/>
              <a:gd name="connsiteY1523" fmla="*/ 453719 h 5532994"/>
              <a:gd name="connsiteX1524" fmla="*/ 3449220 w 6525156"/>
              <a:gd name="connsiteY1524" fmla="*/ 482608 h 5532994"/>
              <a:gd name="connsiteX1525" fmla="*/ 3449220 w 6525156"/>
              <a:gd name="connsiteY1525" fmla="*/ 491105 h 5532994"/>
              <a:gd name="connsiteX1526" fmla="*/ 3333486 w 6525156"/>
              <a:gd name="connsiteY1526" fmla="*/ 536987 h 5532994"/>
              <a:gd name="connsiteX1527" fmla="*/ 3325336 w 6525156"/>
              <a:gd name="connsiteY1527" fmla="*/ 547183 h 5532994"/>
              <a:gd name="connsiteX1528" fmla="*/ 3271544 w 6525156"/>
              <a:gd name="connsiteY1528" fmla="*/ 547183 h 5532994"/>
              <a:gd name="connsiteX1529" fmla="*/ 3191670 w 6525156"/>
              <a:gd name="connsiteY1529" fmla="*/ 509797 h 5532994"/>
              <a:gd name="connsiteX1530" fmla="*/ 3084086 w 6525156"/>
              <a:gd name="connsiteY1530" fmla="*/ 565875 h 5532994"/>
              <a:gd name="connsiteX1531" fmla="*/ 3075936 w 6525156"/>
              <a:gd name="connsiteY1531" fmla="*/ 565875 h 5532994"/>
              <a:gd name="connsiteX1532" fmla="*/ 3022143 w 6525156"/>
              <a:gd name="connsiteY1532" fmla="*/ 555679 h 5532994"/>
              <a:gd name="connsiteX1533" fmla="*/ 2978131 w 6525156"/>
              <a:gd name="connsiteY1533" fmla="*/ 565875 h 5532994"/>
              <a:gd name="connsiteX1534" fmla="*/ 2986282 w 6525156"/>
              <a:gd name="connsiteY1534" fmla="*/ 584568 h 5532994"/>
              <a:gd name="connsiteX1535" fmla="*/ 2924338 w 6525156"/>
              <a:gd name="connsiteY1535" fmla="*/ 603261 h 5532994"/>
              <a:gd name="connsiteX1536" fmla="*/ 2924338 w 6525156"/>
              <a:gd name="connsiteY1536" fmla="*/ 593065 h 5532994"/>
              <a:gd name="connsiteX1537" fmla="*/ 2906408 w 6525156"/>
              <a:gd name="connsiteY1537" fmla="*/ 603261 h 5532994"/>
              <a:gd name="connsiteX1538" fmla="*/ 2790674 w 6525156"/>
              <a:gd name="connsiteY1538" fmla="*/ 603261 h 5532994"/>
              <a:gd name="connsiteX1539" fmla="*/ 2774373 w 6525156"/>
              <a:gd name="connsiteY1539" fmla="*/ 584568 h 5532994"/>
              <a:gd name="connsiteX1540" fmla="*/ 2676570 w 6525156"/>
              <a:gd name="connsiteY1540" fmla="*/ 603261 h 5532994"/>
              <a:gd name="connsiteX1541" fmla="*/ 2630928 w 6525156"/>
              <a:gd name="connsiteY1541" fmla="*/ 574372 h 5532994"/>
              <a:gd name="connsiteX1542" fmla="*/ 2622777 w 6525156"/>
              <a:gd name="connsiteY1542" fmla="*/ 584568 h 5532994"/>
              <a:gd name="connsiteX1543" fmla="*/ 2612997 w 6525156"/>
              <a:gd name="connsiteY1543" fmla="*/ 565875 h 5532994"/>
              <a:gd name="connsiteX1544" fmla="*/ 2612997 w 6525156"/>
              <a:gd name="connsiteY1544" fmla="*/ 547183 h 5532994"/>
              <a:gd name="connsiteX1545" fmla="*/ 2658639 w 6525156"/>
              <a:gd name="connsiteY1545" fmla="*/ 547183 h 5532994"/>
              <a:gd name="connsiteX1546" fmla="*/ 3058005 w 6525156"/>
              <a:gd name="connsiteY1546" fmla="*/ 426532 h 5532994"/>
              <a:gd name="connsiteX1547" fmla="*/ 3119948 w 6525156"/>
              <a:gd name="connsiteY1547" fmla="*/ 399342 h 5532994"/>
              <a:gd name="connsiteX1548" fmla="*/ 3199820 w 6525156"/>
              <a:gd name="connsiteY1548" fmla="*/ 399342 h 5532994"/>
              <a:gd name="connsiteX1549" fmla="*/ 3199820 w 6525156"/>
              <a:gd name="connsiteY1549" fmla="*/ 416334 h 5532994"/>
              <a:gd name="connsiteX1550" fmla="*/ 3263393 w 6525156"/>
              <a:gd name="connsiteY1550" fmla="*/ 416334 h 5532994"/>
              <a:gd name="connsiteX1551" fmla="*/ 3343267 w 6525156"/>
              <a:gd name="connsiteY1551" fmla="*/ 389146 h 5532994"/>
              <a:gd name="connsiteX1552" fmla="*/ 3894228 w 6525156"/>
              <a:gd name="connsiteY1552" fmla="*/ 380649 h 5532994"/>
              <a:gd name="connsiteX1553" fmla="*/ 3894228 w 6525156"/>
              <a:gd name="connsiteY1553" fmla="*/ 389146 h 5532994"/>
              <a:gd name="connsiteX1554" fmla="*/ 3902379 w 6525156"/>
              <a:gd name="connsiteY1554" fmla="*/ 407839 h 5532994"/>
              <a:gd name="connsiteX1555" fmla="*/ 3930090 w 6525156"/>
              <a:gd name="connsiteY1555" fmla="*/ 399342 h 5532994"/>
              <a:gd name="connsiteX1556" fmla="*/ 3912159 w 6525156"/>
              <a:gd name="connsiteY1556" fmla="*/ 380649 h 5532994"/>
              <a:gd name="connsiteX1557" fmla="*/ 3459001 w 6525156"/>
              <a:gd name="connsiteY1557" fmla="*/ 361957 h 5532994"/>
              <a:gd name="connsiteX1558" fmla="*/ 3493232 w 6525156"/>
              <a:gd name="connsiteY1558" fmla="*/ 361957 h 5532994"/>
              <a:gd name="connsiteX1559" fmla="*/ 3493232 w 6525156"/>
              <a:gd name="connsiteY1559" fmla="*/ 380649 h 5532994"/>
              <a:gd name="connsiteX1560" fmla="*/ 3459001 w 6525156"/>
              <a:gd name="connsiteY1560" fmla="*/ 380649 h 5532994"/>
              <a:gd name="connsiteX1561" fmla="*/ 3902379 w 6525156"/>
              <a:gd name="connsiteY1561" fmla="*/ 268493 h 5532994"/>
              <a:gd name="connsiteX1562" fmla="*/ 4044194 w 6525156"/>
              <a:gd name="connsiteY1562" fmla="*/ 324571 h 5532994"/>
              <a:gd name="connsiteX1563" fmla="*/ 4044194 w 6525156"/>
              <a:gd name="connsiteY1563" fmla="*/ 333068 h 5532994"/>
              <a:gd name="connsiteX1564" fmla="*/ 4009964 w 6525156"/>
              <a:gd name="connsiteY1564" fmla="*/ 380649 h 5532994"/>
              <a:gd name="connsiteX1565" fmla="*/ 4053974 w 6525156"/>
              <a:gd name="connsiteY1565" fmla="*/ 416334 h 5532994"/>
              <a:gd name="connsiteX1566" fmla="*/ 4141999 w 6525156"/>
              <a:gd name="connsiteY1566" fmla="*/ 416334 h 5532994"/>
              <a:gd name="connsiteX1567" fmla="*/ 4159930 w 6525156"/>
              <a:gd name="connsiteY1567" fmla="*/ 435027 h 5532994"/>
              <a:gd name="connsiteX1568" fmla="*/ 4169710 w 6525156"/>
              <a:gd name="connsiteY1568" fmla="*/ 426532 h 5532994"/>
              <a:gd name="connsiteX1569" fmla="*/ 4213722 w 6525156"/>
              <a:gd name="connsiteY1569" fmla="*/ 435027 h 5532994"/>
              <a:gd name="connsiteX1570" fmla="*/ 4267513 w 6525156"/>
              <a:gd name="connsiteY1570" fmla="*/ 426532 h 5532994"/>
              <a:gd name="connsiteX1571" fmla="*/ 4267513 w 6525156"/>
              <a:gd name="connsiteY1571" fmla="*/ 435027 h 5532994"/>
              <a:gd name="connsiteX1572" fmla="*/ 4285444 w 6525156"/>
              <a:gd name="connsiteY1572" fmla="*/ 426532 h 5532994"/>
              <a:gd name="connsiteX1573" fmla="*/ 4329456 w 6525156"/>
              <a:gd name="connsiteY1573" fmla="*/ 435027 h 5532994"/>
              <a:gd name="connsiteX1574" fmla="*/ 4622869 w 6525156"/>
              <a:gd name="connsiteY1574" fmla="*/ 314376 h 5532994"/>
              <a:gd name="connsiteX1575" fmla="*/ 4622869 w 6525156"/>
              <a:gd name="connsiteY1575" fmla="*/ 324571 h 5532994"/>
              <a:gd name="connsiteX1576" fmla="*/ 4792396 w 6525156"/>
              <a:gd name="connsiteY1576" fmla="*/ 297382 h 5532994"/>
              <a:gd name="connsiteX1577" fmla="*/ 4792396 w 6525156"/>
              <a:gd name="connsiteY1577" fmla="*/ 314376 h 5532994"/>
              <a:gd name="connsiteX1578" fmla="*/ 4712522 w 6525156"/>
              <a:gd name="connsiteY1578" fmla="*/ 361957 h 5532994"/>
              <a:gd name="connsiteX1579" fmla="*/ 4712522 w 6525156"/>
              <a:gd name="connsiteY1579" fmla="*/ 370454 h 5532994"/>
              <a:gd name="connsiteX1580" fmla="*/ 4728822 w 6525156"/>
              <a:gd name="connsiteY1580" fmla="*/ 380649 h 5532994"/>
              <a:gd name="connsiteX1581" fmla="*/ 4746754 w 6525156"/>
              <a:gd name="connsiteY1581" fmla="*/ 370454 h 5532994"/>
              <a:gd name="connsiteX1582" fmla="*/ 4756534 w 6525156"/>
              <a:gd name="connsiteY1582" fmla="*/ 370454 h 5532994"/>
              <a:gd name="connsiteX1583" fmla="*/ 4774464 w 6525156"/>
              <a:gd name="connsiteY1583" fmla="*/ 389146 h 5532994"/>
              <a:gd name="connsiteX1584" fmla="*/ 4738602 w 6525156"/>
              <a:gd name="connsiteY1584" fmla="*/ 472412 h 5532994"/>
              <a:gd name="connsiteX1585" fmla="*/ 4720672 w 6525156"/>
              <a:gd name="connsiteY1585" fmla="*/ 463915 h 5532994"/>
              <a:gd name="connsiteX1586" fmla="*/ 4676662 w 6525156"/>
              <a:gd name="connsiteY1586" fmla="*/ 491105 h 5532994"/>
              <a:gd name="connsiteX1587" fmla="*/ 4658730 w 6525156"/>
              <a:gd name="connsiteY1587" fmla="*/ 482608 h 5532994"/>
              <a:gd name="connsiteX1588" fmla="*/ 4542995 w 6525156"/>
              <a:gd name="connsiteY1588" fmla="*/ 565875 h 5532994"/>
              <a:gd name="connsiteX1589" fmla="*/ 4542995 w 6525156"/>
              <a:gd name="connsiteY1589" fmla="*/ 574372 h 5532994"/>
              <a:gd name="connsiteX1590" fmla="*/ 4560926 w 6525156"/>
              <a:gd name="connsiteY1590" fmla="*/ 555679 h 5532994"/>
              <a:gd name="connsiteX1591" fmla="*/ 4578856 w 6525156"/>
              <a:gd name="connsiteY1591" fmla="*/ 565875 h 5532994"/>
              <a:gd name="connsiteX1592" fmla="*/ 4622869 w 6525156"/>
              <a:gd name="connsiteY1592" fmla="*/ 565875 h 5532994"/>
              <a:gd name="connsiteX1593" fmla="*/ 4622869 w 6525156"/>
              <a:gd name="connsiteY1593" fmla="*/ 547183 h 5532994"/>
              <a:gd name="connsiteX1594" fmla="*/ 4676662 w 6525156"/>
              <a:gd name="connsiteY1594" fmla="*/ 547183 h 5532994"/>
              <a:gd name="connsiteX1595" fmla="*/ 4702741 w 6525156"/>
              <a:gd name="connsiteY1595" fmla="*/ 565875 h 5532994"/>
              <a:gd name="connsiteX1596" fmla="*/ 4720672 w 6525156"/>
              <a:gd name="connsiteY1596" fmla="*/ 518294 h 5532994"/>
              <a:gd name="connsiteX1597" fmla="*/ 4728822 w 6525156"/>
              <a:gd name="connsiteY1597" fmla="*/ 518294 h 5532994"/>
              <a:gd name="connsiteX1598" fmla="*/ 4756534 w 6525156"/>
              <a:gd name="connsiteY1598" fmla="*/ 536987 h 5532994"/>
              <a:gd name="connsiteX1599" fmla="*/ 4764684 w 6525156"/>
              <a:gd name="connsiteY1599" fmla="*/ 536987 h 5532994"/>
              <a:gd name="connsiteX1600" fmla="*/ 4764684 w 6525156"/>
              <a:gd name="connsiteY1600" fmla="*/ 518294 h 5532994"/>
              <a:gd name="connsiteX1601" fmla="*/ 4782615 w 6525156"/>
              <a:gd name="connsiteY1601" fmla="*/ 518294 h 5532994"/>
              <a:gd name="connsiteX1602" fmla="*/ 4774464 w 6525156"/>
              <a:gd name="connsiteY1602" fmla="*/ 565875 h 5532994"/>
              <a:gd name="connsiteX1603" fmla="*/ 4792396 w 6525156"/>
              <a:gd name="connsiteY1603" fmla="*/ 584568 h 5532994"/>
              <a:gd name="connsiteX1604" fmla="*/ 4782615 w 6525156"/>
              <a:gd name="connsiteY1604" fmla="*/ 593065 h 5532994"/>
              <a:gd name="connsiteX1605" fmla="*/ 4792396 w 6525156"/>
              <a:gd name="connsiteY1605" fmla="*/ 603261 h 5532994"/>
              <a:gd name="connsiteX1606" fmla="*/ 4728822 w 6525156"/>
              <a:gd name="connsiteY1606" fmla="*/ 603261 h 5532994"/>
              <a:gd name="connsiteX1607" fmla="*/ 4728822 w 6525156"/>
              <a:gd name="connsiteY1607" fmla="*/ 620254 h 5532994"/>
              <a:gd name="connsiteX1608" fmla="*/ 4774464 w 6525156"/>
              <a:gd name="connsiteY1608" fmla="*/ 620254 h 5532994"/>
              <a:gd name="connsiteX1609" fmla="*/ 4818476 w 6525156"/>
              <a:gd name="connsiteY1609" fmla="*/ 611757 h 5532994"/>
              <a:gd name="connsiteX1610" fmla="*/ 4818476 w 6525156"/>
              <a:gd name="connsiteY1610" fmla="*/ 620254 h 5532994"/>
              <a:gd name="connsiteX1611" fmla="*/ 4836408 w 6525156"/>
              <a:gd name="connsiteY1611" fmla="*/ 611757 h 5532994"/>
              <a:gd name="connsiteX1612" fmla="*/ 4890198 w 6525156"/>
              <a:gd name="connsiteY1612" fmla="*/ 638945 h 5532994"/>
              <a:gd name="connsiteX1613" fmla="*/ 4836408 w 6525156"/>
              <a:gd name="connsiteY1613" fmla="*/ 705219 h 5532994"/>
              <a:gd name="connsiteX1614" fmla="*/ 4880420 w 6525156"/>
              <a:gd name="connsiteY1614" fmla="*/ 713716 h 5532994"/>
              <a:gd name="connsiteX1615" fmla="*/ 4908129 w 6525156"/>
              <a:gd name="connsiteY1615" fmla="*/ 713716 h 5532994"/>
              <a:gd name="connsiteX1616" fmla="*/ 4934210 w 6525156"/>
              <a:gd name="connsiteY1616" fmla="*/ 695023 h 5532994"/>
              <a:gd name="connsiteX1617" fmla="*/ 4942361 w 6525156"/>
              <a:gd name="connsiteY1617" fmla="*/ 695023 h 5532994"/>
              <a:gd name="connsiteX1618" fmla="*/ 4960292 w 6525156"/>
              <a:gd name="connsiteY1618" fmla="*/ 705219 h 5532994"/>
              <a:gd name="connsiteX1619" fmla="*/ 4952142 w 6525156"/>
              <a:gd name="connsiteY1619" fmla="*/ 751101 h 5532994"/>
              <a:gd name="connsiteX1620" fmla="*/ 4952142 w 6525156"/>
              <a:gd name="connsiteY1620" fmla="*/ 759598 h 5532994"/>
              <a:gd name="connsiteX1621" fmla="*/ 4960292 w 6525156"/>
              <a:gd name="connsiteY1621" fmla="*/ 807179 h 5532994"/>
              <a:gd name="connsiteX1622" fmla="*/ 4924430 w 6525156"/>
              <a:gd name="connsiteY1622" fmla="*/ 898943 h 5532994"/>
              <a:gd name="connsiteX1623" fmla="*/ 4924430 w 6525156"/>
              <a:gd name="connsiteY1623" fmla="*/ 944824 h 5532994"/>
              <a:gd name="connsiteX1624" fmla="*/ 4854336 w 6525156"/>
              <a:gd name="connsiteY1624" fmla="*/ 1028091 h 5532994"/>
              <a:gd name="connsiteX1625" fmla="*/ 4746754 w 6525156"/>
              <a:gd name="connsiteY1625" fmla="*/ 1056980 h 5532994"/>
              <a:gd name="connsiteX1626" fmla="*/ 4738602 w 6525156"/>
              <a:gd name="connsiteY1626" fmla="*/ 1065477 h 5532994"/>
              <a:gd name="connsiteX1627" fmla="*/ 4746754 w 6525156"/>
              <a:gd name="connsiteY1627" fmla="*/ 1084169 h 5532994"/>
              <a:gd name="connsiteX1628" fmla="*/ 4712522 w 6525156"/>
              <a:gd name="connsiteY1628" fmla="*/ 1140245 h 5532994"/>
              <a:gd name="connsiteX1629" fmla="*/ 4728822 w 6525156"/>
              <a:gd name="connsiteY1629" fmla="*/ 1140245 h 5532994"/>
              <a:gd name="connsiteX1630" fmla="*/ 4728822 w 6525156"/>
              <a:gd name="connsiteY1630" fmla="*/ 1177631 h 5532994"/>
              <a:gd name="connsiteX1631" fmla="*/ 4694590 w 6525156"/>
              <a:gd name="connsiteY1631" fmla="*/ 1177631 h 5532994"/>
              <a:gd name="connsiteX1632" fmla="*/ 4694590 w 6525156"/>
              <a:gd name="connsiteY1632" fmla="*/ 1204820 h 5532994"/>
              <a:gd name="connsiteX1633" fmla="*/ 4738602 w 6525156"/>
              <a:gd name="connsiteY1633" fmla="*/ 1196323 h 5532994"/>
              <a:gd name="connsiteX1634" fmla="*/ 4764684 w 6525156"/>
              <a:gd name="connsiteY1634" fmla="*/ 1232010 h 5532994"/>
              <a:gd name="connsiteX1635" fmla="*/ 4746754 w 6525156"/>
              <a:gd name="connsiteY1635" fmla="*/ 1242205 h 5532994"/>
              <a:gd name="connsiteX1636" fmla="*/ 4720672 w 6525156"/>
              <a:gd name="connsiteY1636" fmla="*/ 1223513 h 5532994"/>
              <a:gd name="connsiteX1637" fmla="*/ 4712522 w 6525156"/>
              <a:gd name="connsiteY1637" fmla="*/ 1223513 h 5532994"/>
              <a:gd name="connsiteX1638" fmla="*/ 4694590 w 6525156"/>
              <a:gd name="connsiteY1638" fmla="*/ 1260898 h 5532994"/>
              <a:gd name="connsiteX1639" fmla="*/ 4756534 w 6525156"/>
              <a:gd name="connsiteY1639" fmla="*/ 1333970 h 5532994"/>
              <a:gd name="connsiteX1640" fmla="*/ 4728822 w 6525156"/>
              <a:gd name="connsiteY1640" fmla="*/ 1352661 h 5532994"/>
              <a:gd name="connsiteX1641" fmla="*/ 4694590 w 6525156"/>
              <a:gd name="connsiteY1641" fmla="*/ 1288088 h 5532994"/>
              <a:gd name="connsiteX1642" fmla="*/ 4658730 w 6525156"/>
              <a:gd name="connsiteY1642" fmla="*/ 1242205 h 5532994"/>
              <a:gd name="connsiteX1643" fmla="*/ 4694590 w 6525156"/>
              <a:gd name="connsiteY1643" fmla="*/ 1215016 h 5532994"/>
              <a:gd name="connsiteX1644" fmla="*/ 4648948 w 6525156"/>
              <a:gd name="connsiteY1644" fmla="*/ 1215016 h 5532994"/>
              <a:gd name="connsiteX1645" fmla="*/ 4631018 w 6525156"/>
              <a:gd name="connsiteY1645" fmla="*/ 1260898 h 5532994"/>
              <a:gd name="connsiteX1646" fmla="*/ 4658730 w 6525156"/>
              <a:gd name="connsiteY1646" fmla="*/ 1298283 h 5532994"/>
              <a:gd name="connsiteX1647" fmla="*/ 4640800 w 6525156"/>
              <a:gd name="connsiteY1647" fmla="*/ 1435928 h 5532994"/>
              <a:gd name="connsiteX1648" fmla="*/ 4648948 w 6525156"/>
              <a:gd name="connsiteY1648" fmla="*/ 1502202 h 5532994"/>
              <a:gd name="connsiteX1649" fmla="*/ 4640800 w 6525156"/>
              <a:gd name="connsiteY1649" fmla="*/ 1548084 h 5532994"/>
              <a:gd name="connsiteX1650" fmla="*/ 4648948 w 6525156"/>
              <a:gd name="connsiteY1650" fmla="*/ 1548084 h 5532994"/>
              <a:gd name="connsiteX1651" fmla="*/ 4640800 w 6525156"/>
              <a:gd name="connsiteY1651" fmla="*/ 1575272 h 5532994"/>
              <a:gd name="connsiteX1652" fmla="*/ 4648948 w 6525156"/>
              <a:gd name="connsiteY1652" fmla="*/ 1650043 h 5532994"/>
              <a:gd name="connsiteX1653" fmla="*/ 4614718 w 6525156"/>
              <a:gd name="connsiteY1653" fmla="*/ 1677232 h 5532994"/>
              <a:gd name="connsiteX1654" fmla="*/ 4604938 w 6525156"/>
              <a:gd name="connsiteY1654" fmla="*/ 1668735 h 5532994"/>
              <a:gd name="connsiteX1655" fmla="*/ 4481052 w 6525156"/>
              <a:gd name="connsiteY1655" fmla="*/ 1714617 h 5532994"/>
              <a:gd name="connsiteX1656" fmla="*/ 4471272 w 6525156"/>
              <a:gd name="connsiteY1656" fmla="*/ 1706121 h 5532994"/>
              <a:gd name="connsiteX1657" fmla="*/ 4409328 w 6525156"/>
              <a:gd name="connsiteY1657" fmla="*/ 1723114 h 5532994"/>
              <a:gd name="connsiteX1658" fmla="*/ 4383249 w 6525156"/>
              <a:gd name="connsiteY1658" fmla="*/ 1714617 h 5532994"/>
              <a:gd name="connsiteX1659" fmla="*/ 4293594 w 6525156"/>
              <a:gd name="connsiteY1659" fmla="*/ 1752003 h 5532994"/>
              <a:gd name="connsiteX1660" fmla="*/ 4293594 w 6525156"/>
              <a:gd name="connsiteY1660" fmla="*/ 1779192 h 5532994"/>
              <a:gd name="connsiteX1661" fmla="*/ 4321306 w 6525156"/>
              <a:gd name="connsiteY1661" fmla="*/ 1797883 h 5532994"/>
              <a:gd name="connsiteX1662" fmla="*/ 4329456 w 6525156"/>
              <a:gd name="connsiteY1662" fmla="*/ 1797883 h 5532994"/>
              <a:gd name="connsiteX1663" fmla="*/ 4373468 w 6525156"/>
              <a:gd name="connsiteY1663" fmla="*/ 1789388 h 5532994"/>
              <a:gd name="connsiteX1664" fmla="*/ 4373468 w 6525156"/>
              <a:gd name="connsiteY1664" fmla="*/ 1797883 h 5532994"/>
              <a:gd name="connsiteX1665" fmla="*/ 4115918 w 6525156"/>
              <a:gd name="connsiteY1665" fmla="*/ 1891346 h 5532994"/>
              <a:gd name="connsiteX1666" fmla="*/ 4089836 w 6525156"/>
              <a:gd name="connsiteY1666" fmla="*/ 1918536 h 5532994"/>
              <a:gd name="connsiteX1667" fmla="*/ 4009964 w 6525156"/>
              <a:gd name="connsiteY1667" fmla="*/ 1918536 h 5532994"/>
              <a:gd name="connsiteX1668" fmla="*/ 3556806 w 6525156"/>
              <a:gd name="connsiteY1668" fmla="*/ 2066376 h 5532994"/>
              <a:gd name="connsiteX1669" fmla="*/ 3556806 w 6525156"/>
              <a:gd name="connsiteY1669" fmla="*/ 2057880 h 5532994"/>
              <a:gd name="connsiteX1670" fmla="*/ 3485082 w 6525156"/>
              <a:gd name="connsiteY1670" fmla="*/ 2113957 h 5532994"/>
              <a:gd name="connsiteX1671" fmla="*/ 3475302 w 6525156"/>
              <a:gd name="connsiteY1671" fmla="*/ 2113957 h 5532994"/>
              <a:gd name="connsiteX1672" fmla="*/ 3467151 w 6525156"/>
              <a:gd name="connsiteY1672" fmla="*/ 2103762 h 5532994"/>
              <a:gd name="connsiteX1673" fmla="*/ 3413359 w 6525156"/>
              <a:gd name="connsiteY1673" fmla="*/ 2130951 h 5532994"/>
              <a:gd name="connsiteX1674" fmla="*/ 3413359 w 6525156"/>
              <a:gd name="connsiteY1674" fmla="*/ 2141147 h 5532994"/>
              <a:gd name="connsiteX1675" fmla="*/ 3459001 w 6525156"/>
              <a:gd name="connsiteY1675" fmla="*/ 2149644 h 5532994"/>
              <a:gd name="connsiteX1676" fmla="*/ 3475302 w 6525156"/>
              <a:gd name="connsiteY1676" fmla="*/ 2141147 h 5532994"/>
              <a:gd name="connsiteX1677" fmla="*/ 3485082 w 6525156"/>
              <a:gd name="connsiteY1677" fmla="*/ 2141147 h 5532994"/>
              <a:gd name="connsiteX1678" fmla="*/ 3511164 w 6525156"/>
              <a:gd name="connsiteY1678" fmla="*/ 2159840 h 5532994"/>
              <a:gd name="connsiteX1679" fmla="*/ 3520944 w 6525156"/>
              <a:gd name="connsiteY1679" fmla="*/ 2159840 h 5532994"/>
              <a:gd name="connsiteX1680" fmla="*/ 3520944 w 6525156"/>
              <a:gd name="connsiteY1680" fmla="*/ 2141147 h 5532994"/>
              <a:gd name="connsiteX1681" fmla="*/ 3538874 w 6525156"/>
              <a:gd name="connsiteY1681" fmla="*/ 2141147 h 5532994"/>
              <a:gd name="connsiteX1682" fmla="*/ 3556806 w 6525156"/>
              <a:gd name="connsiteY1682" fmla="*/ 2149644 h 5532994"/>
              <a:gd name="connsiteX1683" fmla="*/ 3573105 w 6525156"/>
              <a:gd name="connsiteY1683" fmla="*/ 2130951 h 5532994"/>
              <a:gd name="connsiteX1684" fmla="*/ 3582887 w 6525156"/>
              <a:gd name="connsiteY1684" fmla="*/ 2141147 h 5532994"/>
              <a:gd name="connsiteX1685" fmla="*/ 3600816 w 6525156"/>
              <a:gd name="connsiteY1685" fmla="*/ 2122455 h 5532994"/>
              <a:gd name="connsiteX1686" fmla="*/ 3636678 w 6525156"/>
              <a:gd name="connsiteY1686" fmla="*/ 2130951 h 5532994"/>
              <a:gd name="connsiteX1687" fmla="*/ 3698621 w 6525156"/>
              <a:gd name="connsiteY1687" fmla="*/ 2095265 h 5532994"/>
              <a:gd name="connsiteX1688" fmla="*/ 3734482 w 6525156"/>
              <a:gd name="connsiteY1688" fmla="*/ 2103762 h 5532994"/>
              <a:gd name="connsiteX1689" fmla="*/ 3894228 w 6525156"/>
              <a:gd name="connsiteY1689" fmla="*/ 2047684 h 5532994"/>
              <a:gd name="connsiteX1690" fmla="*/ 3982251 w 6525156"/>
              <a:gd name="connsiteY1690" fmla="*/ 2020494 h 5532994"/>
              <a:gd name="connsiteX1691" fmla="*/ 4159930 w 6525156"/>
              <a:gd name="connsiteY1691" fmla="*/ 1955921 h 5532994"/>
              <a:gd name="connsiteX1692" fmla="*/ 4187641 w 6525156"/>
              <a:gd name="connsiteY1692" fmla="*/ 1937229 h 5532994"/>
              <a:gd name="connsiteX1693" fmla="*/ 4205572 w 6525156"/>
              <a:gd name="connsiteY1693" fmla="*/ 1945725 h 5532994"/>
              <a:gd name="connsiteX1694" fmla="*/ 4249584 w 6525156"/>
              <a:gd name="connsiteY1694" fmla="*/ 1918536 h 5532994"/>
              <a:gd name="connsiteX1695" fmla="*/ 4257733 w 6525156"/>
              <a:gd name="connsiteY1695" fmla="*/ 1927033 h 5532994"/>
              <a:gd name="connsiteX1696" fmla="*/ 4303375 w 6525156"/>
              <a:gd name="connsiteY1696" fmla="*/ 1918536 h 5532994"/>
              <a:gd name="connsiteX1697" fmla="*/ 4347387 w 6525156"/>
              <a:gd name="connsiteY1697" fmla="*/ 1918536 h 5532994"/>
              <a:gd name="connsiteX1698" fmla="*/ 4347387 w 6525156"/>
              <a:gd name="connsiteY1698" fmla="*/ 1937229 h 5532994"/>
              <a:gd name="connsiteX1699" fmla="*/ 4365318 w 6525156"/>
              <a:gd name="connsiteY1699" fmla="*/ 1937229 h 5532994"/>
              <a:gd name="connsiteX1700" fmla="*/ 4419110 w 6525156"/>
              <a:gd name="connsiteY1700" fmla="*/ 1899843 h 5532994"/>
              <a:gd name="connsiteX1701" fmla="*/ 4427260 w 6525156"/>
              <a:gd name="connsiteY1701" fmla="*/ 1899843 h 5532994"/>
              <a:gd name="connsiteX1702" fmla="*/ 4435412 w 6525156"/>
              <a:gd name="connsiteY1702" fmla="*/ 1918536 h 5532994"/>
              <a:gd name="connsiteX1703" fmla="*/ 4453340 w 6525156"/>
              <a:gd name="connsiteY1703" fmla="*/ 1910039 h 5532994"/>
              <a:gd name="connsiteX1704" fmla="*/ 4471272 w 6525156"/>
              <a:gd name="connsiteY1704" fmla="*/ 1918536 h 5532994"/>
              <a:gd name="connsiteX1705" fmla="*/ 4516914 w 6525156"/>
              <a:gd name="connsiteY1705" fmla="*/ 1910039 h 5532994"/>
              <a:gd name="connsiteX1706" fmla="*/ 4551146 w 6525156"/>
              <a:gd name="connsiteY1706" fmla="*/ 1918536 h 5532994"/>
              <a:gd name="connsiteX1707" fmla="*/ 4569076 w 6525156"/>
              <a:gd name="connsiteY1707" fmla="*/ 1899843 h 5532994"/>
              <a:gd name="connsiteX1708" fmla="*/ 4604938 w 6525156"/>
              <a:gd name="connsiteY1708" fmla="*/ 1899843 h 5532994"/>
              <a:gd name="connsiteX1709" fmla="*/ 4614718 w 6525156"/>
              <a:gd name="connsiteY1709" fmla="*/ 1910039 h 5532994"/>
              <a:gd name="connsiteX1710" fmla="*/ 4631018 w 6525156"/>
              <a:gd name="connsiteY1710" fmla="*/ 1899843 h 5532994"/>
              <a:gd name="connsiteX1711" fmla="*/ 4782615 w 6525156"/>
              <a:gd name="connsiteY1711" fmla="*/ 1899843 h 5532994"/>
              <a:gd name="connsiteX1712" fmla="*/ 5137969 w 6525156"/>
              <a:gd name="connsiteY1712" fmla="*/ 1843765 h 5532994"/>
              <a:gd name="connsiteX1713" fmla="*/ 5147749 w 6525156"/>
              <a:gd name="connsiteY1713" fmla="*/ 1853961 h 5532994"/>
              <a:gd name="connsiteX1714" fmla="*/ 5209692 w 6525156"/>
              <a:gd name="connsiteY1714" fmla="*/ 1808079 h 5532994"/>
              <a:gd name="connsiteX1715" fmla="*/ 5245554 w 6525156"/>
              <a:gd name="connsiteY1715" fmla="*/ 1789388 h 5532994"/>
              <a:gd name="connsiteX1716" fmla="*/ 5253704 w 6525156"/>
              <a:gd name="connsiteY1716" fmla="*/ 1789388 h 5532994"/>
              <a:gd name="connsiteX1717" fmla="*/ 5253704 w 6525156"/>
              <a:gd name="connsiteY1717" fmla="*/ 1808079 h 5532994"/>
              <a:gd name="connsiteX1718" fmla="*/ 5235774 w 6525156"/>
              <a:gd name="connsiteY1718" fmla="*/ 1808079 h 5532994"/>
              <a:gd name="connsiteX1719" fmla="*/ 5235774 w 6525156"/>
              <a:gd name="connsiteY1719" fmla="*/ 1816576 h 5532994"/>
              <a:gd name="connsiteX1720" fmla="*/ 5263485 w 6525156"/>
              <a:gd name="connsiteY1720" fmla="*/ 1843765 h 5532994"/>
              <a:gd name="connsiteX1721" fmla="*/ 5281416 w 6525156"/>
              <a:gd name="connsiteY1721" fmla="*/ 1825073 h 5532994"/>
              <a:gd name="connsiteX1722" fmla="*/ 5529184 w 6525156"/>
              <a:gd name="connsiteY1722" fmla="*/ 1825073 h 5532994"/>
              <a:gd name="connsiteX1723" fmla="*/ 5626989 w 6525156"/>
              <a:gd name="connsiteY1723" fmla="*/ 1862458 h 5532994"/>
              <a:gd name="connsiteX1724" fmla="*/ 5688930 w 6525156"/>
              <a:gd name="connsiteY1724" fmla="*/ 1843765 h 5532994"/>
              <a:gd name="connsiteX1725" fmla="*/ 5868239 w 6525156"/>
              <a:gd name="connsiteY1725" fmla="*/ 1937229 h 5532994"/>
              <a:gd name="connsiteX1726" fmla="*/ 5868239 w 6525156"/>
              <a:gd name="connsiteY1726" fmla="*/ 1955921 h 5532994"/>
              <a:gd name="connsiteX1727" fmla="*/ 5850308 w 6525156"/>
              <a:gd name="connsiteY1727" fmla="*/ 1955921 h 5532994"/>
              <a:gd name="connsiteX1728" fmla="*/ 5850308 w 6525156"/>
              <a:gd name="connsiteY1728" fmla="*/ 1937229 h 5532994"/>
              <a:gd name="connsiteX1729" fmla="*/ 5822597 w 6525156"/>
              <a:gd name="connsiteY1729" fmla="*/ 1964418 h 5532994"/>
              <a:gd name="connsiteX1730" fmla="*/ 5840528 w 6525156"/>
              <a:gd name="connsiteY1730" fmla="*/ 2001803 h 5532994"/>
              <a:gd name="connsiteX1731" fmla="*/ 5858458 w 6525156"/>
              <a:gd name="connsiteY1731" fmla="*/ 1993307 h 5532994"/>
              <a:gd name="connsiteX1732" fmla="*/ 5982343 w 6525156"/>
              <a:gd name="connsiteY1732" fmla="*/ 2028991 h 5532994"/>
              <a:gd name="connsiteX1733" fmla="*/ 6036136 w 6525156"/>
              <a:gd name="connsiteY1733" fmla="*/ 2028991 h 5532994"/>
              <a:gd name="connsiteX1734" fmla="*/ 6080148 w 6525156"/>
              <a:gd name="connsiteY1734" fmla="*/ 2020494 h 5532994"/>
              <a:gd name="connsiteX1735" fmla="*/ 6080148 w 6525156"/>
              <a:gd name="connsiteY1735" fmla="*/ 2028991 h 5532994"/>
              <a:gd name="connsiteX1736" fmla="*/ 6089928 w 6525156"/>
              <a:gd name="connsiteY1736" fmla="*/ 2020494 h 5532994"/>
              <a:gd name="connsiteX1737" fmla="*/ 6133938 w 6525156"/>
              <a:gd name="connsiteY1737" fmla="*/ 2028991 h 5532994"/>
              <a:gd name="connsiteX1738" fmla="*/ 6205662 w 6525156"/>
              <a:gd name="connsiteY1738" fmla="*/ 2028991 h 5532994"/>
              <a:gd name="connsiteX1739" fmla="*/ 6205662 w 6525156"/>
              <a:gd name="connsiteY1739" fmla="*/ 2001803 h 5532994"/>
              <a:gd name="connsiteX1740" fmla="*/ 6133938 w 6525156"/>
              <a:gd name="connsiteY1740" fmla="*/ 1927033 h 5532994"/>
              <a:gd name="connsiteX1741" fmla="*/ 6133938 w 6525156"/>
              <a:gd name="connsiteY1741" fmla="*/ 1918536 h 5532994"/>
              <a:gd name="connsiteX1742" fmla="*/ 6143720 w 6525156"/>
              <a:gd name="connsiteY1742" fmla="*/ 1918536 h 5532994"/>
              <a:gd name="connsiteX1743" fmla="*/ 6177951 w 6525156"/>
              <a:gd name="connsiteY1743" fmla="*/ 1927033 h 5532994"/>
              <a:gd name="connsiteX1744" fmla="*/ 6195882 w 6525156"/>
              <a:gd name="connsiteY1744" fmla="*/ 1918536 h 5532994"/>
              <a:gd name="connsiteX1745" fmla="*/ 6329548 w 6525156"/>
              <a:gd name="connsiteY1745" fmla="*/ 1945725 h 5532994"/>
              <a:gd name="connsiteX1746" fmla="*/ 6391490 w 6525156"/>
              <a:gd name="connsiteY1746" fmla="*/ 1937229 h 5532994"/>
              <a:gd name="connsiteX1747" fmla="*/ 6409420 w 6525156"/>
              <a:gd name="connsiteY1747" fmla="*/ 1945725 h 5532994"/>
              <a:gd name="connsiteX1748" fmla="*/ 6445282 w 6525156"/>
              <a:gd name="connsiteY1748" fmla="*/ 1937229 h 5532994"/>
              <a:gd name="connsiteX1749" fmla="*/ 6453432 w 6525156"/>
              <a:gd name="connsiteY1749" fmla="*/ 1937229 h 5532994"/>
              <a:gd name="connsiteX1750" fmla="*/ 6507225 w 6525156"/>
              <a:gd name="connsiteY1750" fmla="*/ 1964418 h 5532994"/>
              <a:gd name="connsiteX1751" fmla="*/ 6507225 w 6525156"/>
              <a:gd name="connsiteY1751" fmla="*/ 2066376 h 5532994"/>
              <a:gd name="connsiteX1752" fmla="*/ 6525156 w 6525156"/>
              <a:gd name="connsiteY1752" fmla="*/ 2197225 h 5532994"/>
              <a:gd name="connsiteX1753" fmla="*/ 6437132 w 6525156"/>
              <a:gd name="connsiteY1753" fmla="*/ 2382451 h 5532994"/>
              <a:gd name="connsiteX1754" fmla="*/ 6409420 w 6525156"/>
              <a:gd name="connsiteY1754" fmla="*/ 2419836 h 5532994"/>
              <a:gd name="connsiteX1755" fmla="*/ 6391490 w 6525156"/>
              <a:gd name="connsiteY1755" fmla="*/ 2409640 h 5532994"/>
              <a:gd name="connsiteX1756" fmla="*/ 6383340 w 6525156"/>
              <a:gd name="connsiteY1756" fmla="*/ 2409640 h 5532994"/>
              <a:gd name="connsiteX1757" fmla="*/ 6329548 w 6525156"/>
              <a:gd name="connsiteY1757" fmla="*/ 2474213 h 5532994"/>
              <a:gd name="connsiteX1758" fmla="*/ 6311618 w 6525156"/>
              <a:gd name="connsiteY1758" fmla="*/ 2474213 h 5532994"/>
              <a:gd name="connsiteX1759" fmla="*/ 6311618 w 6525156"/>
              <a:gd name="connsiteY1759" fmla="*/ 2455521 h 5532994"/>
              <a:gd name="connsiteX1760" fmla="*/ 6293686 w 6525156"/>
              <a:gd name="connsiteY1760" fmla="*/ 2455521 h 5532994"/>
              <a:gd name="connsiteX1761" fmla="*/ 6293686 w 6525156"/>
              <a:gd name="connsiteY1761" fmla="*/ 2474213 h 5532994"/>
              <a:gd name="connsiteX1762" fmla="*/ 6311618 w 6525156"/>
              <a:gd name="connsiteY1762" fmla="*/ 2474213 h 5532994"/>
              <a:gd name="connsiteX1763" fmla="*/ 6293686 w 6525156"/>
              <a:gd name="connsiteY1763" fmla="*/ 2492906 h 5532994"/>
              <a:gd name="connsiteX1764" fmla="*/ 6257825 w 6525156"/>
              <a:gd name="connsiteY1764" fmla="*/ 2492906 h 5532994"/>
              <a:gd name="connsiteX1765" fmla="*/ 6231744 w 6525156"/>
              <a:gd name="connsiteY1765" fmla="*/ 2474213 h 5532994"/>
              <a:gd name="connsiteX1766" fmla="*/ 6151870 w 6525156"/>
              <a:gd name="connsiteY1766" fmla="*/ 2474213 h 5532994"/>
              <a:gd name="connsiteX1767" fmla="*/ 6151870 w 6525156"/>
              <a:gd name="connsiteY1767" fmla="*/ 2455521 h 5532994"/>
              <a:gd name="connsiteX1768" fmla="*/ 6080148 w 6525156"/>
              <a:gd name="connsiteY1768" fmla="*/ 2455521 h 5532994"/>
              <a:gd name="connsiteX1769" fmla="*/ 5894320 w 6525156"/>
              <a:gd name="connsiteY1769" fmla="*/ 2363758 h 5532994"/>
              <a:gd name="connsiteX1770" fmla="*/ 5672631 w 6525156"/>
              <a:gd name="connsiteY1770" fmla="*/ 2326373 h 5532994"/>
              <a:gd name="connsiteX1771" fmla="*/ 5618838 w 6525156"/>
              <a:gd name="connsiteY1771" fmla="*/ 2326373 h 5532994"/>
              <a:gd name="connsiteX1772" fmla="*/ 5609058 w 6525156"/>
              <a:gd name="connsiteY1772" fmla="*/ 2317876 h 5532994"/>
              <a:gd name="connsiteX1773" fmla="*/ 5591128 w 6525156"/>
              <a:gd name="connsiteY1773" fmla="*/ 2326373 h 5532994"/>
              <a:gd name="connsiteX1774" fmla="*/ 5395520 w 6525156"/>
              <a:gd name="connsiteY1774" fmla="*/ 2326373 h 5532994"/>
              <a:gd name="connsiteX1775" fmla="*/ 5343357 w 6525156"/>
              <a:gd name="connsiteY1775" fmla="*/ 2363758 h 5532994"/>
              <a:gd name="connsiteX1776" fmla="*/ 5217843 w 6525156"/>
              <a:gd name="connsiteY1776" fmla="*/ 2334870 h 5532994"/>
              <a:gd name="connsiteX1777" fmla="*/ 5183611 w 6525156"/>
              <a:gd name="connsiteY1777" fmla="*/ 2334870 h 5532994"/>
              <a:gd name="connsiteX1778" fmla="*/ 5183611 w 6525156"/>
              <a:gd name="connsiteY1778" fmla="*/ 2326373 h 5532994"/>
              <a:gd name="connsiteX1779" fmla="*/ 5022235 w 6525156"/>
              <a:gd name="connsiteY1779" fmla="*/ 2326373 h 5532994"/>
              <a:gd name="connsiteX1780" fmla="*/ 4988003 w 6525156"/>
              <a:gd name="connsiteY1780" fmla="*/ 2353562 h 5532994"/>
              <a:gd name="connsiteX1781" fmla="*/ 4952142 w 6525156"/>
              <a:gd name="connsiteY1781" fmla="*/ 2345065 h 5532994"/>
              <a:gd name="connsiteX1782" fmla="*/ 4942361 w 6525156"/>
              <a:gd name="connsiteY1782" fmla="*/ 2353562 h 5532994"/>
              <a:gd name="connsiteX1783" fmla="*/ 4924430 w 6525156"/>
              <a:gd name="connsiteY1783" fmla="*/ 2345065 h 5532994"/>
              <a:gd name="connsiteX1784" fmla="*/ 4916280 w 6525156"/>
              <a:gd name="connsiteY1784" fmla="*/ 2353562 h 5532994"/>
              <a:gd name="connsiteX1785" fmla="*/ 4872268 w 6525156"/>
              <a:gd name="connsiteY1785" fmla="*/ 2345065 h 5532994"/>
              <a:gd name="connsiteX1786" fmla="*/ 4836408 w 6525156"/>
              <a:gd name="connsiteY1786" fmla="*/ 2345065 h 5532994"/>
              <a:gd name="connsiteX1787" fmla="*/ 4844558 w 6525156"/>
              <a:gd name="connsiteY1787" fmla="*/ 2363758 h 5532994"/>
              <a:gd name="connsiteX1788" fmla="*/ 4800546 w 6525156"/>
              <a:gd name="connsiteY1788" fmla="*/ 2390948 h 5532994"/>
              <a:gd name="connsiteX1789" fmla="*/ 4782615 w 6525156"/>
              <a:gd name="connsiteY1789" fmla="*/ 2382451 h 5532994"/>
              <a:gd name="connsiteX1790" fmla="*/ 4720672 w 6525156"/>
              <a:gd name="connsiteY1790" fmla="*/ 2382451 h 5532994"/>
              <a:gd name="connsiteX1791" fmla="*/ 4720672 w 6525156"/>
              <a:gd name="connsiteY1791" fmla="*/ 2401143 h 5532994"/>
              <a:gd name="connsiteX1792" fmla="*/ 4712522 w 6525156"/>
              <a:gd name="connsiteY1792" fmla="*/ 2401143 h 5532994"/>
              <a:gd name="connsiteX1793" fmla="*/ 4684810 w 6525156"/>
              <a:gd name="connsiteY1793" fmla="*/ 2382451 h 5532994"/>
              <a:gd name="connsiteX1794" fmla="*/ 4676662 w 6525156"/>
              <a:gd name="connsiteY1794" fmla="*/ 2382451 h 5532994"/>
              <a:gd name="connsiteX1795" fmla="*/ 4578856 w 6525156"/>
              <a:gd name="connsiteY1795" fmla="*/ 2419836 h 5532994"/>
              <a:gd name="connsiteX1796" fmla="*/ 4551146 w 6525156"/>
              <a:gd name="connsiteY1796" fmla="*/ 2419836 h 5532994"/>
              <a:gd name="connsiteX1797" fmla="*/ 4551146 w 6525156"/>
              <a:gd name="connsiteY1797" fmla="*/ 2401143 h 5532994"/>
              <a:gd name="connsiteX1798" fmla="*/ 4498982 w 6525156"/>
              <a:gd name="connsiteY1798" fmla="*/ 2401143 h 5532994"/>
              <a:gd name="connsiteX1799" fmla="*/ 4401180 w 6525156"/>
              <a:gd name="connsiteY1799" fmla="*/ 2447026 h 5532994"/>
              <a:gd name="connsiteX1800" fmla="*/ 4365318 w 6525156"/>
              <a:gd name="connsiteY1800" fmla="*/ 2436830 h 5532994"/>
              <a:gd name="connsiteX1801" fmla="*/ 4355538 w 6525156"/>
              <a:gd name="connsiteY1801" fmla="*/ 2436830 h 5532994"/>
              <a:gd name="connsiteX1802" fmla="*/ 4213722 w 6525156"/>
              <a:gd name="connsiteY1802" fmla="*/ 2474213 h 5532994"/>
              <a:gd name="connsiteX1803" fmla="*/ 4133848 w 6525156"/>
              <a:gd name="connsiteY1803" fmla="*/ 2503102 h 5532994"/>
              <a:gd name="connsiteX1804" fmla="*/ 4125698 w 6525156"/>
              <a:gd name="connsiteY1804" fmla="*/ 2492906 h 5532994"/>
              <a:gd name="connsiteX1805" fmla="*/ 3884448 w 6525156"/>
              <a:gd name="connsiteY1805" fmla="*/ 2576173 h 5532994"/>
              <a:gd name="connsiteX1806" fmla="*/ 3796424 w 6525156"/>
              <a:gd name="connsiteY1806" fmla="*/ 2623755 h 5532994"/>
              <a:gd name="connsiteX1807" fmla="*/ 3742633 w 6525156"/>
              <a:gd name="connsiteY1807" fmla="*/ 2669637 h 5532994"/>
              <a:gd name="connsiteX1808" fmla="*/ 3742633 w 6525156"/>
              <a:gd name="connsiteY1808" fmla="*/ 2640748 h 5532994"/>
              <a:gd name="connsiteX1809" fmla="*/ 3752413 w 6525156"/>
              <a:gd name="connsiteY1809" fmla="*/ 2640748 h 5532994"/>
              <a:gd name="connsiteX1810" fmla="*/ 3768714 w 6525156"/>
              <a:gd name="connsiteY1810" fmla="*/ 2650944 h 5532994"/>
              <a:gd name="connsiteX1811" fmla="*/ 3768714 w 6525156"/>
              <a:gd name="connsiteY1811" fmla="*/ 2623755 h 5532994"/>
              <a:gd name="connsiteX1812" fmla="*/ 3742633 w 6525156"/>
              <a:gd name="connsiteY1812" fmla="*/ 2623755 h 5532994"/>
              <a:gd name="connsiteX1813" fmla="*/ 3742633 w 6525156"/>
              <a:gd name="connsiteY1813" fmla="*/ 2640748 h 5532994"/>
              <a:gd name="connsiteX1814" fmla="*/ 3724702 w 6525156"/>
              <a:gd name="connsiteY1814" fmla="*/ 2632251 h 5532994"/>
              <a:gd name="connsiteX1815" fmla="*/ 3706771 w 6525156"/>
              <a:gd name="connsiteY1815" fmla="*/ 2632251 h 5532994"/>
              <a:gd name="connsiteX1816" fmla="*/ 3636678 w 6525156"/>
              <a:gd name="connsiteY1816" fmla="*/ 2678134 h 5532994"/>
              <a:gd name="connsiteX1817" fmla="*/ 3511164 w 6525156"/>
              <a:gd name="connsiteY1817" fmla="*/ 2678134 h 5532994"/>
              <a:gd name="connsiteX1818" fmla="*/ 3413359 w 6525156"/>
              <a:gd name="connsiteY1818" fmla="*/ 2724014 h 5532994"/>
              <a:gd name="connsiteX1819" fmla="*/ 3413359 w 6525156"/>
              <a:gd name="connsiteY1819" fmla="*/ 2715517 h 5532994"/>
              <a:gd name="connsiteX1820" fmla="*/ 3191670 w 6525156"/>
              <a:gd name="connsiteY1820" fmla="*/ 2825974 h 5532994"/>
              <a:gd name="connsiteX1821" fmla="*/ 3129728 w 6525156"/>
              <a:gd name="connsiteY1821" fmla="*/ 2825974 h 5532994"/>
              <a:gd name="connsiteX1822" fmla="*/ 3031924 w 6525156"/>
              <a:gd name="connsiteY1822" fmla="*/ 2882052 h 5532994"/>
              <a:gd name="connsiteX1823" fmla="*/ 3013993 w 6525156"/>
              <a:gd name="connsiteY1823" fmla="*/ 2863359 h 5532994"/>
              <a:gd name="connsiteX1824" fmla="*/ 2996062 w 6525156"/>
              <a:gd name="connsiteY1824" fmla="*/ 2882052 h 5532994"/>
              <a:gd name="connsiteX1825" fmla="*/ 2978131 w 6525156"/>
              <a:gd name="connsiteY1825" fmla="*/ 2863359 h 5532994"/>
              <a:gd name="connsiteX1826" fmla="*/ 2756442 w 6525156"/>
              <a:gd name="connsiteY1826" fmla="*/ 2956821 h 5532994"/>
              <a:gd name="connsiteX1827" fmla="*/ 2507043 w 6525156"/>
              <a:gd name="connsiteY1827" fmla="*/ 3067278 h 5532994"/>
              <a:gd name="connsiteX1828" fmla="*/ 2391308 w 6525156"/>
              <a:gd name="connsiteY1828" fmla="*/ 3142049 h 5532994"/>
              <a:gd name="connsiteX1829" fmla="*/ 2347295 w 6525156"/>
              <a:gd name="connsiteY1829" fmla="*/ 3142049 h 5532994"/>
              <a:gd name="connsiteX1830" fmla="*/ 2213631 w 6525156"/>
              <a:gd name="connsiteY1830" fmla="*/ 3225314 h 5532994"/>
              <a:gd name="connsiteX1831" fmla="*/ 2107675 w 6525156"/>
              <a:gd name="connsiteY1831" fmla="*/ 3308582 h 5532994"/>
              <a:gd name="connsiteX1832" fmla="*/ 1956080 w 6525156"/>
              <a:gd name="connsiteY1832" fmla="*/ 3391847 h 5532994"/>
              <a:gd name="connsiteX1833" fmla="*/ 1706680 w 6525156"/>
              <a:gd name="connsiteY1833" fmla="*/ 3595768 h 5532994"/>
              <a:gd name="connsiteX1834" fmla="*/ 1732761 w 6525156"/>
              <a:gd name="connsiteY1834" fmla="*/ 3641648 h 5532994"/>
              <a:gd name="connsiteX1835" fmla="*/ 1680600 w 6525156"/>
              <a:gd name="connsiteY1835" fmla="*/ 3726614 h 5532994"/>
              <a:gd name="connsiteX1836" fmla="*/ 1688749 w 6525156"/>
              <a:gd name="connsiteY1836" fmla="*/ 3753804 h 5532994"/>
              <a:gd name="connsiteX1837" fmla="*/ 1706680 w 6525156"/>
              <a:gd name="connsiteY1837" fmla="*/ 3735111 h 5532994"/>
              <a:gd name="connsiteX1838" fmla="*/ 1698531 w 6525156"/>
              <a:gd name="connsiteY1838" fmla="*/ 3716419 h 5532994"/>
              <a:gd name="connsiteX1839" fmla="*/ 1716462 w 6525156"/>
              <a:gd name="connsiteY1839" fmla="*/ 3707922 h 5532994"/>
              <a:gd name="connsiteX1840" fmla="*/ 1724610 w 6525156"/>
              <a:gd name="connsiteY1840" fmla="*/ 3707922 h 5532994"/>
              <a:gd name="connsiteX1841" fmla="*/ 1742541 w 6525156"/>
              <a:gd name="connsiteY1841" fmla="*/ 3716419 h 5532994"/>
              <a:gd name="connsiteX1842" fmla="*/ 1760472 w 6525156"/>
              <a:gd name="connsiteY1842" fmla="*/ 3689229 h 5532994"/>
              <a:gd name="connsiteX1843" fmla="*/ 1760472 w 6525156"/>
              <a:gd name="connsiteY1843" fmla="*/ 3707922 h 5532994"/>
              <a:gd name="connsiteX1844" fmla="*/ 1716462 w 6525156"/>
              <a:gd name="connsiteY1844" fmla="*/ 3772497 h 5532994"/>
              <a:gd name="connsiteX1845" fmla="*/ 1662669 w 6525156"/>
              <a:gd name="connsiteY1845" fmla="*/ 3772497 h 5532994"/>
              <a:gd name="connsiteX1846" fmla="*/ 1662669 w 6525156"/>
              <a:gd name="connsiteY1846" fmla="*/ 3753804 h 5532994"/>
              <a:gd name="connsiteX1847" fmla="*/ 1652889 w 6525156"/>
              <a:gd name="connsiteY1847" fmla="*/ 3753804 h 5532994"/>
              <a:gd name="connsiteX1848" fmla="*/ 1600726 w 6525156"/>
              <a:gd name="connsiteY1848" fmla="*/ 3837070 h 5532994"/>
              <a:gd name="connsiteX1849" fmla="*/ 1529003 w 6525156"/>
              <a:gd name="connsiteY1849" fmla="*/ 3911840 h 5532994"/>
              <a:gd name="connsiteX1850" fmla="*/ 1529003 w 6525156"/>
              <a:gd name="connsiteY1850" fmla="*/ 3984912 h 5532994"/>
              <a:gd name="connsiteX1851" fmla="*/ 1484992 w 6525156"/>
              <a:gd name="connsiteY1851" fmla="*/ 4040990 h 5532994"/>
              <a:gd name="connsiteX1852" fmla="*/ 1457281 w 6525156"/>
              <a:gd name="connsiteY1852" fmla="*/ 4022297 h 5532994"/>
              <a:gd name="connsiteX1853" fmla="*/ 1387187 w 6525156"/>
              <a:gd name="connsiteY1853" fmla="*/ 4097066 h 5532994"/>
              <a:gd name="connsiteX1854" fmla="*/ 1395338 w 6525156"/>
              <a:gd name="connsiteY1854" fmla="*/ 4115759 h 5532994"/>
              <a:gd name="connsiteX1855" fmla="*/ 1395338 w 6525156"/>
              <a:gd name="connsiteY1855" fmla="*/ 4124256 h 5532994"/>
              <a:gd name="connsiteX1856" fmla="*/ 1377407 w 6525156"/>
              <a:gd name="connsiteY1856" fmla="*/ 4142948 h 5532994"/>
              <a:gd name="connsiteX1857" fmla="*/ 1359476 w 6525156"/>
              <a:gd name="connsiteY1857" fmla="*/ 4132752 h 5532994"/>
              <a:gd name="connsiteX1858" fmla="*/ 1359476 w 6525156"/>
              <a:gd name="connsiteY1858" fmla="*/ 4151445 h 5532994"/>
              <a:gd name="connsiteX1859" fmla="*/ 1377407 w 6525156"/>
              <a:gd name="connsiteY1859" fmla="*/ 4151445 h 5532994"/>
              <a:gd name="connsiteX1860" fmla="*/ 1377407 w 6525156"/>
              <a:gd name="connsiteY1860" fmla="*/ 4170138 h 5532994"/>
              <a:gd name="connsiteX1861" fmla="*/ 1307313 w 6525156"/>
              <a:gd name="connsiteY1861" fmla="*/ 4217719 h 5532994"/>
              <a:gd name="connsiteX1862" fmla="*/ 1289383 w 6525156"/>
              <a:gd name="connsiteY1862" fmla="*/ 4207523 h 5532994"/>
              <a:gd name="connsiteX1863" fmla="*/ 1279602 w 6525156"/>
              <a:gd name="connsiteY1863" fmla="*/ 4207523 h 5532994"/>
              <a:gd name="connsiteX1864" fmla="*/ 1279602 w 6525156"/>
              <a:gd name="connsiteY1864" fmla="*/ 4217719 h 5532994"/>
              <a:gd name="connsiteX1865" fmla="*/ 1297533 w 6525156"/>
              <a:gd name="connsiteY1865" fmla="*/ 4217719 h 5532994"/>
              <a:gd name="connsiteX1866" fmla="*/ 1199730 w 6525156"/>
              <a:gd name="connsiteY1866" fmla="*/ 4402945 h 5532994"/>
              <a:gd name="connsiteX1867" fmla="*/ 1155718 w 6525156"/>
              <a:gd name="connsiteY1867" fmla="*/ 4457324 h 5532994"/>
              <a:gd name="connsiteX1868" fmla="*/ 1022053 w 6525156"/>
              <a:gd name="connsiteY1868" fmla="*/ 4577975 h 5532994"/>
              <a:gd name="connsiteX1869" fmla="*/ 934029 w 6525156"/>
              <a:gd name="connsiteY1869" fmla="*/ 4698628 h 5532994"/>
              <a:gd name="connsiteX1870" fmla="*/ 844376 w 6525156"/>
              <a:gd name="connsiteY1870" fmla="*/ 4800586 h 5532994"/>
              <a:gd name="connsiteX1871" fmla="*/ 674848 w 6525156"/>
              <a:gd name="connsiteY1871" fmla="*/ 4958622 h 5532994"/>
              <a:gd name="connsiteX1872" fmla="*/ 658547 w 6525156"/>
              <a:gd name="connsiteY1872" fmla="*/ 4939931 h 5532994"/>
              <a:gd name="connsiteX1873" fmla="*/ 764502 w 6525156"/>
              <a:gd name="connsiteY1873" fmla="*/ 4736011 h 5532994"/>
              <a:gd name="connsiteX1874" fmla="*/ 756352 w 6525156"/>
              <a:gd name="connsiteY1874" fmla="*/ 4679935 h 5532994"/>
              <a:gd name="connsiteX1875" fmla="*/ 756352 w 6525156"/>
              <a:gd name="connsiteY1875" fmla="*/ 4642550 h 5532994"/>
              <a:gd name="connsiteX1876" fmla="*/ 738421 w 6525156"/>
              <a:gd name="connsiteY1876" fmla="*/ 4634053 h 5532994"/>
              <a:gd name="connsiteX1877" fmla="*/ 818295 w 6525156"/>
              <a:gd name="connsiteY1877" fmla="*/ 4523596 h 5532994"/>
              <a:gd name="connsiteX1878" fmla="*/ 818295 w 6525156"/>
              <a:gd name="connsiteY1878" fmla="*/ 4494707 h 5532994"/>
              <a:gd name="connsiteX1879" fmla="*/ 844376 w 6525156"/>
              <a:gd name="connsiteY1879" fmla="*/ 4467520 h 5532994"/>
              <a:gd name="connsiteX1880" fmla="*/ 854157 w 6525156"/>
              <a:gd name="connsiteY1880" fmla="*/ 4476017 h 5532994"/>
              <a:gd name="connsiteX1881" fmla="*/ 880236 w 6525156"/>
              <a:gd name="connsiteY1881" fmla="*/ 4467520 h 5532994"/>
              <a:gd name="connsiteX1882" fmla="*/ 880236 w 6525156"/>
              <a:gd name="connsiteY1882" fmla="*/ 4457324 h 5532994"/>
              <a:gd name="connsiteX1883" fmla="*/ 870456 w 6525156"/>
              <a:gd name="connsiteY1883" fmla="*/ 4438631 h 5532994"/>
              <a:gd name="connsiteX1884" fmla="*/ 916098 w 6525156"/>
              <a:gd name="connsiteY1884" fmla="*/ 4421638 h 5532994"/>
              <a:gd name="connsiteX1885" fmla="*/ 916098 w 6525156"/>
              <a:gd name="connsiteY1885" fmla="*/ 4402945 h 5532994"/>
              <a:gd name="connsiteX1886" fmla="*/ 870456 w 6525156"/>
              <a:gd name="connsiteY1886" fmla="*/ 4384252 h 5532994"/>
              <a:gd name="connsiteX1887" fmla="*/ 836226 w 6525156"/>
              <a:gd name="connsiteY1887" fmla="*/ 4384252 h 5532994"/>
              <a:gd name="connsiteX1888" fmla="*/ 738421 w 6525156"/>
              <a:gd name="connsiteY1888" fmla="*/ 4438631 h 5532994"/>
              <a:gd name="connsiteX1889" fmla="*/ 720490 w 6525156"/>
              <a:gd name="connsiteY1889" fmla="*/ 4421638 h 5532994"/>
              <a:gd name="connsiteX1890" fmla="*/ 666698 w 6525156"/>
              <a:gd name="connsiteY1890" fmla="*/ 4448827 h 5532994"/>
              <a:gd name="connsiteX1891" fmla="*/ 640618 w 6525156"/>
              <a:gd name="connsiteY1891" fmla="*/ 4421638 h 5532994"/>
              <a:gd name="connsiteX1892" fmla="*/ 630836 w 6525156"/>
              <a:gd name="connsiteY1892" fmla="*/ 4430134 h 5532994"/>
              <a:gd name="connsiteX1893" fmla="*/ 612907 w 6525156"/>
              <a:gd name="connsiteY1893" fmla="*/ 4402945 h 5532994"/>
              <a:gd name="connsiteX1894" fmla="*/ 702559 w 6525156"/>
              <a:gd name="connsiteY1894" fmla="*/ 4309482 h 5532994"/>
              <a:gd name="connsiteX1895" fmla="*/ 764502 w 6525156"/>
              <a:gd name="connsiteY1895" fmla="*/ 4170138 h 5532994"/>
              <a:gd name="connsiteX1896" fmla="*/ 782433 w 6525156"/>
              <a:gd name="connsiteY1896" fmla="*/ 4078373 h 5532994"/>
              <a:gd name="connsiteX1897" fmla="*/ 772653 w 6525156"/>
              <a:gd name="connsiteY1897" fmla="*/ 4078373 h 5532994"/>
              <a:gd name="connsiteX1898" fmla="*/ 800364 w 6525156"/>
              <a:gd name="connsiteY1898" fmla="*/ 4022297 h 5532994"/>
              <a:gd name="connsiteX1899" fmla="*/ 790584 w 6525156"/>
              <a:gd name="connsiteY1899" fmla="*/ 4013800 h 5532994"/>
              <a:gd name="connsiteX1900" fmla="*/ 826445 w 6525156"/>
              <a:gd name="connsiteY1900" fmla="*/ 3911840 h 5532994"/>
              <a:gd name="connsiteX1901" fmla="*/ 818295 w 6525156"/>
              <a:gd name="connsiteY1901" fmla="*/ 3864259 h 5532994"/>
              <a:gd name="connsiteX1902" fmla="*/ 808515 w 6525156"/>
              <a:gd name="connsiteY1902" fmla="*/ 3864259 h 5532994"/>
              <a:gd name="connsiteX1903" fmla="*/ 782433 w 6525156"/>
              <a:gd name="connsiteY1903" fmla="*/ 3882952 h 5532994"/>
              <a:gd name="connsiteX1904" fmla="*/ 746571 w 6525156"/>
              <a:gd name="connsiteY1904" fmla="*/ 3780993 h 5532994"/>
              <a:gd name="connsiteX1905" fmla="*/ 746571 w 6525156"/>
              <a:gd name="connsiteY1905" fmla="*/ 3772497 h 5532994"/>
              <a:gd name="connsiteX1906" fmla="*/ 808515 w 6525156"/>
              <a:gd name="connsiteY1906" fmla="*/ 3716419 h 5532994"/>
              <a:gd name="connsiteX1907" fmla="*/ 800364 w 6525156"/>
              <a:gd name="connsiteY1907" fmla="*/ 3670536 h 5532994"/>
              <a:gd name="connsiteX1908" fmla="*/ 898167 w 6525156"/>
              <a:gd name="connsiteY1908" fmla="*/ 3614458 h 5532994"/>
              <a:gd name="connsiteX1909" fmla="*/ 924248 w 6525156"/>
              <a:gd name="connsiteY1909" fmla="*/ 3539690 h 5532994"/>
              <a:gd name="connsiteX1910" fmla="*/ 898167 w 6525156"/>
              <a:gd name="connsiteY1910" fmla="*/ 3485311 h 5532994"/>
              <a:gd name="connsiteX1911" fmla="*/ 1075844 w 6525156"/>
              <a:gd name="connsiteY1911" fmla="*/ 3233811 h 5532994"/>
              <a:gd name="connsiteX1912" fmla="*/ 1181799 w 6525156"/>
              <a:gd name="connsiteY1912" fmla="*/ 3131853 h 5532994"/>
              <a:gd name="connsiteX1913" fmla="*/ 1289383 w 6525156"/>
              <a:gd name="connsiteY1913" fmla="*/ 3077474 h 5532994"/>
              <a:gd name="connsiteX1914" fmla="*/ 1297533 w 6525156"/>
              <a:gd name="connsiteY1914" fmla="*/ 3067278 h 5532994"/>
              <a:gd name="connsiteX1915" fmla="*/ 1325244 w 6525156"/>
              <a:gd name="connsiteY1915" fmla="*/ 3067278 h 5532994"/>
              <a:gd name="connsiteX1916" fmla="*/ 1325244 w 6525156"/>
              <a:gd name="connsiteY1916" fmla="*/ 3048585 h 5532994"/>
              <a:gd name="connsiteX1917" fmla="*/ 1333395 w 6525156"/>
              <a:gd name="connsiteY1917" fmla="*/ 3048585 h 5532994"/>
              <a:gd name="connsiteX1918" fmla="*/ 1351326 w 6525156"/>
              <a:gd name="connsiteY1918" fmla="*/ 3067278 h 5532994"/>
              <a:gd name="connsiteX1919" fmla="*/ 1343175 w 6525156"/>
              <a:gd name="connsiteY1919" fmla="*/ 3077474 h 5532994"/>
              <a:gd name="connsiteX1920" fmla="*/ 1359476 w 6525156"/>
              <a:gd name="connsiteY1920" fmla="*/ 3104663 h 5532994"/>
              <a:gd name="connsiteX1921" fmla="*/ 1369256 w 6525156"/>
              <a:gd name="connsiteY1921" fmla="*/ 3104663 h 5532994"/>
              <a:gd name="connsiteX1922" fmla="*/ 1431200 w 6525156"/>
              <a:gd name="connsiteY1922" fmla="*/ 3040088 h 5532994"/>
              <a:gd name="connsiteX1923" fmla="*/ 1440980 w 6525156"/>
              <a:gd name="connsiteY1923" fmla="*/ 3040088 h 5532994"/>
              <a:gd name="connsiteX1924" fmla="*/ 1440980 w 6525156"/>
              <a:gd name="connsiteY1924" fmla="*/ 3058781 h 5532994"/>
              <a:gd name="connsiteX1925" fmla="*/ 1493141 w 6525156"/>
              <a:gd name="connsiteY1925" fmla="*/ 3002703 h 5532994"/>
              <a:gd name="connsiteX1926" fmla="*/ 1502921 w 6525156"/>
              <a:gd name="connsiteY1926" fmla="*/ 3040088 h 5532994"/>
              <a:gd name="connsiteX1927" fmla="*/ 1484992 w 6525156"/>
              <a:gd name="connsiteY1927" fmla="*/ 3058781 h 5532994"/>
              <a:gd name="connsiteX1928" fmla="*/ 1484992 w 6525156"/>
              <a:gd name="connsiteY1928" fmla="*/ 3067278 h 5532994"/>
              <a:gd name="connsiteX1929" fmla="*/ 1493141 w 6525156"/>
              <a:gd name="connsiteY1929" fmla="*/ 3067278 h 5532994"/>
              <a:gd name="connsiteX1930" fmla="*/ 1555084 w 6525156"/>
              <a:gd name="connsiteY1930" fmla="*/ 3040088 h 5532994"/>
              <a:gd name="connsiteX1931" fmla="*/ 1555084 w 6525156"/>
              <a:gd name="connsiteY1931" fmla="*/ 3012899 h 5532994"/>
              <a:gd name="connsiteX1932" fmla="*/ 1511072 w 6525156"/>
              <a:gd name="connsiteY1932" fmla="*/ 2984010 h 5532994"/>
              <a:gd name="connsiteX1933" fmla="*/ 1618657 w 6525156"/>
              <a:gd name="connsiteY1933" fmla="*/ 2844667 h 5532994"/>
              <a:gd name="connsiteX1934" fmla="*/ 1644738 w 6525156"/>
              <a:gd name="connsiteY1934" fmla="*/ 2892248 h 5532994"/>
              <a:gd name="connsiteX1935" fmla="*/ 1618657 w 6525156"/>
              <a:gd name="connsiteY1935" fmla="*/ 2900745 h 5532994"/>
              <a:gd name="connsiteX1936" fmla="*/ 1618657 w 6525156"/>
              <a:gd name="connsiteY1936" fmla="*/ 2910941 h 5532994"/>
              <a:gd name="connsiteX1937" fmla="*/ 1670820 w 6525156"/>
              <a:gd name="connsiteY1937" fmla="*/ 2927932 h 5532994"/>
              <a:gd name="connsiteX1938" fmla="*/ 1662669 w 6525156"/>
              <a:gd name="connsiteY1938" fmla="*/ 2910941 h 5532994"/>
              <a:gd name="connsiteX1939" fmla="*/ 1670820 w 6525156"/>
              <a:gd name="connsiteY1939" fmla="*/ 2882052 h 5532994"/>
              <a:gd name="connsiteX1940" fmla="*/ 1680600 w 6525156"/>
              <a:gd name="connsiteY1940" fmla="*/ 2882052 h 5532994"/>
              <a:gd name="connsiteX1941" fmla="*/ 1698531 w 6525156"/>
              <a:gd name="connsiteY1941" fmla="*/ 2892248 h 5532994"/>
              <a:gd name="connsiteX1942" fmla="*/ 1698531 w 6525156"/>
              <a:gd name="connsiteY1942" fmla="*/ 2882052 h 5532994"/>
              <a:gd name="connsiteX1943" fmla="*/ 1662669 w 6525156"/>
              <a:gd name="connsiteY1943" fmla="*/ 2808980 h 5532994"/>
              <a:gd name="connsiteX1944" fmla="*/ 1680600 w 6525156"/>
              <a:gd name="connsiteY1944" fmla="*/ 2808980 h 5532994"/>
              <a:gd name="connsiteX1945" fmla="*/ 1670820 w 6525156"/>
              <a:gd name="connsiteY1945" fmla="*/ 2790288 h 5532994"/>
              <a:gd name="connsiteX1946" fmla="*/ 1698531 w 6525156"/>
              <a:gd name="connsiteY1946" fmla="*/ 2771595 h 5532994"/>
              <a:gd name="connsiteX1947" fmla="*/ 1688749 w 6525156"/>
              <a:gd name="connsiteY1947" fmla="*/ 2742707 h 5532994"/>
              <a:gd name="connsiteX1948" fmla="*/ 1698531 w 6525156"/>
              <a:gd name="connsiteY1948" fmla="*/ 2742707 h 5532994"/>
              <a:gd name="connsiteX1949" fmla="*/ 1732761 w 6525156"/>
              <a:gd name="connsiteY1949" fmla="*/ 2752902 h 5532994"/>
              <a:gd name="connsiteX1950" fmla="*/ 1742541 w 6525156"/>
              <a:gd name="connsiteY1950" fmla="*/ 2752902 h 5532994"/>
              <a:gd name="connsiteX1951" fmla="*/ 1760472 w 6525156"/>
              <a:gd name="connsiteY1951" fmla="*/ 2715517 h 5532994"/>
              <a:gd name="connsiteX1952" fmla="*/ 1750692 w 6525156"/>
              <a:gd name="connsiteY1952" fmla="*/ 2669637 h 5532994"/>
              <a:gd name="connsiteX1953" fmla="*/ 1768623 w 6525156"/>
              <a:gd name="connsiteY1953" fmla="*/ 2659441 h 5532994"/>
              <a:gd name="connsiteX1954" fmla="*/ 1786553 w 6525156"/>
              <a:gd name="connsiteY1954" fmla="*/ 2659441 h 5532994"/>
              <a:gd name="connsiteX1955" fmla="*/ 1786553 w 6525156"/>
              <a:gd name="connsiteY1955" fmla="*/ 2669637 h 5532994"/>
              <a:gd name="connsiteX1956" fmla="*/ 1778403 w 6525156"/>
              <a:gd name="connsiteY1956" fmla="*/ 2696824 h 5532994"/>
              <a:gd name="connsiteX1957" fmla="*/ 1786553 w 6525156"/>
              <a:gd name="connsiteY1957" fmla="*/ 2696824 h 5532994"/>
              <a:gd name="connsiteX1958" fmla="*/ 1830566 w 6525156"/>
              <a:gd name="connsiteY1958" fmla="*/ 2659441 h 5532994"/>
              <a:gd name="connsiteX1959" fmla="*/ 1840346 w 6525156"/>
              <a:gd name="connsiteY1959" fmla="*/ 2659441 h 5532994"/>
              <a:gd name="connsiteX1960" fmla="*/ 1840346 w 6525156"/>
              <a:gd name="connsiteY1960" fmla="*/ 2650944 h 5532994"/>
              <a:gd name="connsiteX1961" fmla="*/ 1814265 w 6525156"/>
              <a:gd name="connsiteY1961" fmla="*/ 2640748 h 5532994"/>
              <a:gd name="connsiteX1962" fmla="*/ 1822415 w 6525156"/>
              <a:gd name="connsiteY1962" fmla="*/ 2613559 h 5532994"/>
              <a:gd name="connsiteX1963" fmla="*/ 1814265 w 6525156"/>
              <a:gd name="connsiteY1963" fmla="*/ 2605062 h 5532994"/>
              <a:gd name="connsiteX1964" fmla="*/ 1848497 w 6525156"/>
              <a:gd name="connsiteY1964" fmla="*/ 2586369 h 5532994"/>
              <a:gd name="connsiteX1965" fmla="*/ 1840346 w 6525156"/>
              <a:gd name="connsiteY1965" fmla="*/ 2576173 h 5532994"/>
              <a:gd name="connsiteX1966" fmla="*/ 1894139 w 6525156"/>
              <a:gd name="connsiteY1966" fmla="*/ 2484409 h 5532994"/>
              <a:gd name="connsiteX1967" fmla="*/ 1894139 w 6525156"/>
              <a:gd name="connsiteY1967" fmla="*/ 2455521 h 5532994"/>
              <a:gd name="connsiteX1968" fmla="*/ 1884358 w 6525156"/>
              <a:gd name="connsiteY1968" fmla="*/ 2447026 h 5532994"/>
              <a:gd name="connsiteX1969" fmla="*/ 2009872 w 6525156"/>
              <a:gd name="connsiteY1969" fmla="*/ 2280491 h 5532994"/>
              <a:gd name="connsiteX1970" fmla="*/ 2079966 w 6525156"/>
              <a:gd name="connsiteY1970" fmla="*/ 2215918 h 5532994"/>
              <a:gd name="connsiteX1971" fmla="*/ 2159838 w 6525156"/>
              <a:gd name="connsiteY1971" fmla="*/ 2113957 h 5532994"/>
              <a:gd name="connsiteX1972" fmla="*/ 2151688 w 6525156"/>
              <a:gd name="connsiteY1972" fmla="*/ 2095265 h 5532994"/>
              <a:gd name="connsiteX1973" fmla="*/ 2187549 w 6525156"/>
              <a:gd name="connsiteY1973" fmla="*/ 2020494 h 5532994"/>
              <a:gd name="connsiteX1974" fmla="*/ 2249492 w 6525156"/>
              <a:gd name="connsiteY1974" fmla="*/ 1974614 h 5532994"/>
              <a:gd name="connsiteX1975" fmla="*/ 2489112 w 6525156"/>
              <a:gd name="connsiteY1975" fmla="*/ 1825073 h 5532994"/>
              <a:gd name="connsiteX1976" fmla="*/ 2542903 w 6525156"/>
              <a:gd name="connsiteY1976" fmla="*/ 1789388 h 5532994"/>
              <a:gd name="connsiteX1977" fmla="*/ 2568985 w 6525156"/>
              <a:gd name="connsiteY1977" fmla="*/ 1808079 h 5532994"/>
              <a:gd name="connsiteX1978" fmla="*/ 2586915 w 6525156"/>
              <a:gd name="connsiteY1978" fmla="*/ 1789388 h 5532994"/>
              <a:gd name="connsiteX1979" fmla="*/ 2596696 w 6525156"/>
              <a:gd name="connsiteY1979" fmla="*/ 1789388 h 5532994"/>
              <a:gd name="connsiteX1980" fmla="*/ 2578765 w 6525156"/>
              <a:gd name="connsiteY1980" fmla="*/ 1825073 h 5532994"/>
              <a:gd name="connsiteX1981" fmla="*/ 2604846 w 6525156"/>
              <a:gd name="connsiteY1981" fmla="*/ 1843765 h 5532994"/>
              <a:gd name="connsiteX1982" fmla="*/ 2604846 w 6525156"/>
              <a:gd name="connsiteY1982" fmla="*/ 1881151 h 5532994"/>
              <a:gd name="connsiteX1983" fmla="*/ 2560834 w 6525156"/>
              <a:gd name="connsiteY1983" fmla="*/ 1918536 h 5532994"/>
              <a:gd name="connsiteX1984" fmla="*/ 2560834 w 6525156"/>
              <a:gd name="connsiteY1984" fmla="*/ 1927033 h 5532994"/>
              <a:gd name="connsiteX1985" fmla="*/ 2578765 w 6525156"/>
              <a:gd name="connsiteY1985" fmla="*/ 1955921 h 5532994"/>
              <a:gd name="connsiteX1986" fmla="*/ 2604846 w 6525156"/>
              <a:gd name="connsiteY1986" fmla="*/ 1955921 h 5532994"/>
              <a:gd name="connsiteX1987" fmla="*/ 2684720 w 6525156"/>
              <a:gd name="connsiteY1987" fmla="*/ 1891346 h 5532994"/>
              <a:gd name="connsiteX1988" fmla="*/ 2800454 w 6525156"/>
              <a:gd name="connsiteY1988" fmla="*/ 1760500 h 5532994"/>
              <a:gd name="connsiteX1989" fmla="*/ 3031924 w 6525156"/>
              <a:gd name="connsiteY1989" fmla="*/ 1566777 h 5532994"/>
              <a:gd name="connsiteX1990" fmla="*/ 3191670 w 6525156"/>
              <a:gd name="connsiteY1990" fmla="*/ 1519196 h 5532994"/>
              <a:gd name="connsiteX1991" fmla="*/ 3369346 w 6525156"/>
              <a:gd name="connsiteY1991" fmla="*/ 1390046 h 5532994"/>
              <a:gd name="connsiteX1992" fmla="*/ 3325336 w 6525156"/>
              <a:gd name="connsiteY1992" fmla="*/ 1325473 h 5532994"/>
              <a:gd name="connsiteX1993" fmla="*/ 3263393 w 6525156"/>
              <a:gd name="connsiteY1993" fmla="*/ 1344164 h 5532994"/>
              <a:gd name="connsiteX1994" fmla="*/ 3253612 w 6525156"/>
              <a:gd name="connsiteY1994" fmla="*/ 1333970 h 5532994"/>
              <a:gd name="connsiteX1995" fmla="*/ 3271544 w 6525156"/>
              <a:gd name="connsiteY1995" fmla="*/ 1279591 h 5532994"/>
              <a:gd name="connsiteX1996" fmla="*/ 3263393 w 6525156"/>
              <a:gd name="connsiteY1996" fmla="*/ 1250702 h 5532994"/>
              <a:gd name="connsiteX1997" fmla="*/ 3413359 w 6525156"/>
              <a:gd name="connsiteY1997" fmla="*/ 1140245 h 5532994"/>
              <a:gd name="connsiteX1998" fmla="*/ 3636678 w 6525156"/>
              <a:gd name="connsiteY1998" fmla="*/ 1028091 h 5532994"/>
              <a:gd name="connsiteX1999" fmla="*/ 3680690 w 6525156"/>
              <a:gd name="connsiteY1999" fmla="*/ 1019594 h 5532994"/>
              <a:gd name="connsiteX2000" fmla="*/ 3680690 w 6525156"/>
              <a:gd name="connsiteY2000" fmla="*/ 973712 h 5532994"/>
              <a:gd name="connsiteX2001" fmla="*/ 3564956 w 6525156"/>
              <a:gd name="connsiteY2001" fmla="*/ 1028091 h 5532994"/>
              <a:gd name="connsiteX2002" fmla="*/ 3529094 w 6525156"/>
              <a:gd name="connsiteY2002" fmla="*/ 1028091 h 5532994"/>
              <a:gd name="connsiteX2003" fmla="*/ 3503013 w 6525156"/>
              <a:gd name="connsiteY2003" fmla="*/ 1011098 h 5532994"/>
              <a:gd name="connsiteX2004" fmla="*/ 3485082 w 6525156"/>
              <a:gd name="connsiteY2004" fmla="*/ 1011098 h 5532994"/>
              <a:gd name="connsiteX2005" fmla="*/ 3395428 w 6525156"/>
              <a:gd name="connsiteY2005" fmla="*/ 1028091 h 5532994"/>
              <a:gd name="connsiteX2006" fmla="*/ 3395428 w 6525156"/>
              <a:gd name="connsiteY2006" fmla="*/ 1019594 h 5532994"/>
              <a:gd name="connsiteX2007" fmla="*/ 3377497 w 6525156"/>
              <a:gd name="connsiteY2007" fmla="*/ 1028091 h 5532994"/>
              <a:gd name="connsiteX2008" fmla="*/ 3271544 w 6525156"/>
              <a:gd name="connsiteY2008" fmla="*/ 1019594 h 5532994"/>
              <a:gd name="connsiteX2009" fmla="*/ 3173739 w 6525156"/>
              <a:gd name="connsiteY2009" fmla="*/ 1046784 h 5532994"/>
              <a:gd name="connsiteX2010" fmla="*/ 3165588 w 6525156"/>
              <a:gd name="connsiteY2010" fmla="*/ 1038287 h 5532994"/>
              <a:gd name="connsiteX2011" fmla="*/ 3137879 w 6525156"/>
              <a:gd name="connsiteY2011" fmla="*/ 1065477 h 5532994"/>
              <a:gd name="connsiteX2012" fmla="*/ 3119948 w 6525156"/>
              <a:gd name="connsiteY2012" fmla="*/ 1065477 h 5532994"/>
              <a:gd name="connsiteX2013" fmla="*/ 3093866 w 6525156"/>
              <a:gd name="connsiteY2013" fmla="*/ 1046784 h 5532994"/>
              <a:gd name="connsiteX2014" fmla="*/ 3067785 w 6525156"/>
              <a:gd name="connsiteY2014" fmla="*/ 1084169 h 5532994"/>
              <a:gd name="connsiteX2015" fmla="*/ 3058005 w 6525156"/>
              <a:gd name="connsiteY2015" fmla="*/ 1075672 h 5532994"/>
              <a:gd name="connsiteX2016" fmla="*/ 2986282 w 6525156"/>
              <a:gd name="connsiteY2016" fmla="*/ 1113058 h 5532994"/>
              <a:gd name="connsiteX2017" fmla="*/ 2960200 w 6525156"/>
              <a:gd name="connsiteY2017" fmla="*/ 1094365 h 5532994"/>
              <a:gd name="connsiteX2018" fmla="*/ 2942269 w 6525156"/>
              <a:gd name="connsiteY2018" fmla="*/ 1113058 h 5532994"/>
              <a:gd name="connsiteX2019" fmla="*/ 2916190 w 6525156"/>
              <a:gd name="connsiteY2019" fmla="*/ 1094365 h 5532994"/>
              <a:gd name="connsiteX2020" fmla="*/ 2880328 w 6525156"/>
              <a:gd name="connsiteY2020" fmla="*/ 1130049 h 5532994"/>
              <a:gd name="connsiteX2021" fmla="*/ 2854247 w 6525156"/>
              <a:gd name="connsiteY2021" fmla="*/ 1121553 h 5532994"/>
              <a:gd name="connsiteX2022" fmla="*/ 2808605 w 6525156"/>
              <a:gd name="connsiteY2022" fmla="*/ 1177631 h 5532994"/>
              <a:gd name="connsiteX2023" fmla="*/ 2790674 w 6525156"/>
              <a:gd name="connsiteY2023" fmla="*/ 1167435 h 5532994"/>
              <a:gd name="connsiteX2024" fmla="*/ 2666789 w 6525156"/>
              <a:gd name="connsiteY2024" fmla="*/ 1242205 h 5532994"/>
              <a:gd name="connsiteX2025" fmla="*/ 2560834 w 6525156"/>
              <a:gd name="connsiteY2025" fmla="*/ 1316976 h 5532994"/>
              <a:gd name="connsiteX2026" fmla="*/ 2365226 w 6525156"/>
              <a:gd name="connsiteY2026" fmla="*/ 1464817 h 5532994"/>
              <a:gd name="connsiteX2027" fmla="*/ 2311434 w 6525156"/>
              <a:gd name="connsiteY2027" fmla="*/ 1492006 h 5532994"/>
              <a:gd name="connsiteX2028" fmla="*/ 2319584 w 6525156"/>
              <a:gd name="connsiteY2028" fmla="*/ 1492006 h 5532994"/>
              <a:gd name="connsiteX2029" fmla="*/ 2329365 w 6525156"/>
              <a:gd name="connsiteY2029" fmla="*/ 1483509 h 5532994"/>
              <a:gd name="connsiteX2030" fmla="*/ 2329365 w 6525156"/>
              <a:gd name="connsiteY2030" fmla="*/ 1492006 h 5532994"/>
              <a:gd name="connsiteX2031" fmla="*/ 2231562 w 6525156"/>
              <a:gd name="connsiteY2031" fmla="*/ 1575272 h 5532994"/>
              <a:gd name="connsiteX2032" fmla="*/ 2221781 w 6525156"/>
              <a:gd name="connsiteY2032" fmla="*/ 1575272 h 5532994"/>
              <a:gd name="connsiteX2033" fmla="*/ 2177769 w 6525156"/>
              <a:gd name="connsiteY2033" fmla="*/ 1566777 h 5532994"/>
              <a:gd name="connsiteX2034" fmla="*/ 2123976 w 6525156"/>
              <a:gd name="connsiteY2034" fmla="*/ 1621154 h 5532994"/>
              <a:gd name="connsiteX2035" fmla="*/ 2107675 w 6525156"/>
              <a:gd name="connsiteY2035" fmla="*/ 1604160 h 5532994"/>
              <a:gd name="connsiteX2036" fmla="*/ 2107675 w 6525156"/>
              <a:gd name="connsiteY2036" fmla="*/ 1575272 h 5532994"/>
              <a:gd name="connsiteX2037" fmla="*/ 2123976 w 6525156"/>
              <a:gd name="connsiteY2037" fmla="*/ 1575272 h 5532994"/>
              <a:gd name="connsiteX2038" fmla="*/ 2123976 w 6525156"/>
              <a:gd name="connsiteY2038" fmla="*/ 1593965 h 5532994"/>
              <a:gd name="connsiteX2039" fmla="*/ 2133757 w 6525156"/>
              <a:gd name="connsiteY2039" fmla="*/ 1593965 h 5532994"/>
              <a:gd name="connsiteX2040" fmla="*/ 2141907 w 6525156"/>
              <a:gd name="connsiteY2040" fmla="*/ 1575272 h 5532994"/>
              <a:gd name="connsiteX2041" fmla="*/ 2133757 w 6525156"/>
              <a:gd name="connsiteY2041" fmla="*/ 1556579 h 5532994"/>
              <a:gd name="connsiteX2042" fmla="*/ 2141907 w 6525156"/>
              <a:gd name="connsiteY2042" fmla="*/ 1529392 h 5532994"/>
              <a:gd name="connsiteX2043" fmla="*/ 2115826 w 6525156"/>
              <a:gd name="connsiteY2043" fmla="*/ 1548084 h 5532994"/>
              <a:gd name="connsiteX2044" fmla="*/ 2089745 w 6525156"/>
              <a:gd name="connsiteY2044" fmla="*/ 1510699 h 5532994"/>
              <a:gd name="connsiteX2045" fmla="*/ 2089745 w 6525156"/>
              <a:gd name="connsiteY2045" fmla="*/ 1502202 h 5532994"/>
              <a:gd name="connsiteX2046" fmla="*/ 2115826 w 6525156"/>
              <a:gd name="connsiteY2046" fmla="*/ 1483509 h 5532994"/>
              <a:gd name="connsiteX2047" fmla="*/ 2115826 w 6525156"/>
              <a:gd name="connsiteY2047" fmla="*/ 1464817 h 5532994"/>
              <a:gd name="connsiteX2048" fmla="*/ 2107675 w 6525156"/>
              <a:gd name="connsiteY2048" fmla="*/ 1464817 h 5532994"/>
              <a:gd name="connsiteX2049" fmla="*/ 2044104 w 6525156"/>
              <a:gd name="connsiteY2049" fmla="*/ 1492006 h 5532994"/>
              <a:gd name="connsiteX2050" fmla="*/ 2044104 w 6525156"/>
              <a:gd name="connsiteY2050" fmla="*/ 1435928 h 5532994"/>
              <a:gd name="connsiteX2051" fmla="*/ 2169618 w 6525156"/>
              <a:gd name="connsiteY2051" fmla="*/ 1371353 h 5532994"/>
              <a:gd name="connsiteX2052" fmla="*/ 2169618 w 6525156"/>
              <a:gd name="connsiteY2052" fmla="*/ 1362857 h 5532994"/>
              <a:gd name="connsiteX2053" fmla="*/ 2141907 w 6525156"/>
              <a:gd name="connsiteY2053" fmla="*/ 1362857 h 5532994"/>
              <a:gd name="connsiteX2054" fmla="*/ 2141907 w 6525156"/>
              <a:gd name="connsiteY2054" fmla="*/ 1344164 h 5532994"/>
              <a:gd name="connsiteX2055" fmla="*/ 2231562 w 6525156"/>
              <a:gd name="connsiteY2055" fmla="*/ 1288088 h 5532994"/>
              <a:gd name="connsiteX2056" fmla="*/ 2275574 w 6525156"/>
              <a:gd name="connsiteY2056" fmla="*/ 1288088 h 5532994"/>
              <a:gd name="connsiteX2057" fmla="*/ 2275574 w 6525156"/>
              <a:gd name="connsiteY2057" fmla="*/ 1242205 h 5532994"/>
              <a:gd name="connsiteX2058" fmla="*/ 2373377 w 6525156"/>
              <a:gd name="connsiteY2058" fmla="*/ 1158938 h 5532994"/>
              <a:gd name="connsiteX2059" fmla="*/ 2427169 w 6525156"/>
              <a:gd name="connsiteY2059" fmla="*/ 1158938 h 5532994"/>
              <a:gd name="connsiteX2060" fmla="*/ 2480962 w 6525156"/>
              <a:gd name="connsiteY2060" fmla="*/ 1102862 h 5532994"/>
              <a:gd name="connsiteX2061" fmla="*/ 2586915 w 6525156"/>
              <a:gd name="connsiteY2061" fmla="*/ 1102862 h 5532994"/>
              <a:gd name="connsiteX2062" fmla="*/ 2694500 w 6525156"/>
              <a:gd name="connsiteY2062" fmla="*/ 1075672 h 5532994"/>
              <a:gd name="connsiteX2063" fmla="*/ 2710802 w 6525156"/>
              <a:gd name="connsiteY2063" fmla="*/ 1084169 h 5532994"/>
              <a:gd name="connsiteX2064" fmla="*/ 2764592 w 6525156"/>
              <a:gd name="connsiteY2064" fmla="*/ 1065477 h 5532994"/>
              <a:gd name="connsiteX2065" fmla="*/ 2782523 w 6525156"/>
              <a:gd name="connsiteY2065" fmla="*/ 1075672 h 5532994"/>
              <a:gd name="connsiteX2066" fmla="*/ 2818385 w 6525156"/>
              <a:gd name="connsiteY2066" fmla="*/ 1065477 h 5532994"/>
              <a:gd name="connsiteX2067" fmla="*/ 2818385 w 6525156"/>
              <a:gd name="connsiteY2067" fmla="*/ 1075672 h 5532994"/>
              <a:gd name="connsiteX2068" fmla="*/ 2826535 w 6525156"/>
              <a:gd name="connsiteY2068" fmla="*/ 1065477 h 5532994"/>
              <a:gd name="connsiteX2069" fmla="*/ 2898259 w 6525156"/>
              <a:gd name="connsiteY2069" fmla="*/ 1075672 h 5532994"/>
              <a:gd name="connsiteX2070" fmla="*/ 3084086 w 6525156"/>
              <a:gd name="connsiteY2070" fmla="*/ 1000902 h 5532994"/>
              <a:gd name="connsiteX2071" fmla="*/ 3155810 w 6525156"/>
              <a:gd name="connsiteY2071" fmla="*/ 1000902 h 5532994"/>
              <a:gd name="connsiteX2072" fmla="*/ 3199820 w 6525156"/>
              <a:gd name="connsiteY2072" fmla="*/ 992405 h 5532994"/>
              <a:gd name="connsiteX2073" fmla="*/ 3199820 w 6525156"/>
              <a:gd name="connsiteY2073" fmla="*/ 1000902 h 5532994"/>
              <a:gd name="connsiteX2074" fmla="*/ 3315556 w 6525156"/>
              <a:gd name="connsiteY2074" fmla="*/ 955020 h 5532994"/>
              <a:gd name="connsiteX2075" fmla="*/ 3315556 w 6525156"/>
              <a:gd name="connsiteY2075" fmla="*/ 917634 h 5532994"/>
              <a:gd name="connsiteX2076" fmla="*/ 3307405 w 6525156"/>
              <a:gd name="connsiteY2076" fmla="*/ 917634 h 5532994"/>
              <a:gd name="connsiteX2077" fmla="*/ 3173739 w 6525156"/>
              <a:gd name="connsiteY2077" fmla="*/ 944824 h 5532994"/>
              <a:gd name="connsiteX2078" fmla="*/ 3165588 w 6525156"/>
              <a:gd name="connsiteY2078" fmla="*/ 926131 h 5532994"/>
              <a:gd name="connsiteX2079" fmla="*/ 3343267 w 6525156"/>
              <a:gd name="connsiteY2079" fmla="*/ 853061 h 5532994"/>
              <a:gd name="connsiteX2080" fmla="*/ 3315556 w 6525156"/>
              <a:gd name="connsiteY2080" fmla="*/ 796983 h 5532994"/>
              <a:gd name="connsiteX2081" fmla="*/ 3315556 w 6525156"/>
              <a:gd name="connsiteY2081" fmla="*/ 778291 h 5532994"/>
              <a:gd name="connsiteX2082" fmla="*/ 3343267 w 6525156"/>
              <a:gd name="connsiteY2082" fmla="*/ 778291 h 5532994"/>
              <a:gd name="connsiteX2083" fmla="*/ 3361198 w 6525156"/>
              <a:gd name="connsiteY2083" fmla="*/ 807179 h 5532994"/>
              <a:gd name="connsiteX2084" fmla="*/ 3369346 w 6525156"/>
              <a:gd name="connsiteY2084" fmla="*/ 807179 h 5532994"/>
              <a:gd name="connsiteX2085" fmla="*/ 3556806 w 6525156"/>
              <a:gd name="connsiteY2085" fmla="*/ 695023 h 5532994"/>
              <a:gd name="connsiteX2086" fmla="*/ 3564956 w 6525156"/>
              <a:gd name="connsiteY2086" fmla="*/ 657638 h 5532994"/>
              <a:gd name="connsiteX2087" fmla="*/ 3511164 w 6525156"/>
              <a:gd name="connsiteY2087" fmla="*/ 620254 h 5532994"/>
              <a:gd name="connsiteX2088" fmla="*/ 3485082 w 6525156"/>
              <a:gd name="connsiteY2088" fmla="*/ 620254 h 5532994"/>
              <a:gd name="connsiteX2089" fmla="*/ 3459001 w 6525156"/>
              <a:gd name="connsiteY2089" fmla="*/ 638945 h 5532994"/>
              <a:gd name="connsiteX2090" fmla="*/ 3361198 w 6525156"/>
              <a:gd name="connsiteY2090" fmla="*/ 593065 h 5532994"/>
              <a:gd name="connsiteX2091" fmla="*/ 3564956 w 6525156"/>
              <a:gd name="connsiteY2091" fmla="*/ 518294 h 5532994"/>
              <a:gd name="connsiteX2092" fmla="*/ 3706771 w 6525156"/>
              <a:gd name="connsiteY2092" fmla="*/ 472412 h 5532994"/>
              <a:gd name="connsiteX2093" fmla="*/ 3706771 w 6525156"/>
              <a:gd name="connsiteY2093" fmla="*/ 463915 h 5532994"/>
              <a:gd name="connsiteX2094" fmla="*/ 3688840 w 6525156"/>
              <a:gd name="connsiteY2094" fmla="*/ 463915 h 5532994"/>
              <a:gd name="connsiteX2095" fmla="*/ 3688840 w 6525156"/>
              <a:gd name="connsiteY2095" fmla="*/ 453719 h 5532994"/>
              <a:gd name="connsiteX2096" fmla="*/ 3804574 w 6525156"/>
              <a:gd name="connsiteY2096" fmla="*/ 380649 h 5532994"/>
              <a:gd name="connsiteX2097" fmla="*/ 3742633 w 6525156"/>
              <a:gd name="connsiteY2097" fmla="*/ 370454 h 5532994"/>
              <a:gd name="connsiteX2098" fmla="*/ 3654608 w 6525156"/>
              <a:gd name="connsiteY2098" fmla="*/ 380649 h 5532994"/>
              <a:gd name="connsiteX2099" fmla="*/ 3644828 w 6525156"/>
              <a:gd name="connsiteY2099" fmla="*/ 380649 h 5532994"/>
              <a:gd name="connsiteX2100" fmla="*/ 3626897 w 6525156"/>
              <a:gd name="connsiteY2100" fmla="*/ 361957 h 5532994"/>
              <a:gd name="connsiteX2101" fmla="*/ 3626897 w 6525156"/>
              <a:gd name="connsiteY2101" fmla="*/ 351761 h 5532994"/>
              <a:gd name="connsiteX2102" fmla="*/ 3670910 w 6525156"/>
              <a:gd name="connsiteY2102" fmla="*/ 343264 h 5532994"/>
              <a:gd name="connsiteX2103" fmla="*/ 3688840 w 6525156"/>
              <a:gd name="connsiteY2103" fmla="*/ 351761 h 5532994"/>
              <a:gd name="connsiteX2104" fmla="*/ 3724702 w 6525156"/>
              <a:gd name="connsiteY2104" fmla="*/ 343264 h 5532994"/>
              <a:gd name="connsiteX2105" fmla="*/ 3752413 w 6525156"/>
              <a:gd name="connsiteY2105" fmla="*/ 351761 h 5532994"/>
              <a:gd name="connsiteX2106" fmla="*/ 3796424 w 6525156"/>
              <a:gd name="connsiteY2106" fmla="*/ 287186 h 5532994"/>
              <a:gd name="connsiteX2107" fmla="*/ 3876298 w 6525156"/>
              <a:gd name="connsiteY2107" fmla="*/ 287186 h 5532994"/>
              <a:gd name="connsiteX2108" fmla="*/ 4097987 w 6525156"/>
              <a:gd name="connsiteY2108" fmla="*/ 231108 h 5532994"/>
              <a:gd name="connsiteX2109" fmla="*/ 4151779 w 6525156"/>
              <a:gd name="connsiteY2109" fmla="*/ 231108 h 5532994"/>
              <a:gd name="connsiteX2110" fmla="*/ 4151779 w 6525156"/>
              <a:gd name="connsiteY2110" fmla="*/ 259997 h 5532994"/>
              <a:gd name="connsiteX2111" fmla="*/ 4097987 w 6525156"/>
              <a:gd name="connsiteY2111" fmla="*/ 259997 h 5532994"/>
              <a:gd name="connsiteX2112" fmla="*/ 3912159 w 6525156"/>
              <a:gd name="connsiteY2112" fmla="*/ 0 h 5532994"/>
              <a:gd name="connsiteX2113" fmla="*/ 4027895 w 6525156"/>
              <a:gd name="connsiteY2113" fmla="*/ 45882 h 5532994"/>
              <a:gd name="connsiteX2114" fmla="*/ 4036044 w 6525156"/>
              <a:gd name="connsiteY2114" fmla="*/ 101960 h 5532994"/>
              <a:gd name="connsiteX2115" fmla="*/ 4062125 w 6525156"/>
              <a:gd name="connsiteY2115" fmla="*/ 101960 h 5532994"/>
              <a:gd name="connsiteX2116" fmla="*/ 4133848 w 6525156"/>
              <a:gd name="connsiteY2116" fmla="*/ 158038 h 5532994"/>
              <a:gd name="connsiteX2117" fmla="*/ 4115918 w 6525156"/>
              <a:gd name="connsiteY2117" fmla="*/ 166535 h 5532994"/>
              <a:gd name="connsiteX2118" fmla="*/ 4036044 w 6525156"/>
              <a:gd name="connsiteY2118" fmla="*/ 129150 h 5532994"/>
              <a:gd name="connsiteX2119" fmla="*/ 3992033 w 6525156"/>
              <a:gd name="connsiteY2119" fmla="*/ 147842 h 5532994"/>
              <a:gd name="connsiteX2120" fmla="*/ 3964320 w 6525156"/>
              <a:gd name="connsiteY2120" fmla="*/ 139346 h 5532994"/>
              <a:gd name="connsiteX2121" fmla="*/ 3946391 w 6525156"/>
              <a:gd name="connsiteY2121" fmla="*/ 158038 h 5532994"/>
              <a:gd name="connsiteX2122" fmla="*/ 3930090 w 6525156"/>
              <a:gd name="connsiteY2122" fmla="*/ 158038 h 5532994"/>
              <a:gd name="connsiteX2123" fmla="*/ 3804574 w 6525156"/>
              <a:gd name="connsiteY2123" fmla="*/ 120653 h 5532994"/>
              <a:gd name="connsiteX2124" fmla="*/ 3804574 w 6525156"/>
              <a:gd name="connsiteY2124" fmla="*/ 112156 h 5532994"/>
              <a:gd name="connsiteX2125" fmla="*/ 3858367 w 6525156"/>
              <a:gd name="connsiteY2125" fmla="*/ 45882 h 553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Lst>
            <a:rect l="l" t="t" r="r" b="b"/>
            <a:pathLst>
              <a:path w="6525156" h="5532994">
                <a:moveTo>
                  <a:pt x="4401180" y="4634053"/>
                </a:moveTo>
                <a:cubicBezTo>
                  <a:pt x="4389226" y="4636318"/>
                  <a:pt x="4383249" y="4642550"/>
                  <a:pt x="4383249" y="4652745"/>
                </a:cubicBezTo>
                <a:lnTo>
                  <a:pt x="4383249" y="4661242"/>
                </a:lnTo>
                <a:cubicBezTo>
                  <a:pt x="4404982" y="4698628"/>
                  <a:pt x="4419654" y="4717320"/>
                  <a:pt x="4427260" y="4717320"/>
                </a:cubicBezTo>
                <a:lnTo>
                  <a:pt x="4427260" y="4708823"/>
                </a:lnTo>
                <a:lnTo>
                  <a:pt x="4409328" y="4679935"/>
                </a:lnTo>
                <a:lnTo>
                  <a:pt x="4409328" y="4661242"/>
                </a:lnTo>
                <a:lnTo>
                  <a:pt x="4427260" y="4661242"/>
                </a:lnTo>
                <a:lnTo>
                  <a:pt x="4427260" y="4634053"/>
                </a:lnTo>
                <a:close/>
                <a:moveTo>
                  <a:pt x="4205572" y="4615360"/>
                </a:moveTo>
                <a:cubicBezTo>
                  <a:pt x="4216438" y="4622158"/>
                  <a:pt x="4225132" y="4625556"/>
                  <a:pt x="4231654" y="4625556"/>
                </a:cubicBezTo>
                <a:lnTo>
                  <a:pt x="4231654" y="4642550"/>
                </a:lnTo>
                <a:cubicBezTo>
                  <a:pt x="4231654" y="4655011"/>
                  <a:pt x="4225676" y="4661242"/>
                  <a:pt x="4213722" y="4661242"/>
                </a:cubicBezTo>
                <a:lnTo>
                  <a:pt x="4195792" y="4634053"/>
                </a:lnTo>
                <a:close/>
                <a:moveTo>
                  <a:pt x="4614718" y="4588171"/>
                </a:moveTo>
                <a:lnTo>
                  <a:pt x="4622869" y="4588171"/>
                </a:lnTo>
                <a:cubicBezTo>
                  <a:pt x="4632649" y="4588171"/>
                  <a:pt x="4644602" y="4600632"/>
                  <a:pt x="4658730" y="4625556"/>
                </a:cubicBezTo>
                <a:cubicBezTo>
                  <a:pt x="4652210" y="4625556"/>
                  <a:pt x="4648948" y="4628388"/>
                  <a:pt x="4648948" y="4634053"/>
                </a:cubicBezTo>
                <a:cubicBezTo>
                  <a:pt x="4661990" y="4634053"/>
                  <a:pt x="4677203" y="4655577"/>
                  <a:pt x="4694590" y="4698628"/>
                </a:cubicBezTo>
                <a:lnTo>
                  <a:pt x="4676662" y="4708823"/>
                </a:lnTo>
                <a:lnTo>
                  <a:pt x="4684810" y="4754704"/>
                </a:lnTo>
                <a:cubicBezTo>
                  <a:pt x="4684810" y="4758104"/>
                  <a:pt x="4682094" y="4770565"/>
                  <a:pt x="4676662" y="4792089"/>
                </a:cubicBezTo>
                <a:cubicBezTo>
                  <a:pt x="4646232" y="4792089"/>
                  <a:pt x="4631018" y="4785859"/>
                  <a:pt x="4631018" y="4773396"/>
                </a:cubicBezTo>
                <a:lnTo>
                  <a:pt x="4631018" y="4744508"/>
                </a:lnTo>
                <a:lnTo>
                  <a:pt x="4622869" y="4744508"/>
                </a:lnTo>
                <a:lnTo>
                  <a:pt x="4631018" y="4698628"/>
                </a:lnTo>
                <a:lnTo>
                  <a:pt x="4596788" y="4661242"/>
                </a:lnTo>
                <a:cubicBezTo>
                  <a:pt x="4608741" y="4661242"/>
                  <a:pt x="4614718" y="4655011"/>
                  <a:pt x="4614718" y="4642550"/>
                </a:cubicBezTo>
                <a:lnTo>
                  <a:pt x="4614718" y="4615360"/>
                </a:lnTo>
                <a:lnTo>
                  <a:pt x="4596788" y="4615360"/>
                </a:lnTo>
                <a:lnTo>
                  <a:pt x="4596788" y="4606863"/>
                </a:lnTo>
                <a:cubicBezTo>
                  <a:pt x="4597874" y="4594402"/>
                  <a:pt x="4603852" y="4588171"/>
                  <a:pt x="4614718" y="4588171"/>
                </a:cubicBezTo>
                <a:close/>
                <a:moveTo>
                  <a:pt x="4275664" y="4577975"/>
                </a:moveTo>
                <a:lnTo>
                  <a:pt x="4275664" y="4625556"/>
                </a:lnTo>
                <a:lnTo>
                  <a:pt x="4249584" y="4625556"/>
                </a:lnTo>
                <a:lnTo>
                  <a:pt x="4249584" y="4615360"/>
                </a:lnTo>
                <a:cubicBezTo>
                  <a:pt x="4258276" y="4590436"/>
                  <a:pt x="4266970" y="4577975"/>
                  <a:pt x="4275664" y="4577975"/>
                </a:cubicBezTo>
                <a:close/>
                <a:moveTo>
                  <a:pt x="800364" y="4569478"/>
                </a:moveTo>
                <a:cubicBezTo>
                  <a:pt x="788409" y="4575143"/>
                  <a:pt x="779172" y="4577975"/>
                  <a:pt x="772653" y="4577975"/>
                </a:cubicBezTo>
                <a:lnTo>
                  <a:pt x="772653" y="4596668"/>
                </a:lnTo>
                <a:lnTo>
                  <a:pt x="782433" y="4596668"/>
                </a:lnTo>
                <a:cubicBezTo>
                  <a:pt x="794386" y="4596668"/>
                  <a:pt x="800364" y="4590436"/>
                  <a:pt x="800364" y="4577975"/>
                </a:cubicBezTo>
                <a:close/>
                <a:moveTo>
                  <a:pt x="4578856" y="4532093"/>
                </a:moveTo>
                <a:cubicBezTo>
                  <a:pt x="4587550" y="4532093"/>
                  <a:pt x="4596244" y="4541156"/>
                  <a:pt x="4604938" y="4559282"/>
                </a:cubicBezTo>
                <a:cubicBezTo>
                  <a:pt x="4604938" y="4571743"/>
                  <a:pt x="4598960" y="4577975"/>
                  <a:pt x="4587007" y="4577975"/>
                </a:cubicBezTo>
                <a:close/>
                <a:moveTo>
                  <a:pt x="4355538" y="4523596"/>
                </a:moveTo>
                <a:lnTo>
                  <a:pt x="4355538" y="4540590"/>
                </a:lnTo>
                <a:cubicBezTo>
                  <a:pt x="4357710" y="4553051"/>
                  <a:pt x="4363688" y="4559282"/>
                  <a:pt x="4373468" y="4559282"/>
                </a:cubicBezTo>
                <a:cubicBezTo>
                  <a:pt x="4385422" y="4553619"/>
                  <a:pt x="4394659" y="4550785"/>
                  <a:pt x="4401180" y="4550785"/>
                </a:cubicBezTo>
                <a:cubicBezTo>
                  <a:pt x="4401180" y="4556451"/>
                  <a:pt x="4403896" y="4559282"/>
                  <a:pt x="4409328" y="4559282"/>
                </a:cubicBezTo>
                <a:lnTo>
                  <a:pt x="4419110" y="4540590"/>
                </a:lnTo>
                <a:lnTo>
                  <a:pt x="4419110" y="4532093"/>
                </a:lnTo>
                <a:lnTo>
                  <a:pt x="4373468" y="4532093"/>
                </a:lnTo>
                <a:close/>
                <a:moveTo>
                  <a:pt x="4587007" y="4486212"/>
                </a:moveTo>
                <a:lnTo>
                  <a:pt x="4604938" y="4486212"/>
                </a:lnTo>
                <a:lnTo>
                  <a:pt x="4604938" y="4513400"/>
                </a:lnTo>
                <a:lnTo>
                  <a:pt x="4587007" y="4513400"/>
                </a:lnTo>
                <a:close/>
                <a:moveTo>
                  <a:pt x="4578856" y="4384252"/>
                </a:moveTo>
                <a:lnTo>
                  <a:pt x="4596788" y="4384252"/>
                </a:lnTo>
                <a:lnTo>
                  <a:pt x="4596788" y="4411442"/>
                </a:lnTo>
                <a:lnTo>
                  <a:pt x="4578856" y="4411442"/>
                </a:lnTo>
                <a:close/>
                <a:moveTo>
                  <a:pt x="489021" y="4290789"/>
                </a:moveTo>
                <a:lnTo>
                  <a:pt x="489021" y="4300985"/>
                </a:lnTo>
                <a:cubicBezTo>
                  <a:pt x="489021" y="4313448"/>
                  <a:pt x="483045" y="4319677"/>
                  <a:pt x="471090" y="4319677"/>
                </a:cubicBezTo>
                <a:lnTo>
                  <a:pt x="462939" y="4319677"/>
                </a:lnTo>
                <a:cubicBezTo>
                  <a:pt x="462939" y="4310614"/>
                  <a:pt x="471633" y="4300985"/>
                  <a:pt x="489021" y="4290789"/>
                </a:cubicBezTo>
                <a:close/>
                <a:moveTo>
                  <a:pt x="1083994" y="4115759"/>
                </a:moveTo>
                <a:lnTo>
                  <a:pt x="1049764" y="4132752"/>
                </a:lnTo>
                <a:lnTo>
                  <a:pt x="1022053" y="4132752"/>
                </a:lnTo>
                <a:cubicBezTo>
                  <a:pt x="986191" y="4191662"/>
                  <a:pt x="959567" y="4263035"/>
                  <a:pt x="942179" y="4346867"/>
                </a:cubicBezTo>
                <a:lnTo>
                  <a:pt x="960110" y="4336671"/>
                </a:lnTo>
                <a:lnTo>
                  <a:pt x="968261" y="4336671"/>
                </a:lnTo>
                <a:lnTo>
                  <a:pt x="986191" y="4346867"/>
                </a:lnTo>
                <a:lnTo>
                  <a:pt x="986191" y="4290789"/>
                </a:lnTo>
                <a:lnTo>
                  <a:pt x="1031833" y="4290789"/>
                </a:lnTo>
                <a:cubicBezTo>
                  <a:pt x="1056827" y="4222816"/>
                  <a:pt x="1080192" y="4188830"/>
                  <a:pt x="1101925" y="4188830"/>
                </a:cubicBezTo>
                <a:lnTo>
                  <a:pt x="1093775" y="4151445"/>
                </a:lnTo>
                <a:cubicBezTo>
                  <a:pt x="1099209" y="4140117"/>
                  <a:pt x="1101925" y="4131053"/>
                  <a:pt x="1101925" y="4124256"/>
                </a:cubicBezTo>
                <a:close/>
                <a:moveTo>
                  <a:pt x="1129636" y="4059681"/>
                </a:moveTo>
                <a:cubicBezTo>
                  <a:pt x="1117683" y="4065346"/>
                  <a:pt x="1108446" y="4068178"/>
                  <a:pt x="1101925" y="4068178"/>
                </a:cubicBezTo>
                <a:lnTo>
                  <a:pt x="1101925" y="4086870"/>
                </a:lnTo>
                <a:cubicBezTo>
                  <a:pt x="1113880" y="4081207"/>
                  <a:pt x="1123116" y="4078373"/>
                  <a:pt x="1129636" y="4078373"/>
                </a:cubicBezTo>
                <a:close/>
                <a:moveTo>
                  <a:pt x="4516914" y="4030794"/>
                </a:moveTo>
                <a:cubicBezTo>
                  <a:pt x="4510394" y="4043255"/>
                  <a:pt x="4507134" y="4052885"/>
                  <a:pt x="4507134" y="4059681"/>
                </a:cubicBezTo>
                <a:cubicBezTo>
                  <a:pt x="4513654" y="4071011"/>
                  <a:pt x="4516914" y="4080074"/>
                  <a:pt x="4516914" y="4086870"/>
                </a:cubicBezTo>
                <a:lnTo>
                  <a:pt x="4525064" y="4086870"/>
                </a:lnTo>
                <a:cubicBezTo>
                  <a:pt x="4525064" y="4077807"/>
                  <a:pt x="4531042" y="4065346"/>
                  <a:pt x="4542995" y="4049485"/>
                </a:cubicBezTo>
                <a:close/>
                <a:moveTo>
                  <a:pt x="1137787" y="4022297"/>
                </a:moveTo>
                <a:lnTo>
                  <a:pt x="1137787" y="4049485"/>
                </a:lnTo>
                <a:lnTo>
                  <a:pt x="1155718" y="4049485"/>
                </a:lnTo>
                <a:lnTo>
                  <a:pt x="1155718" y="4040990"/>
                </a:lnTo>
                <a:cubicBezTo>
                  <a:pt x="1155718" y="4028527"/>
                  <a:pt x="1149740" y="4022297"/>
                  <a:pt x="1137787" y="4022297"/>
                </a:cubicBezTo>
                <a:close/>
                <a:moveTo>
                  <a:pt x="4435412" y="3995108"/>
                </a:moveTo>
                <a:cubicBezTo>
                  <a:pt x="4437584" y="4007569"/>
                  <a:pt x="4443560" y="4013800"/>
                  <a:pt x="4453340" y="4013800"/>
                </a:cubicBezTo>
                <a:lnTo>
                  <a:pt x="4463121" y="3995108"/>
                </a:lnTo>
                <a:close/>
                <a:moveTo>
                  <a:pt x="1173649" y="3984912"/>
                </a:moveTo>
                <a:lnTo>
                  <a:pt x="1163868" y="4003605"/>
                </a:lnTo>
                <a:lnTo>
                  <a:pt x="1191580" y="4003605"/>
                </a:lnTo>
                <a:cubicBezTo>
                  <a:pt x="1191580" y="3991142"/>
                  <a:pt x="1185602" y="3984912"/>
                  <a:pt x="1173649" y="3984912"/>
                </a:cubicBezTo>
                <a:close/>
                <a:moveTo>
                  <a:pt x="4463121" y="3957722"/>
                </a:moveTo>
                <a:cubicBezTo>
                  <a:pt x="4465294" y="3970184"/>
                  <a:pt x="4471272" y="3976415"/>
                  <a:pt x="4481052" y="3976415"/>
                </a:cubicBezTo>
                <a:lnTo>
                  <a:pt x="4489202" y="3957722"/>
                </a:lnTo>
                <a:close/>
                <a:moveTo>
                  <a:pt x="4551146" y="3939030"/>
                </a:moveTo>
                <a:cubicBezTo>
                  <a:pt x="4541365" y="3944695"/>
                  <a:pt x="4529955" y="3947527"/>
                  <a:pt x="4516914" y="3947527"/>
                </a:cubicBezTo>
                <a:lnTo>
                  <a:pt x="4516914" y="3966219"/>
                </a:lnTo>
                <a:cubicBezTo>
                  <a:pt x="4518000" y="3978680"/>
                  <a:pt x="4523434" y="3984912"/>
                  <a:pt x="4533214" y="3984912"/>
                </a:cubicBezTo>
                <a:cubicBezTo>
                  <a:pt x="4533214" y="3972451"/>
                  <a:pt x="4542452" y="3966219"/>
                  <a:pt x="4560926" y="3966219"/>
                </a:cubicBezTo>
                <a:cubicBezTo>
                  <a:pt x="4554405" y="3954891"/>
                  <a:pt x="4551146" y="3945828"/>
                  <a:pt x="4551146" y="3939030"/>
                </a:cubicBezTo>
                <a:close/>
                <a:moveTo>
                  <a:pt x="720490" y="3882952"/>
                </a:moveTo>
                <a:lnTo>
                  <a:pt x="728641" y="3901644"/>
                </a:lnTo>
                <a:cubicBezTo>
                  <a:pt x="723206" y="3901644"/>
                  <a:pt x="720490" y="3905042"/>
                  <a:pt x="720490" y="3911840"/>
                </a:cubicBezTo>
                <a:cubicBezTo>
                  <a:pt x="725924" y="3911840"/>
                  <a:pt x="728641" y="3914672"/>
                  <a:pt x="728641" y="3920337"/>
                </a:cubicBezTo>
                <a:lnTo>
                  <a:pt x="710710" y="3928834"/>
                </a:lnTo>
                <a:lnTo>
                  <a:pt x="702559" y="3911840"/>
                </a:lnTo>
                <a:lnTo>
                  <a:pt x="702559" y="3901644"/>
                </a:lnTo>
                <a:cubicBezTo>
                  <a:pt x="704732" y="3889183"/>
                  <a:pt x="710710" y="3882952"/>
                  <a:pt x="720490" y="3882952"/>
                </a:cubicBezTo>
                <a:close/>
                <a:moveTo>
                  <a:pt x="4489202" y="3651844"/>
                </a:moveTo>
                <a:lnTo>
                  <a:pt x="4489202" y="3697726"/>
                </a:lnTo>
                <a:lnTo>
                  <a:pt x="4507134" y="3697726"/>
                </a:lnTo>
                <a:lnTo>
                  <a:pt x="4507134" y="3716419"/>
                </a:lnTo>
                <a:cubicBezTo>
                  <a:pt x="4507134" y="3728880"/>
                  <a:pt x="4501156" y="3735111"/>
                  <a:pt x="4489202" y="3735111"/>
                </a:cubicBezTo>
                <a:cubicBezTo>
                  <a:pt x="4489202" y="3722650"/>
                  <a:pt x="4483225" y="3716419"/>
                  <a:pt x="4471272" y="3716419"/>
                </a:cubicBezTo>
                <a:lnTo>
                  <a:pt x="4463121" y="3716419"/>
                </a:lnTo>
                <a:lnTo>
                  <a:pt x="4481052" y="3791189"/>
                </a:lnTo>
                <a:lnTo>
                  <a:pt x="4498982" y="3780993"/>
                </a:lnTo>
                <a:lnTo>
                  <a:pt x="4507134" y="3799686"/>
                </a:lnTo>
                <a:cubicBezTo>
                  <a:pt x="4489746" y="3799686"/>
                  <a:pt x="4481052" y="3830840"/>
                  <a:pt x="4481052" y="3893148"/>
                </a:cubicBezTo>
                <a:cubicBezTo>
                  <a:pt x="4504960" y="3923735"/>
                  <a:pt x="4519632" y="3939030"/>
                  <a:pt x="4525064" y="3939030"/>
                </a:cubicBezTo>
                <a:lnTo>
                  <a:pt x="4525064" y="3901644"/>
                </a:lnTo>
                <a:cubicBezTo>
                  <a:pt x="4542452" y="3901644"/>
                  <a:pt x="4551146" y="3898813"/>
                  <a:pt x="4551146" y="3893148"/>
                </a:cubicBezTo>
                <a:cubicBezTo>
                  <a:pt x="4539192" y="3872756"/>
                  <a:pt x="4533214" y="3856895"/>
                  <a:pt x="4533214" y="3845566"/>
                </a:cubicBezTo>
                <a:lnTo>
                  <a:pt x="4551146" y="3837070"/>
                </a:lnTo>
                <a:cubicBezTo>
                  <a:pt x="4544624" y="3791756"/>
                  <a:pt x="4533214" y="3760602"/>
                  <a:pt x="4516914" y="3743608"/>
                </a:cubicBezTo>
                <a:lnTo>
                  <a:pt x="4525064" y="3743608"/>
                </a:lnTo>
                <a:cubicBezTo>
                  <a:pt x="4507676" y="3690362"/>
                  <a:pt x="4498982" y="3659774"/>
                  <a:pt x="4498982" y="3651844"/>
                </a:cubicBezTo>
                <a:close/>
                <a:moveTo>
                  <a:pt x="692779" y="3624654"/>
                </a:moveTo>
                <a:lnTo>
                  <a:pt x="702559" y="3624654"/>
                </a:lnTo>
                <a:lnTo>
                  <a:pt x="702559" y="3633151"/>
                </a:lnTo>
                <a:lnTo>
                  <a:pt x="612907" y="3762301"/>
                </a:lnTo>
                <a:lnTo>
                  <a:pt x="612907" y="3772497"/>
                </a:lnTo>
                <a:lnTo>
                  <a:pt x="630836" y="3799686"/>
                </a:lnTo>
                <a:cubicBezTo>
                  <a:pt x="621056" y="3806482"/>
                  <a:pt x="609102" y="3809882"/>
                  <a:pt x="594976" y="3809882"/>
                </a:cubicBezTo>
                <a:lnTo>
                  <a:pt x="604756" y="3826874"/>
                </a:lnTo>
                <a:cubicBezTo>
                  <a:pt x="593889" y="3833672"/>
                  <a:pt x="581934" y="3837070"/>
                  <a:pt x="568894" y="3837070"/>
                </a:cubicBezTo>
                <a:lnTo>
                  <a:pt x="568894" y="3845566"/>
                </a:lnTo>
                <a:lnTo>
                  <a:pt x="586825" y="3874455"/>
                </a:lnTo>
                <a:cubicBezTo>
                  <a:pt x="568351" y="3893714"/>
                  <a:pt x="550420" y="3927701"/>
                  <a:pt x="533033" y="3976415"/>
                </a:cubicBezTo>
                <a:cubicBezTo>
                  <a:pt x="509124" y="4000205"/>
                  <a:pt x="479784" y="4021731"/>
                  <a:pt x="445008" y="4040990"/>
                </a:cubicBezTo>
                <a:cubicBezTo>
                  <a:pt x="424361" y="4003605"/>
                  <a:pt x="412408" y="3984912"/>
                  <a:pt x="409148" y="3984912"/>
                </a:cubicBezTo>
                <a:cubicBezTo>
                  <a:pt x="437403" y="3912407"/>
                  <a:pt x="478697" y="3856895"/>
                  <a:pt x="533033" y="3818379"/>
                </a:cubicBezTo>
                <a:cubicBezTo>
                  <a:pt x="527599" y="3805916"/>
                  <a:pt x="524882" y="3796853"/>
                  <a:pt x="524882" y="3791189"/>
                </a:cubicBezTo>
                <a:cubicBezTo>
                  <a:pt x="553137" y="3776461"/>
                  <a:pt x="588455" y="3732846"/>
                  <a:pt x="630836" y="3660341"/>
                </a:cubicBezTo>
                <a:cubicBezTo>
                  <a:pt x="656917" y="3660341"/>
                  <a:pt x="677564" y="3648446"/>
                  <a:pt x="692779" y="3624654"/>
                </a:cubicBezTo>
                <a:close/>
                <a:moveTo>
                  <a:pt x="1974011" y="3531193"/>
                </a:moveTo>
                <a:lnTo>
                  <a:pt x="1982161" y="3549885"/>
                </a:lnTo>
                <a:lnTo>
                  <a:pt x="1982161" y="3568578"/>
                </a:lnTo>
                <a:cubicBezTo>
                  <a:pt x="1933260" y="3568578"/>
                  <a:pt x="1871317" y="3608795"/>
                  <a:pt x="1796334" y="3689229"/>
                </a:cubicBezTo>
                <a:lnTo>
                  <a:pt x="1760472" y="3689229"/>
                </a:lnTo>
                <a:lnTo>
                  <a:pt x="1760472" y="3670536"/>
                </a:lnTo>
                <a:cubicBezTo>
                  <a:pt x="1796334" y="3628620"/>
                  <a:pt x="1867514" y="3582172"/>
                  <a:pt x="1974011" y="3531193"/>
                </a:cubicBezTo>
                <a:close/>
                <a:moveTo>
                  <a:pt x="3680690" y="3504003"/>
                </a:moveTo>
                <a:lnTo>
                  <a:pt x="3688840" y="3522696"/>
                </a:lnTo>
                <a:lnTo>
                  <a:pt x="3688840" y="3539690"/>
                </a:lnTo>
                <a:lnTo>
                  <a:pt x="3670910" y="3568578"/>
                </a:lnTo>
                <a:cubicBezTo>
                  <a:pt x="3690470" y="3586703"/>
                  <a:pt x="3705685" y="3595768"/>
                  <a:pt x="3716552" y="3595768"/>
                </a:cubicBezTo>
                <a:cubicBezTo>
                  <a:pt x="3716552" y="3608229"/>
                  <a:pt x="3710574" y="3614458"/>
                  <a:pt x="3698621" y="3614458"/>
                </a:cubicBezTo>
                <a:lnTo>
                  <a:pt x="3706771" y="3679033"/>
                </a:lnTo>
                <a:lnTo>
                  <a:pt x="3706771" y="3697726"/>
                </a:lnTo>
                <a:lnTo>
                  <a:pt x="3688840" y="3726614"/>
                </a:lnTo>
                <a:lnTo>
                  <a:pt x="3688840" y="3735111"/>
                </a:lnTo>
                <a:lnTo>
                  <a:pt x="3706771" y="3762301"/>
                </a:lnTo>
                <a:cubicBezTo>
                  <a:pt x="3706771" y="3769097"/>
                  <a:pt x="3704053" y="3772497"/>
                  <a:pt x="3698621" y="3772497"/>
                </a:cubicBezTo>
                <a:cubicBezTo>
                  <a:pt x="3706228" y="3841602"/>
                  <a:pt x="3712204" y="3884651"/>
                  <a:pt x="3716552" y="3901644"/>
                </a:cubicBezTo>
                <a:cubicBezTo>
                  <a:pt x="3710031" y="3912973"/>
                  <a:pt x="3706771" y="3925436"/>
                  <a:pt x="3706771" y="3939030"/>
                </a:cubicBezTo>
                <a:lnTo>
                  <a:pt x="3734482" y="3957722"/>
                </a:lnTo>
                <a:lnTo>
                  <a:pt x="3724702" y="4003605"/>
                </a:lnTo>
                <a:lnTo>
                  <a:pt x="3734482" y="4059681"/>
                </a:lnTo>
                <a:cubicBezTo>
                  <a:pt x="3727962" y="4069878"/>
                  <a:pt x="3724702" y="4085171"/>
                  <a:pt x="3724702" y="4105563"/>
                </a:cubicBezTo>
                <a:lnTo>
                  <a:pt x="3716552" y="4105563"/>
                </a:lnTo>
                <a:lnTo>
                  <a:pt x="3680690" y="4078373"/>
                </a:lnTo>
                <a:cubicBezTo>
                  <a:pt x="3692643" y="4057982"/>
                  <a:pt x="3698621" y="4042123"/>
                  <a:pt x="3698621" y="4030794"/>
                </a:cubicBezTo>
                <a:cubicBezTo>
                  <a:pt x="3680146" y="4027394"/>
                  <a:pt x="3670910" y="4003038"/>
                  <a:pt x="3670910" y="3957722"/>
                </a:cubicBezTo>
                <a:lnTo>
                  <a:pt x="3670910" y="3901644"/>
                </a:lnTo>
                <a:cubicBezTo>
                  <a:pt x="3670910" y="3895979"/>
                  <a:pt x="3674169" y="3893148"/>
                  <a:pt x="3680690" y="3893148"/>
                </a:cubicBezTo>
                <a:cubicBezTo>
                  <a:pt x="3668736" y="3870491"/>
                  <a:pt x="3662759" y="3845566"/>
                  <a:pt x="3662759" y="3818379"/>
                </a:cubicBezTo>
                <a:lnTo>
                  <a:pt x="3662759" y="3743608"/>
                </a:lnTo>
                <a:lnTo>
                  <a:pt x="3644828" y="3716419"/>
                </a:lnTo>
                <a:cubicBezTo>
                  <a:pt x="3644828" y="3689229"/>
                  <a:pt x="3650806" y="3664307"/>
                  <a:pt x="3662759" y="3641648"/>
                </a:cubicBezTo>
                <a:cubicBezTo>
                  <a:pt x="3650806" y="3623522"/>
                  <a:pt x="3642112" y="3586703"/>
                  <a:pt x="3636678" y="3531193"/>
                </a:cubicBezTo>
                <a:close/>
                <a:moveTo>
                  <a:pt x="808515" y="3437729"/>
                </a:moveTo>
                <a:lnTo>
                  <a:pt x="826445" y="3437729"/>
                </a:lnTo>
                <a:cubicBezTo>
                  <a:pt x="818838" y="3469450"/>
                  <a:pt x="810144" y="3485311"/>
                  <a:pt x="800364" y="3485311"/>
                </a:cubicBezTo>
                <a:lnTo>
                  <a:pt x="790584" y="3466618"/>
                </a:lnTo>
                <a:cubicBezTo>
                  <a:pt x="802537" y="3466618"/>
                  <a:pt x="808515" y="3456988"/>
                  <a:pt x="808515" y="3437729"/>
                </a:cubicBezTo>
                <a:close/>
                <a:moveTo>
                  <a:pt x="2249492" y="3402043"/>
                </a:moveTo>
                <a:lnTo>
                  <a:pt x="2257643" y="3402043"/>
                </a:lnTo>
                <a:cubicBezTo>
                  <a:pt x="2269596" y="3403178"/>
                  <a:pt x="2275574" y="3409407"/>
                  <a:pt x="2275574" y="3420736"/>
                </a:cubicBezTo>
                <a:cubicBezTo>
                  <a:pt x="2275574" y="3428666"/>
                  <a:pt x="2257643" y="3437729"/>
                  <a:pt x="2221781" y="3447925"/>
                </a:cubicBezTo>
                <a:lnTo>
                  <a:pt x="2221781" y="3456422"/>
                </a:lnTo>
                <a:lnTo>
                  <a:pt x="2205480" y="3456422"/>
                </a:lnTo>
                <a:lnTo>
                  <a:pt x="2205480" y="3447925"/>
                </a:lnTo>
                <a:cubicBezTo>
                  <a:pt x="2205480" y="3439995"/>
                  <a:pt x="2220150" y="3424702"/>
                  <a:pt x="2249492" y="3402043"/>
                </a:cubicBezTo>
                <a:close/>
                <a:moveTo>
                  <a:pt x="2303285" y="3391847"/>
                </a:moveTo>
                <a:lnTo>
                  <a:pt x="2319584" y="3420736"/>
                </a:lnTo>
                <a:lnTo>
                  <a:pt x="2303285" y="3420736"/>
                </a:lnTo>
                <a:cubicBezTo>
                  <a:pt x="2291330" y="3420736"/>
                  <a:pt x="2285354" y="3414506"/>
                  <a:pt x="2285354" y="3402043"/>
                </a:cubicBezTo>
                <a:close/>
                <a:moveTo>
                  <a:pt x="4471272" y="3335771"/>
                </a:moveTo>
                <a:cubicBezTo>
                  <a:pt x="4471272" y="3342567"/>
                  <a:pt x="4474533" y="3345967"/>
                  <a:pt x="4481052" y="3345967"/>
                </a:cubicBezTo>
                <a:cubicBezTo>
                  <a:pt x="4473444" y="3376554"/>
                  <a:pt x="4464210" y="3391847"/>
                  <a:pt x="4453340" y="3391847"/>
                </a:cubicBezTo>
                <a:lnTo>
                  <a:pt x="4445190" y="3391847"/>
                </a:lnTo>
                <a:cubicBezTo>
                  <a:pt x="4433238" y="3391847"/>
                  <a:pt x="4427260" y="3385618"/>
                  <a:pt x="4427260" y="3373155"/>
                </a:cubicBezTo>
                <a:lnTo>
                  <a:pt x="4427260" y="3364660"/>
                </a:lnTo>
                <a:cubicBezTo>
                  <a:pt x="4433780" y="3364660"/>
                  <a:pt x="4448452" y="3355030"/>
                  <a:pt x="4471272" y="3335771"/>
                </a:cubicBezTo>
                <a:close/>
                <a:moveTo>
                  <a:pt x="772653" y="3318777"/>
                </a:moveTo>
                <a:lnTo>
                  <a:pt x="772653" y="3345967"/>
                </a:lnTo>
                <a:lnTo>
                  <a:pt x="756352" y="3345967"/>
                </a:lnTo>
                <a:lnTo>
                  <a:pt x="756352" y="3335771"/>
                </a:lnTo>
                <a:cubicBezTo>
                  <a:pt x="757438" y="3324441"/>
                  <a:pt x="762873" y="3318777"/>
                  <a:pt x="772653" y="3318777"/>
                </a:cubicBezTo>
                <a:close/>
                <a:moveTo>
                  <a:pt x="1716462" y="3308582"/>
                </a:moveTo>
                <a:cubicBezTo>
                  <a:pt x="1707768" y="3308582"/>
                  <a:pt x="1698531" y="3317645"/>
                  <a:pt x="1688749" y="3335771"/>
                </a:cubicBezTo>
                <a:lnTo>
                  <a:pt x="1706680" y="3364660"/>
                </a:lnTo>
                <a:cubicBezTo>
                  <a:pt x="1718635" y="3357862"/>
                  <a:pt x="1727328" y="3354464"/>
                  <a:pt x="1732761" y="3354464"/>
                </a:cubicBezTo>
                <a:lnTo>
                  <a:pt x="1732761" y="3327274"/>
                </a:lnTo>
                <a:cubicBezTo>
                  <a:pt x="1732761" y="3314811"/>
                  <a:pt x="1727328" y="3308582"/>
                  <a:pt x="1716462" y="3308582"/>
                </a:cubicBezTo>
                <a:close/>
                <a:moveTo>
                  <a:pt x="1261671" y="3300085"/>
                </a:moveTo>
                <a:cubicBezTo>
                  <a:pt x="1261671" y="3318211"/>
                  <a:pt x="1252979" y="3355030"/>
                  <a:pt x="1235592" y="3410540"/>
                </a:cubicBezTo>
                <a:cubicBezTo>
                  <a:pt x="1250805" y="3410540"/>
                  <a:pt x="1265476" y="3416771"/>
                  <a:pt x="1279602" y="3429233"/>
                </a:cubicBezTo>
                <a:cubicBezTo>
                  <a:pt x="1279602" y="3391847"/>
                  <a:pt x="1282864" y="3373155"/>
                  <a:pt x="1289383" y="3373155"/>
                </a:cubicBezTo>
                <a:lnTo>
                  <a:pt x="1279602" y="3354464"/>
                </a:lnTo>
                <a:lnTo>
                  <a:pt x="1279602" y="3345967"/>
                </a:lnTo>
                <a:lnTo>
                  <a:pt x="1307313" y="3345967"/>
                </a:lnTo>
                <a:lnTo>
                  <a:pt x="1307313" y="3327274"/>
                </a:lnTo>
                <a:cubicBezTo>
                  <a:pt x="1288839" y="3327274"/>
                  <a:pt x="1279602" y="3318211"/>
                  <a:pt x="1279602" y="3300085"/>
                </a:cubicBezTo>
                <a:close/>
                <a:moveTo>
                  <a:pt x="2347295" y="3262699"/>
                </a:moveTo>
                <a:cubicBezTo>
                  <a:pt x="2347295" y="3268365"/>
                  <a:pt x="2350012" y="3271196"/>
                  <a:pt x="2355446" y="3271196"/>
                </a:cubicBezTo>
                <a:cubicBezTo>
                  <a:pt x="2355446" y="3265531"/>
                  <a:pt x="2358707" y="3262699"/>
                  <a:pt x="2365226" y="3262699"/>
                </a:cubicBezTo>
                <a:lnTo>
                  <a:pt x="2373377" y="3281392"/>
                </a:lnTo>
                <a:cubicBezTo>
                  <a:pt x="2367942" y="3281392"/>
                  <a:pt x="2365226" y="3284224"/>
                  <a:pt x="2365226" y="3289889"/>
                </a:cubicBezTo>
                <a:lnTo>
                  <a:pt x="2383157" y="3300085"/>
                </a:lnTo>
                <a:lnTo>
                  <a:pt x="2383157" y="3271196"/>
                </a:lnTo>
                <a:lnTo>
                  <a:pt x="2391308" y="3271196"/>
                </a:lnTo>
                <a:lnTo>
                  <a:pt x="2417389" y="3289889"/>
                </a:lnTo>
                <a:lnTo>
                  <a:pt x="2435320" y="3281392"/>
                </a:lnTo>
                <a:cubicBezTo>
                  <a:pt x="2435320" y="3287057"/>
                  <a:pt x="2438579" y="3289889"/>
                  <a:pt x="2445100" y="3289889"/>
                </a:cubicBezTo>
                <a:cubicBezTo>
                  <a:pt x="2421192" y="3357862"/>
                  <a:pt x="2388591" y="3391847"/>
                  <a:pt x="2347295" y="3391847"/>
                </a:cubicBezTo>
                <a:lnTo>
                  <a:pt x="2329365" y="3391847"/>
                </a:lnTo>
                <a:cubicBezTo>
                  <a:pt x="2329365" y="3373721"/>
                  <a:pt x="2320671" y="3364660"/>
                  <a:pt x="2303285" y="3364660"/>
                </a:cubicBezTo>
                <a:lnTo>
                  <a:pt x="2303285" y="3354464"/>
                </a:lnTo>
                <a:cubicBezTo>
                  <a:pt x="2304371" y="3342001"/>
                  <a:pt x="2309804" y="3335771"/>
                  <a:pt x="2319584" y="3335771"/>
                </a:cubicBezTo>
                <a:lnTo>
                  <a:pt x="2319584" y="3354464"/>
                </a:lnTo>
                <a:lnTo>
                  <a:pt x="2337515" y="3354464"/>
                </a:lnTo>
                <a:cubicBezTo>
                  <a:pt x="2337515" y="3336337"/>
                  <a:pt x="2346752" y="3327274"/>
                  <a:pt x="2365226" y="3327274"/>
                </a:cubicBezTo>
                <a:lnTo>
                  <a:pt x="2329365" y="3281392"/>
                </a:lnTo>
                <a:cubicBezTo>
                  <a:pt x="2331539" y="3268931"/>
                  <a:pt x="2337515" y="3262699"/>
                  <a:pt x="2347295" y="3262699"/>
                </a:cubicBezTo>
                <a:close/>
                <a:moveTo>
                  <a:pt x="1147567" y="3244007"/>
                </a:moveTo>
                <a:cubicBezTo>
                  <a:pt x="1135614" y="3246272"/>
                  <a:pt x="1129636" y="3252504"/>
                  <a:pt x="1129636" y="3262699"/>
                </a:cubicBezTo>
                <a:lnTo>
                  <a:pt x="1155718" y="3262699"/>
                </a:lnTo>
                <a:lnTo>
                  <a:pt x="1155718" y="3244007"/>
                </a:lnTo>
                <a:close/>
                <a:moveTo>
                  <a:pt x="1830566" y="3160741"/>
                </a:moveTo>
                <a:cubicBezTo>
                  <a:pt x="1830566" y="3169803"/>
                  <a:pt x="1836541" y="3182266"/>
                  <a:pt x="1848497" y="3198125"/>
                </a:cubicBezTo>
                <a:lnTo>
                  <a:pt x="1822415" y="3216817"/>
                </a:lnTo>
                <a:lnTo>
                  <a:pt x="1814265" y="3198125"/>
                </a:lnTo>
                <a:lnTo>
                  <a:pt x="1814265" y="3179432"/>
                </a:lnTo>
                <a:cubicBezTo>
                  <a:pt x="1815351" y="3166971"/>
                  <a:pt x="1820785" y="3160741"/>
                  <a:pt x="1830566" y="3160741"/>
                </a:cubicBezTo>
                <a:close/>
                <a:moveTo>
                  <a:pt x="2710802" y="3150544"/>
                </a:moveTo>
                <a:cubicBezTo>
                  <a:pt x="2746662" y="3157341"/>
                  <a:pt x="2764592" y="3166971"/>
                  <a:pt x="2764592" y="3179432"/>
                </a:cubicBezTo>
                <a:lnTo>
                  <a:pt x="2764592" y="3187929"/>
                </a:lnTo>
                <a:cubicBezTo>
                  <a:pt x="2750466" y="3187929"/>
                  <a:pt x="2723841" y="3194160"/>
                  <a:pt x="2684720" y="3206622"/>
                </a:cubicBezTo>
                <a:lnTo>
                  <a:pt x="2684720" y="3198125"/>
                </a:lnTo>
                <a:cubicBezTo>
                  <a:pt x="2697760" y="3166405"/>
                  <a:pt x="2706454" y="3150544"/>
                  <a:pt x="2710802" y="3150544"/>
                </a:cubicBezTo>
                <a:close/>
                <a:moveTo>
                  <a:pt x="2604846" y="3150544"/>
                </a:moveTo>
                <a:lnTo>
                  <a:pt x="2658639" y="3179432"/>
                </a:lnTo>
                <a:lnTo>
                  <a:pt x="2658639" y="3160741"/>
                </a:lnTo>
                <a:lnTo>
                  <a:pt x="2676570" y="3160741"/>
                </a:lnTo>
                <a:lnTo>
                  <a:pt x="2676570" y="3198125"/>
                </a:lnTo>
                <a:lnTo>
                  <a:pt x="2658639" y="3198125"/>
                </a:lnTo>
                <a:lnTo>
                  <a:pt x="2666789" y="3216817"/>
                </a:lnTo>
                <a:cubicBezTo>
                  <a:pt x="2661355" y="3216817"/>
                  <a:pt x="2658639" y="3219651"/>
                  <a:pt x="2658639" y="3225314"/>
                </a:cubicBezTo>
                <a:lnTo>
                  <a:pt x="2612997" y="3206622"/>
                </a:lnTo>
                <a:cubicBezTo>
                  <a:pt x="2612997" y="3213419"/>
                  <a:pt x="2610281" y="3222482"/>
                  <a:pt x="2604846" y="3233811"/>
                </a:cubicBezTo>
                <a:cubicBezTo>
                  <a:pt x="2610281" y="3233811"/>
                  <a:pt x="2612997" y="3237209"/>
                  <a:pt x="2612997" y="3244007"/>
                </a:cubicBezTo>
                <a:lnTo>
                  <a:pt x="2596696" y="3252504"/>
                </a:lnTo>
                <a:lnTo>
                  <a:pt x="2578765" y="3252504"/>
                </a:lnTo>
                <a:lnTo>
                  <a:pt x="2578765" y="3233811"/>
                </a:lnTo>
                <a:lnTo>
                  <a:pt x="2560834" y="3233811"/>
                </a:lnTo>
                <a:lnTo>
                  <a:pt x="2560834" y="3252504"/>
                </a:lnTo>
                <a:lnTo>
                  <a:pt x="2515192" y="3252504"/>
                </a:lnTo>
                <a:lnTo>
                  <a:pt x="2498893" y="3262699"/>
                </a:lnTo>
                <a:lnTo>
                  <a:pt x="2489112" y="3244007"/>
                </a:lnTo>
                <a:lnTo>
                  <a:pt x="2489112" y="3233811"/>
                </a:lnTo>
                <a:lnTo>
                  <a:pt x="2542903" y="3233811"/>
                </a:lnTo>
                <a:lnTo>
                  <a:pt x="2560834" y="3225314"/>
                </a:lnTo>
                <a:cubicBezTo>
                  <a:pt x="2560834" y="3209455"/>
                  <a:pt x="2540187" y="3196992"/>
                  <a:pt x="2498893" y="3187929"/>
                </a:cubicBezTo>
                <a:lnTo>
                  <a:pt x="2498893" y="3179432"/>
                </a:lnTo>
                <a:lnTo>
                  <a:pt x="2524972" y="3160741"/>
                </a:lnTo>
                <a:lnTo>
                  <a:pt x="2542903" y="3160741"/>
                </a:lnTo>
                <a:lnTo>
                  <a:pt x="2568985" y="3179432"/>
                </a:lnTo>
                <a:lnTo>
                  <a:pt x="2578765" y="3179432"/>
                </a:lnTo>
                <a:cubicBezTo>
                  <a:pt x="2578765" y="3160173"/>
                  <a:pt x="2587459" y="3150544"/>
                  <a:pt x="2604846" y="3150544"/>
                </a:cubicBezTo>
                <a:close/>
                <a:moveTo>
                  <a:pt x="2844466" y="3104663"/>
                </a:moveTo>
                <a:cubicBezTo>
                  <a:pt x="2856420" y="3111459"/>
                  <a:pt x="2865657" y="3114859"/>
                  <a:pt x="2872177" y="3114859"/>
                </a:cubicBezTo>
                <a:cubicBezTo>
                  <a:pt x="2872177" y="3120522"/>
                  <a:pt x="2850985" y="3135817"/>
                  <a:pt x="2808605" y="3160741"/>
                </a:cubicBezTo>
                <a:lnTo>
                  <a:pt x="2774373" y="3160741"/>
                </a:lnTo>
                <a:cubicBezTo>
                  <a:pt x="2765679" y="3160741"/>
                  <a:pt x="2756442" y="3151110"/>
                  <a:pt x="2746662" y="3131853"/>
                </a:cubicBezTo>
                <a:lnTo>
                  <a:pt x="2782523" y="3131853"/>
                </a:lnTo>
                <a:lnTo>
                  <a:pt x="2800454" y="3142049"/>
                </a:lnTo>
                <a:cubicBezTo>
                  <a:pt x="2800454" y="3128453"/>
                  <a:pt x="2812407" y="3119390"/>
                  <a:pt x="2836316" y="3114859"/>
                </a:cubicBezTo>
                <a:cubicBezTo>
                  <a:pt x="2836316" y="3108061"/>
                  <a:pt x="2839032" y="3104663"/>
                  <a:pt x="2844466" y="3104663"/>
                </a:cubicBezTo>
                <a:close/>
                <a:moveTo>
                  <a:pt x="836226" y="3104663"/>
                </a:moveTo>
                <a:lnTo>
                  <a:pt x="870456" y="3104663"/>
                </a:lnTo>
                <a:lnTo>
                  <a:pt x="870456" y="3123356"/>
                </a:lnTo>
                <a:cubicBezTo>
                  <a:pt x="823727" y="3172070"/>
                  <a:pt x="800364" y="3203224"/>
                  <a:pt x="800364" y="3216817"/>
                </a:cubicBezTo>
                <a:cubicBezTo>
                  <a:pt x="793843" y="3227013"/>
                  <a:pt x="790584" y="3242308"/>
                  <a:pt x="790584" y="3262699"/>
                </a:cubicBezTo>
                <a:lnTo>
                  <a:pt x="746571" y="3262699"/>
                </a:lnTo>
                <a:cubicBezTo>
                  <a:pt x="746571" y="3287624"/>
                  <a:pt x="711253" y="3321609"/>
                  <a:pt x="640618" y="3364660"/>
                </a:cubicBezTo>
                <a:cubicBezTo>
                  <a:pt x="640618" y="3388449"/>
                  <a:pt x="613993" y="3419037"/>
                  <a:pt x="560744" y="3456422"/>
                </a:cubicBezTo>
                <a:cubicBezTo>
                  <a:pt x="560744" y="3475681"/>
                  <a:pt x="524882" y="3500605"/>
                  <a:pt x="453159" y="3531193"/>
                </a:cubicBezTo>
                <a:lnTo>
                  <a:pt x="435228" y="3531193"/>
                </a:lnTo>
                <a:cubicBezTo>
                  <a:pt x="423275" y="3531193"/>
                  <a:pt x="417297" y="3524961"/>
                  <a:pt x="417297" y="3512500"/>
                </a:cubicBezTo>
                <a:lnTo>
                  <a:pt x="417297" y="3504003"/>
                </a:lnTo>
                <a:cubicBezTo>
                  <a:pt x="518361" y="3415639"/>
                  <a:pt x="568894" y="3350498"/>
                  <a:pt x="568894" y="3308582"/>
                </a:cubicBezTo>
                <a:cubicBezTo>
                  <a:pt x="590628" y="3302916"/>
                  <a:pt x="608559" y="3290455"/>
                  <a:pt x="622687" y="3271196"/>
                </a:cubicBezTo>
                <a:cubicBezTo>
                  <a:pt x="633554" y="3277994"/>
                  <a:pt x="642248" y="3281392"/>
                  <a:pt x="648767" y="3281392"/>
                </a:cubicBezTo>
                <a:cubicBezTo>
                  <a:pt x="671589" y="3259868"/>
                  <a:pt x="698213" y="3219651"/>
                  <a:pt x="728641" y="3160741"/>
                </a:cubicBezTo>
                <a:cubicBezTo>
                  <a:pt x="735161" y="3172070"/>
                  <a:pt x="738421" y="3181133"/>
                  <a:pt x="738421" y="3187929"/>
                </a:cubicBezTo>
                <a:lnTo>
                  <a:pt x="764502" y="3187929"/>
                </a:lnTo>
                <a:cubicBezTo>
                  <a:pt x="764502" y="3175468"/>
                  <a:pt x="788409" y="3147712"/>
                  <a:pt x="836226" y="3104663"/>
                </a:cubicBezTo>
                <a:close/>
                <a:moveTo>
                  <a:pt x="2898259" y="3085971"/>
                </a:moveTo>
                <a:lnTo>
                  <a:pt x="2898259" y="3123356"/>
                </a:lnTo>
                <a:cubicBezTo>
                  <a:pt x="2886304" y="3117691"/>
                  <a:pt x="2877612" y="3114859"/>
                  <a:pt x="2872177" y="3114859"/>
                </a:cubicBezTo>
                <a:cubicBezTo>
                  <a:pt x="2872177" y="3105796"/>
                  <a:pt x="2880871" y="3096166"/>
                  <a:pt x="2898259" y="3085971"/>
                </a:cubicBezTo>
                <a:close/>
                <a:moveTo>
                  <a:pt x="1502921" y="3085971"/>
                </a:moveTo>
                <a:lnTo>
                  <a:pt x="1457281" y="3114859"/>
                </a:lnTo>
                <a:cubicBezTo>
                  <a:pt x="1463800" y="3126188"/>
                  <a:pt x="1467061" y="3135251"/>
                  <a:pt x="1467061" y="3142049"/>
                </a:cubicBezTo>
                <a:cubicBezTo>
                  <a:pt x="1496402" y="3134118"/>
                  <a:pt x="1511072" y="3125055"/>
                  <a:pt x="1511072" y="3114859"/>
                </a:cubicBezTo>
                <a:cubicBezTo>
                  <a:pt x="1505639" y="3102398"/>
                  <a:pt x="1502921" y="3092767"/>
                  <a:pt x="1502921" y="3085971"/>
                </a:cubicBezTo>
                <a:close/>
                <a:moveTo>
                  <a:pt x="53793" y="3085971"/>
                </a:moveTo>
                <a:cubicBezTo>
                  <a:pt x="65748" y="3088236"/>
                  <a:pt x="71724" y="3094467"/>
                  <a:pt x="71724" y="3104663"/>
                </a:cubicBezTo>
                <a:cubicBezTo>
                  <a:pt x="71724" y="3117124"/>
                  <a:pt x="65748" y="3123356"/>
                  <a:pt x="53793" y="3123356"/>
                </a:cubicBezTo>
                <a:cubicBezTo>
                  <a:pt x="41839" y="3123356"/>
                  <a:pt x="35862" y="3117124"/>
                  <a:pt x="35862" y="3104663"/>
                </a:cubicBezTo>
                <a:cubicBezTo>
                  <a:pt x="38037" y="3092200"/>
                  <a:pt x="44012" y="3085971"/>
                  <a:pt x="53793" y="3085971"/>
                </a:cubicBezTo>
                <a:close/>
                <a:moveTo>
                  <a:pt x="2924338" y="3067278"/>
                </a:moveTo>
                <a:lnTo>
                  <a:pt x="2942269" y="3067278"/>
                </a:lnTo>
                <a:lnTo>
                  <a:pt x="2952051" y="3104663"/>
                </a:lnTo>
                <a:lnTo>
                  <a:pt x="2916190" y="3104663"/>
                </a:lnTo>
                <a:cubicBezTo>
                  <a:pt x="2916190" y="3097865"/>
                  <a:pt x="2912928" y="3088802"/>
                  <a:pt x="2906408" y="3077474"/>
                </a:cubicBezTo>
                <a:close/>
                <a:moveTo>
                  <a:pt x="1529003" y="3067278"/>
                </a:moveTo>
                <a:cubicBezTo>
                  <a:pt x="1517049" y="3069543"/>
                  <a:pt x="1511072" y="3075775"/>
                  <a:pt x="1511072" y="3085971"/>
                </a:cubicBezTo>
                <a:lnTo>
                  <a:pt x="1529003" y="3096166"/>
                </a:lnTo>
                <a:close/>
                <a:moveTo>
                  <a:pt x="3724702" y="3002703"/>
                </a:moveTo>
                <a:cubicBezTo>
                  <a:pt x="3713835" y="3009501"/>
                  <a:pt x="3705142" y="3012899"/>
                  <a:pt x="3698621" y="3012899"/>
                </a:cubicBezTo>
                <a:lnTo>
                  <a:pt x="3698621" y="3021396"/>
                </a:lnTo>
                <a:lnTo>
                  <a:pt x="3734482" y="3021396"/>
                </a:lnTo>
                <a:lnTo>
                  <a:pt x="3734482" y="3002703"/>
                </a:lnTo>
                <a:close/>
                <a:moveTo>
                  <a:pt x="347205" y="2994206"/>
                </a:moveTo>
                <a:lnTo>
                  <a:pt x="355356" y="2994206"/>
                </a:lnTo>
                <a:cubicBezTo>
                  <a:pt x="367309" y="2995339"/>
                  <a:pt x="373287" y="3001570"/>
                  <a:pt x="373287" y="3012899"/>
                </a:cubicBezTo>
                <a:lnTo>
                  <a:pt x="373287" y="3021396"/>
                </a:lnTo>
                <a:cubicBezTo>
                  <a:pt x="373287" y="3031592"/>
                  <a:pt x="361332" y="3044053"/>
                  <a:pt x="337425" y="3058781"/>
                </a:cubicBezTo>
                <a:lnTo>
                  <a:pt x="319494" y="3058781"/>
                </a:lnTo>
                <a:lnTo>
                  <a:pt x="319494" y="3021396"/>
                </a:lnTo>
                <a:cubicBezTo>
                  <a:pt x="319494" y="3012333"/>
                  <a:pt x="328731" y="3003269"/>
                  <a:pt x="347205" y="2994206"/>
                </a:cubicBezTo>
                <a:close/>
                <a:moveTo>
                  <a:pt x="383067" y="2975514"/>
                </a:moveTo>
                <a:cubicBezTo>
                  <a:pt x="393934" y="2976646"/>
                  <a:pt x="399368" y="2982878"/>
                  <a:pt x="399368" y="2994206"/>
                </a:cubicBezTo>
                <a:lnTo>
                  <a:pt x="365136" y="2994206"/>
                </a:lnTo>
                <a:cubicBezTo>
                  <a:pt x="366223" y="2981745"/>
                  <a:pt x="372200" y="2975514"/>
                  <a:pt x="383067" y="2975514"/>
                </a:cubicBezTo>
                <a:close/>
                <a:moveTo>
                  <a:pt x="3822505" y="2927932"/>
                </a:moveTo>
                <a:cubicBezTo>
                  <a:pt x="3846414" y="2938128"/>
                  <a:pt x="3867060" y="2963052"/>
                  <a:pt x="3884448" y="3002703"/>
                </a:cubicBezTo>
                <a:cubicBezTo>
                  <a:pt x="3884448" y="3009501"/>
                  <a:pt x="3881732" y="3012899"/>
                  <a:pt x="3876298" y="3012899"/>
                </a:cubicBezTo>
                <a:cubicBezTo>
                  <a:pt x="3881732" y="3059347"/>
                  <a:pt x="3887708" y="3089935"/>
                  <a:pt x="3894228" y="3104663"/>
                </a:cubicBezTo>
                <a:cubicBezTo>
                  <a:pt x="3887708" y="3122790"/>
                  <a:pt x="3881732" y="3131853"/>
                  <a:pt x="3876298" y="3131853"/>
                </a:cubicBezTo>
                <a:cubicBezTo>
                  <a:pt x="3881732" y="3151110"/>
                  <a:pt x="3887708" y="3160741"/>
                  <a:pt x="3894228" y="3160741"/>
                </a:cubicBezTo>
                <a:cubicBezTo>
                  <a:pt x="3885535" y="3236643"/>
                  <a:pt x="3876298" y="3292154"/>
                  <a:pt x="3866517" y="3327274"/>
                </a:cubicBezTo>
                <a:cubicBezTo>
                  <a:pt x="3873038" y="3338603"/>
                  <a:pt x="3876298" y="3351064"/>
                  <a:pt x="3876298" y="3364660"/>
                </a:cubicBezTo>
                <a:lnTo>
                  <a:pt x="3866517" y="3364660"/>
                </a:lnTo>
                <a:lnTo>
                  <a:pt x="3876298" y="3383352"/>
                </a:lnTo>
                <a:lnTo>
                  <a:pt x="3876298" y="3437729"/>
                </a:lnTo>
                <a:cubicBezTo>
                  <a:pt x="3893685" y="3437729"/>
                  <a:pt x="3902379" y="3443961"/>
                  <a:pt x="3902379" y="3456422"/>
                </a:cubicBezTo>
                <a:cubicBezTo>
                  <a:pt x="3878471" y="3456422"/>
                  <a:pt x="3849130" y="3481346"/>
                  <a:pt x="3814354" y="3531193"/>
                </a:cubicBezTo>
                <a:lnTo>
                  <a:pt x="3814354" y="3522696"/>
                </a:lnTo>
                <a:cubicBezTo>
                  <a:pt x="3814354" y="3492108"/>
                  <a:pt x="3820332" y="3436030"/>
                  <a:pt x="3832286" y="3354464"/>
                </a:cubicBezTo>
                <a:cubicBezTo>
                  <a:pt x="3825766" y="3344266"/>
                  <a:pt x="3822505" y="3328973"/>
                  <a:pt x="3822505" y="3308582"/>
                </a:cubicBezTo>
                <a:cubicBezTo>
                  <a:pt x="3829026" y="3308582"/>
                  <a:pt x="3832286" y="3305748"/>
                  <a:pt x="3832286" y="3300085"/>
                </a:cubicBezTo>
                <a:lnTo>
                  <a:pt x="3814354" y="3289889"/>
                </a:lnTo>
                <a:cubicBezTo>
                  <a:pt x="3819789" y="3240042"/>
                  <a:pt x="3825766" y="3209455"/>
                  <a:pt x="3832286" y="3198125"/>
                </a:cubicBezTo>
                <a:cubicBezTo>
                  <a:pt x="3813811" y="3123356"/>
                  <a:pt x="3798598" y="3085971"/>
                  <a:pt x="3786645" y="3085971"/>
                </a:cubicBezTo>
                <a:lnTo>
                  <a:pt x="3778494" y="3085971"/>
                </a:lnTo>
                <a:lnTo>
                  <a:pt x="3814354" y="3040088"/>
                </a:lnTo>
                <a:lnTo>
                  <a:pt x="3804574" y="2994206"/>
                </a:lnTo>
                <a:lnTo>
                  <a:pt x="3804574" y="2946625"/>
                </a:lnTo>
                <a:cubicBezTo>
                  <a:pt x="3806749" y="2934164"/>
                  <a:pt x="3812725" y="2927932"/>
                  <a:pt x="3822505" y="2927932"/>
                </a:cubicBezTo>
                <a:close/>
                <a:moveTo>
                  <a:pt x="560744" y="2927932"/>
                </a:moveTo>
                <a:cubicBezTo>
                  <a:pt x="571611" y="2930200"/>
                  <a:pt x="577045" y="2936429"/>
                  <a:pt x="577045" y="2946625"/>
                </a:cubicBezTo>
                <a:lnTo>
                  <a:pt x="594976" y="2938128"/>
                </a:lnTo>
                <a:cubicBezTo>
                  <a:pt x="606929" y="2940395"/>
                  <a:pt x="612907" y="2946625"/>
                  <a:pt x="612907" y="2956821"/>
                </a:cubicBezTo>
                <a:cubicBezTo>
                  <a:pt x="602038" y="2985143"/>
                  <a:pt x="590085" y="3000438"/>
                  <a:pt x="577045" y="3002703"/>
                </a:cubicBezTo>
                <a:lnTo>
                  <a:pt x="568894" y="3002703"/>
                </a:lnTo>
                <a:lnTo>
                  <a:pt x="568894" y="2975514"/>
                </a:lnTo>
                <a:lnTo>
                  <a:pt x="550964" y="2975514"/>
                </a:lnTo>
                <a:lnTo>
                  <a:pt x="550964" y="2984010"/>
                </a:lnTo>
                <a:cubicBezTo>
                  <a:pt x="550964" y="2997606"/>
                  <a:pt x="554223" y="3010067"/>
                  <a:pt x="560744" y="3021396"/>
                </a:cubicBezTo>
                <a:cubicBezTo>
                  <a:pt x="536836" y="3054249"/>
                  <a:pt x="521623" y="3094467"/>
                  <a:pt x="515102" y="3142049"/>
                </a:cubicBezTo>
                <a:lnTo>
                  <a:pt x="462939" y="3150544"/>
                </a:lnTo>
                <a:lnTo>
                  <a:pt x="462939" y="3104663"/>
                </a:lnTo>
                <a:lnTo>
                  <a:pt x="453159" y="3104663"/>
                </a:lnTo>
                <a:cubicBezTo>
                  <a:pt x="434685" y="3119390"/>
                  <a:pt x="408060" y="3128453"/>
                  <a:pt x="373287" y="3131853"/>
                </a:cubicBezTo>
                <a:lnTo>
                  <a:pt x="373287" y="3123356"/>
                </a:lnTo>
                <a:cubicBezTo>
                  <a:pt x="373287" y="3112026"/>
                  <a:pt x="391218" y="3096733"/>
                  <a:pt x="427078" y="3077474"/>
                </a:cubicBezTo>
                <a:cubicBezTo>
                  <a:pt x="427078" y="3060480"/>
                  <a:pt x="450443" y="3032724"/>
                  <a:pt x="497171" y="2994206"/>
                </a:cubicBezTo>
                <a:lnTo>
                  <a:pt x="480870" y="2965318"/>
                </a:lnTo>
                <a:lnTo>
                  <a:pt x="480870" y="2956821"/>
                </a:lnTo>
                <a:lnTo>
                  <a:pt x="506951" y="2956821"/>
                </a:lnTo>
                <a:lnTo>
                  <a:pt x="524882" y="2965318"/>
                </a:lnTo>
                <a:cubicBezTo>
                  <a:pt x="524882" y="2956255"/>
                  <a:pt x="536836" y="2943793"/>
                  <a:pt x="560744" y="2927932"/>
                </a:cubicBezTo>
                <a:close/>
                <a:moveTo>
                  <a:pt x="3698621" y="2910941"/>
                </a:moveTo>
                <a:lnTo>
                  <a:pt x="3680690" y="2938128"/>
                </a:lnTo>
                <a:cubicBezTo>
                  <a:pt x="3682863" y="2950591"/>
                  <a:pt x="3688840" y="2956821"/>
                  <a:pt x="3698621" y="2956821"/>
                </a:cubicBezTo>
                <a:cubicBezTo>
                  <a:pt x="3698621" y="2946625"/>
                  <a:pt x="3704598" y="2934164"/>
                  <a:pt x="3716552" y="2919437"/>
                </a:cubicBezTo>
                <a:close/>
                <a:moveTo>
                  <a:pt x="648767" y="2836170"/>
                </a:moveTo>
                <a:lnTo>
                  <a:pt x="648767" y="2844667"/>
                </a:lnTo>
                <a:cubicBezTo>
                  <a:pt x="648767" y="2850330"/>
                  <a:pt x="628120" y="2869023"/>
                  <a:pt x="586825" y="2900745"/>
                </a:cubicBezTo>
                <a:cubicBezTo>
                  <a:pt x="574870" y="2900745"/>
                  <a:pt x="568894" y="2894513"/>
                  <a:pt x="568894" y="2882052"/>
                </a:cubicBezTo>
                <a:lnTo>
                  <a:pt x="568894" y="2863359"/>
                </a:lnTo>
                <a:cubicBezTo>
                  <a:pt x="568894" y="2850896"/>
                  <a:pt x="595519" y="2841833"/>
                  <a:pt x="648767" y="2836170"/>
                </a:cubicBezTo>
                <a:close/>
                <a:moveTo>
                  <a:pt x="4481052" y="2825974"/>
                </a:moveTo>
                <a:cubicBezTo>
                  <a:pt x="4469098" y="2828240"/>
                  <a:pt x="4463121" y="2834471"/>
                  <a:pt x="4463121" y="2844667"/>
                </a:cubicBezTo>
                <a:lnTo>
                  <a:pt x="4489202" y="2863359"/>
                </a:lnTo>
                <a:lnTo>
                  <a:pt x="4489202" y="2854863"/>
                </a:lnTo>
                <a:cubicBezTo>
                  <a:pt x="4483770" y="2842401"/>
                  <a:pt x="4481052" y="2832772"/>
                  <a:pt x="4481052" y="2825974"/>
                </a:cubicBezTo>
                <a:close/>
                <a:moveTo>
                  <a:pt x="301563" y="2817477"/>
                </a:moveTo>
                <a:lnTo>
                  <a:pt x="301563" y="2825974"/>
                </a:lnTo>
                <a:cubicBezTo>
                  <a:pt x="301563" y="2836170"/>
                  <a:pt x="290153" y="2845799"/>
                  <a:pt x="267331" y="2854863"/>
                </a:cubicBezTo>
                <a:cubicBezTo>
                  <a:pt x="255378" y="2848065"/>
                  <a:pt x="246141" y="2844667"/>
                  <a:pt x="239620" y="2844667"/>
                </a:cubicBezTo>
                <a:lnTo>
                  <a:pt x="239620" y="2825974"/>
                </a:lnTo>
                <a:cubicBezTo>
                  <a:pt x="258094" y="2825974"/>
                  <a:pt x="278743" y="2823143"/>
                  <a:pt x="301563" y="2817477"/>
                </a:cubicBezTo>
                <a:close/>
                <a:moveTo>
                  <a:pt x="674848" y="2808980"/>
                </a:moveTo>
                <a:lnTo>
                  <a:pt x="692779" y="2808980"/>
                </a:lnTo>
                <a:lnTo>
                  <a:pt x="692779" y="2817477"/>
                </a:lnTo>
                <a:cubicBezTo>
                  <a:pt x="692779" y="2829938"/>
                  <a:pt x="686803" y="2836170"/>
                  <a:pt x="674848" y="2836170"/>
                </a:cubicBezTo>
                <a:cubicBezTo>
                  <a:pt x="663981" y="2836170"/>
                  <a:pt x="658547" y="2829938"/>
                  <a:pt x="658547" y="2817477"/>
                </a:cubicBezTo>
                <a:close/>
                <a:moveTo>
                  <a:pt x="2365226" y="2752902"/>
                </a:moveTo>
                <a:cubicBezTo>
                  <a:pt x="2353273" y="2755170"/>
                  <a:pt x="2347295" y="2761399"/>
                  <a:pt x="2347295" y="2771595"/>
                </a:cubicBezTo>
                <a:lnTo>
                  <a:pt x="2365226" y="2771595"/>
                </a:lnTo>
                <a:cubicBezTo>
                  <a:pt x="2377181" y="2771595"/>
                  <a:pt x="2383157" y="2765365"/>
                  <a:pt x="2383157" y="2752902"/>
                </a:cubicBezTo>
                <a:close/>
                <a:moveTo>
                  <a:pt x="187459" y="2707022"/>
                </a:moveTo>
                <a:lnTo>
                  <a:pt x="195610" y="2707022"/>
                </a:lnTo>
                <a:lnTo>
                  <a:pt x="195610" y="2715517"/>
                </a:lnTo>
                <a:cubicBezTo>
                  <a:pt x="155400" y="2797086"/>
                  <a:pt x="98892" y="2862227"/>
                  <a:pt x="26082" y="2910941"/>
                </a:cubicBezTo>
                <a:cubicBezTo>
                  <a:pt x="26082" y="2929067"/>
                  <a:pt x="20106" y="2938128"/>
                  <a:pt x="8151" y="2938128"/>
                </a:cubicBezTo>
                <a:lnTo>
                  <a:pt x="0" y="2919437"/>
                </a:lnTo>
                <a:lnTo>
                  <a:pt x="35862" y="2854863"/>
                </a:lnTo>
                <a:lnTo>
                  <a:pt x="35862" y="2844667"/>
                </a:lnTo>
                <a:lnTo>
                  <a:pt x="17931" y="2844667"/>
                </a:lnTo>
                <a:lnTo>
                  <a:pt x="17931" y="2836170"/>
                </a:lnTo>
                <a:cubicBezTo>
                  <a:pt x="23365" y="2822574"/>
                  <a:pt x="64660" y="2794820"/>
                  <a:pt x="141817" y="2752902"/>
                </a:cubicBezTo>
                <a:lnTo>
                  <a:pt x="141817" y="2724014"/>
                </a:lnTo>
                <a:lnTo>
                  <a:pt x="151598" y="2724014"/>
                </a:lnTo>
                <a:lnTo>
                  <a:pt x="169528" y="2734210"/>
                </a:lnTo>
                <a:cubicBezTo>
                  <a:pt x="169528" y="2716084"/>
                  <a:pt x="175504" y="2707022"/>
                  <a:pt x="187459" y="2707022"/>
                </a:cubicBezTo>
                <a:close/>
                <a:moveTo>
                  <a:pt x="2267423" y="2669637"/>
                </a:moveTo>
                <a:cubicBezTo>
                  <a:pt x="2190266" y="2702490"/>
                  <a:pt x="2145712" y="2736477"/>
                  <a:pt x="2133757" y="2771595"/>
                </a:cubicBezTo>
                <a:cubicBezTo>
                  <a:pt x="2118544" y="2771595"/>
                  <a:pt x="2085942" y="2814646"/>
                  <a:pt x="2035954" y="2900745"/>
                </a:cubicBezTo>
                <a:cubicBezTo>
                  <a:pt x="2016393" y="2900745"/>
                  <a:pt x="2001722" y="2919437"/>
                  <a:pt x="1991942" y="2956821"/>
                </a:cubicBezTo>
                <a:cubicBezTo>
                  <a:pt x="1959339" y="2956821"/>
                  <a:pt x="1938149" y="2969284"/>
                  <a:pt x="1928369" y="2994206"/>
                </a:cubicBezTo>
                <a:lnTo>
                  <a:pt x="1912069" y="2994206"/>
                </a:lnTo>
                <a:lnTo>
                  <a:pt x="1912069" y="3021396"/>
                </a:lnTo>
                <a:lnTo>
                  <a:pt x="1928369" y="3048585"/>
                </a:lnTo>
                <a:lnTo>
                  <a:pt x="1928369" y="3067278"/>
                </a:lnTo>
                <a:lnTo>
                  <a:pt x="1894139" y="3067278"/>
                </a:lnTo>
                <a:lnTo>
                  <a:pt x="1902289" y="3048585"/>
                </a:lnTo>
                <a:lnTo>
                  <a:pt x="1884358" y="3048585"/>
                </a:lnTo>
                <a:cubicBezTo>
                  <a:pt x="1884358" y="3057648"/>
                  <a:pt x="1860993" y="3082571"/>
                  <a:pt x="1814265" y="3123356"/>
                </a:cubicBezTo>
                <a:lnTo>
                  <a:pt x="1814265" y="3150544"/>
                </a:lnTo>
                <a:lnTo>
                  <a:pt x="1786553" y="3150544"/>
                </a:lnTo>
                <a:lnTo>
                  <a:pt x="1768623" y="3142049"/>
                </a:lnTo>
                <a:lnTo>
                  <a:pt x="1768623" y="3150544"/>
                </a:lnTo>
                <a:lnTo>
                  <a:pt x="1778403" y="3169236"/>
                </a:lnTo>
                <a:cubicBezTo>
                  <a:pt x="1736022" y="3203224"/>
                  <a:pt x="1709398" y="3230979"/>
                  <a:pt x="1698531" y="3252504"/>
                </a:cubicBezTo>
                <a:cubicBezTo>
                  <a:pt x="1708311" y="3289889"/>
                  <a:pt x="1728958" y="3308582"/>
                  <a:pt x="1760472" y="3308582"/>
                </a:cubicBezTo>
                <a:lnTo>
                  <a:pt x="1778403" y="3281392"/>
                </a:lnTo>
                <a:lnTo>
                  <a:pt x="1760472" y="3252504"/>
                </a:lnTo>
                <a:lnTo>
                  <a:pt x="1778403" y="3252504"/>
                </a:lnTo>
                <a:cubicBezTo>
                  <a:pt x="1783837" y="3252504"/>
                  <a:pt x="1786553" y="3255902"/>
                  <a:pt x="1786553" y="3262699"/>
                </a:cubicBezTo>
                <a:cubicBezTo>
                  <a:pt x="1827849" y="3250238"/>
                  <a:pt x="1860450" y="3231546"/>
                  <a:pt x="1884358" y="3206622"/>
                </a:cubicBezTo>
                <a:lnTo>
                  <a:pt x="1876208" y="3187929"/>
                </a:lnTo>
                <a:lnTo>
                  <a:pt x="1876208" y="3169236"/>
                </a:lnTo>
                <a:cubicBezTo>
                  <a:pt x="1905549" y="3169236"/>
                  <a:pt x="1944127" y="3129019"/>
                  <a:pt x="1991942" y="3048585"/>
                </a:cubicBezTo>
                <a:lnTo>
                  <a:pt x="2107675" y="2946625"/>
                </a:lnTo>
                <a:lnTo>
                  <a:pt x="2123976" y="2956821"/>
                </a:lnTo>
                <a:cubicBezTo>
                  <a:pt x="2123976" y="2928499"/>
                  <a:pt x="2165816" y="2869589"/>
                  <a:pt x="2249492" y="2780092"/>
                </a:cubicBezTo>
                <a:cubicBezTo>
                  <a:pt x="2259273" y="2780092"/>
                  <a:pt x="2273942" y="2758568"/>
                  <a:pt x="2293503" y="2715517"/>
                </a:cubicBezTo>
                <a:cubicBezTo>
                  <a:pt x="2276117" y="2699658"/>
                  <a:pt x="2267423" y="2684363"/>
                  <a:pt x="2267423" y="2669637"/>
                </a:cubicBezTo>
                <a:close/>
                <a:moveTo>
                  <a:pt x="1858277" y="2659441"/>
                </a:moveTo>
                <a:lnTo>
                  <a:pt x="1822415" y="2715517"/>
                </a:lnTo>
                <a:lnTo>
                  <a:pt x="1814265" y="2715517"/>
                </a:lnTo>
                <a:lnTo>
                  <a:pt x="1796334" y="2707022"/>
                </a:lnTo>
                <a:cubicBezTo>
                  <a:pt x="1796334" y="2712685"/>
                  <a:pt x="1784380" y="2724580"/>
                  <a:pt x="1760472" y="2742707"/>
                </a:cubicBezTo>
                <a:lnTo>
                  <a:pt x="1768623" y="2761399"/>
                </a:lnTo>
                <a:cubicBezTo>
                  <a:pt x="1768623" y="2773860"/>
                  <a:pt x="1762647" y="2780092"/>
                  <a:pt x="1750692" y="2780092"/>
                </a:cubicBezTo>
                <a:lnTo>
                  <a:pt x="1732761" y="2771595"/>
                </a:lnTo>
                <a:cubicBezTo>
                  <a:pt x="1732761" y="2784056"/>
                  <a:pt x="1727328" y="2790288"/>
                  <a:pt x="1716462" y="2790288"/>
                </a:cubicBezTo>
                <a:lnTo>
                  <a:pt x="1724610" y="2808980"/>
                </a:lnTo>
                <a:lnTo>
                  <a:pt x="1698531" y="2808980"/>
                </a:lnTo>
                <a:lnTo>
                  <a:pt x="1706680" y="2854863"/>
                </a:lnTo>
                <a:cubicBezTo>
                  <a:pt x="1701247" y="2854863"/>
                  <a:pt x="1698531" y="2857694"/>
                  <a:pt x="1698531" y="2863359"/>
                </a:cubicBezTo>
                <a:lnTo>
                  <a:pt x="1706680" y="2863359"/>
                </a:lnTo>
                <a:cubicBezTo>
                  <a:pt x="1732761" y="2845233"/>
                  <a:pt x="1753408" y="2836170"/>
                  <a:pt x="1768623" y="2836170"/>
                </a:cubicBezTo>
                <a:cubicBezTo>
                  <a:pt x="1768623" y="2841833"/>
                  <a:pt x="1771882" y="2844667"/>
                  <a:pt x="1778403" y="2844667"/>
                </a:cubicBezTo>
                <a:cubicBezTo>
                  <a:pt x="1778403" y="2831071"/>
                  <a:pt x="1790358" y="2800484"/>
                  <a:pt x="1814265" y="2752902"/>
                </a:cubicBezTo>
                <a:cubicBezTo>
                  <a:pt x="1867514" y="2710987"/>
                  <a:pt x="1894139" y="2686062"/>
                  <a:pt x="1894139" y="2678134"/>
                </a:cubicBezTo>
                <a:cubicBezTo>
                  <a:pt x="1894139" y="2665671"/>
                  <a:pt x="1888161" y="2659441"/>
                  <a:pt x="1876208" y="2659441"/>
                </a:cubicBezTo>
                <a:close/>
                <a:moveTo>
                  <a:pt x="2249492" y="2623755"/>
                </a:moveTo>
                <a:lnTo>
                  <a:pt x="2249492" y="2632251"/>
                </a:lnTo>
                <a:lnTo>
                  <a:pt x="2285354" y="2632251"/>
                </a:lnTo>
                <a:lnTo>
                  <a:pt x="2285354" y="2623755"/>
                </a:lnTo>
                <a:close/>
                <a:moveTo>
                  <a:pt x="2319584" y="2586369"/>
                </a:moveTo>
                <a:cubicBezTo>
                  <a:pt x="2319584" y="2598830"/>
                  <a:pt x="2310890" y="2605062"/>
                  <a:pt x="2293503" y="2605062"/>
                </a:cubicBezTo>
                <a:lnTo>
                  <a:pt x="2293503" y="2623755"/>
                </a:lnTo>
                <a:lnTo>
                  <a:pt x="2311434" y="2623755"/>
                </a:lnTo>
                <a:cubicBezTo>
                  <a:pt x="2311434" y="2611293"/>
                  <a:pt x="2320127" y="2605062"/>
                  <a:pt x="2337515" y="2605062"/>
                </a:cubicBezTo>
                <a:cubicBezTo>
                  <a:pt x="2337515" y="2592601"/>
                  <a:pt x="2331539" y="2586369"/>
                  <a:pt x="2319584" y="2586369"/>
                </a:cubicBezTo>
                <a:close/>
                <a:moveTo>
                  <a:pt x="1946300" y="2567677"/>
                </a:moveTo>
                <a:lnTo>
                  <a:pt x="1946300" y="2586369"/>
                </a:lnTo>
                <a:lnTo>
                  <a:pt x="1956080" y="2586369"/>
                </a:lnTo>
                <a:cubicBezTo>
                  <a:pt x="1968033" y="2586369"/>
                  <a:pt x="1974011" y="2580138"/>
                  <a:pt x="1974011" y="2567677"/>
                </a:cubicBezTo>
                <a:close/>
                <a:moveTo>
                  <a:pt x="4419110" y="2557481"/>
                </a:moveTo>
                <a:cubicBezTo>
                  <a:pt x="4395202" y="2592601"/>
                  <a:pt x="4383249" y="2614691"/>
                  <a:pt x="4383249" y="2623755"/>
                </a:cubicBezTo>
                <a:lnTo>
                  <a:pt x="4391400" y="2640748"/>
                </a:lnTo>
                <a:cubicBezTo>
                  <a:pt x="4391400" y="2647544"/>
                  <a:pt x="4388682" y="2657174"/>
                  <a:pt x="4383249" y="2669637"/>
                </a:cubicBezTo>
                <a:lnTo>
                  <a:pt x="4391400" y="2724014"/>
                </a:lnTo>
                <a:cubicBezTo>
                  <a:pt x="4391400" y="2730812"/>
                  <a:pt x="4388682" y="2734210"/>
                  <a:pt x="4383249" y="2734210"/>
                </a:cubicBezTo>
                <a:cubicBezTo>
                  <a:pt x="4390856" y="2797652"/>
                  <a:pt x="4399550" y="2834471"/>
                  <a:pt x="4409328" y="2844667"/>
                </a:cubicBezTo>
                <a:lnTo>
                  <a:pt x="4409328" y="2854863"/>
                </a:lnTo>
                <a:lnTo>
                  <a:pt x="4383249" y="2854863"/>
                </a:lnTo>
                <a:lnTo>
                  <a:pt x="4419110" y="2910941"/>
                </a:lnTo>
                <a:cubicBezTo>
                  <a:pt x="4407156" y="2912073"/>
                  <a:pt x="4401180" y="2917737"/>
                  <a:pt x="4401180" y="2927932"/>
                </a:cubicBezTo>
                <a:lnTo>
                  <a:pt x="4401180" y="2938128"/>
                </a:lnTo>
                <a:lnTo>
                  <a:pt x="4419110" y="2938128"/>
                </a:lnTo>
                <a:cubicBezTo>
                  <a:pt x="4436498" y="2907541"/>
                  <a:pt x="4451168" y="2892248"/>
                  <a:pt x="4463121" y="2892248"/>
                </a:cubicBezTo>
                <a:cubicBezTo>
                  <a:pt x="4463121" y="2879785"/>
                  <a:pt x="4457145" y="2857694"/>
                  <a:pt x="4445190" y="2825974"/>
                </a:cubicBezTo>
                <a:cubicBezTo>
                  <a:pt x="4445190" y="2807848"/>
                  <a:pt x="4459862" y="2798785"/>
                  <a:pt x="4489202" y="2798785"/>
                </a:cubicBezTo>
                <a:lnTo>
                  <a:pt x="4489202" y="2790288"/>
                </a:lnTo>
                <a:cubicBezTo>
                  <a:pt x="4475076" y="2790288"/>
                  <a:pt x="4463121" y="2771595"/>
                  <a:pt x="4453340" y="2734210"/>
                </a:cubicBezTo>
                <a:cubicBezTo>
                  <a:pt x="4453340" y="2716084"/>
                  <a:pt x="4471272" y="2697391"/>
                  <a:pt x="4507134" y="2678134"/>
                </a:cubicBezTo>
                <a:cubicBezTo>
                  <a:pt x="4495180" y="2653209"/>
                  <a:pt x="4489202" y="2635083"/>
                  <a:pt x="4489202" y="2623755"/>
                </a:cubicBezTo>
                <a:cubicBezTo>
                  <a:pt x="4501156" y="2623755"/>
                  <a:pt x="4507134" y="2617523"/>
                  <a:pt x="4507134" y="2605062"/>
                </a:cubicBezTo>
                <a:lnTo>
                  <a:pt x="4507134" y="2586369"/>
                </a:lnTo>
                <a:cubicBezTo>
                  <a:pt x="4507134" y="2572775"/>
                  <a:pt x="4477792" y="2563146"/>
                  <a:pt x="4419110" y="2557481"/>
                </a:cubicBezTo>
                <a:close/>
                <a:moveTo>
                  <a:pt x="2383157" y="2521794"/>
                </a:moveTo>
                <a:cubicBezTo>
                  <a:pt x="2347295" y="2543321"/>
                  <a:pt x="2329365" y="2558613"/>
                  <a:pt x="2329365" y="2567677"/>
                </a:cubicBezTo>
                <a:lnTo>
                  <a:pt x="2347295" y="2576173"/>
                </a:lnTo>
                <a:lnTo>
                  <a:pt x="2355446" y="2576173"/>
                </a:lnTo>
                <a:close/>
                <a:moveTo>
                  <a:pt x="4435412" y="2492906"/>
                </a:moveTo>
                <a:lnTo>
                  <a:pt x="4453340" y="2492906"/>
                </a:lnTo>
                <a:cubicBezTo>
                  <a:pt x="4459862" y="2492906"/>
                  <a:pt x="4463121" y="2496306"/>
                  <a:pt x="4463121" y="2503102"/>
                </a:cubicBezTo>
                <a:lnTo>
                  <a:pt x="4481052" y="2492906"/>
                </a:lnTo>
                <a:lnTo>
                  <a:pt x="4489202" y="2492906"/>
                </a:lnTo>
                <a:cubicBezTo>
                  <a:pt x="4501156" y="2495173"/>
                  <a:pt x="4507134" y="2501403"/>
                  <a:pt x="4507134" y="2511599"/>
                </a:cubicBezTo>
                <a:lnTo>
                  <a:pt x="4525064" y="2503102"/>
                </a:lnTo>
                <a:lnTo>
                  <a:pt x="4542995" y="2503102"/>
                </a:lnTo>
                <a:cubicBezTo>
                  <a:pt x="4554948" y="2504236"/>
                  <a:pt x="4560926" y="2510466"/>
                  <a:pt x="4560926" y="2521794"/>
                </a:cubicBezTo>
                <a:lnTo>
                  <a:pt x="4560926" y="2557481"/>
                </a:lnTo>
                <a:cubicBezTo>
                  <a:pt x="4545713" y="2582405"/>
                  <a:pt x="4531042" y="2671902"/>
                  <a:pt x="4516914" y="2825974"/>
                </a:cubicBezTo>
                <a:cubicBezTo>
                  <a:pt x="4510394" y="2825974"/>
                  <a:pt x="4507134" y="2829372"/>
                  <a:pt x="4507134" y="2836170"/>
                </a:cubicBezTo>
                <a:cubicBezTo>
                  <a:pt x="4507134" y="2841833"/>
                  <a:pt x="4510394" y="2844667"/>
                  <a:pt x="4516914" y="2844667"/>
                </a:cubicBezTo>
                <a:cubicBezTo>
                  <a:pt x="4509306" y="2900179"/>
                  <a:pt x="4503330" y="2934164"/>
                  <a:pt x="4498982" y="2946625"/>
                </a:cubicBezTo>
                <a:cubicBezTo>
                  <a:pt x="4504417" y="2959088"/>
                  <a:pt x="4507134" y="2968718"/>
                  <a:pt x="4507134" y="2975514"/>
                </a:cubicBezTo>
                <a:cubicBezTo>
                  <a:pt x="4496266" y="2981179"/>
                  <a:pt x="4487572" y="2984010"/>
                  <a:pt x="4481052" y="2984010"/>
                </a:cubicBezTo>
                <a:lnTo>
                  <a:pt x="4481052" y="2994206"/>
                </a:lnTo>
                <a:lnTo>
                  <a:pt x="4489202" y="3040088"/>
                </a:lnTo>
                <a:cubicBezTo>
                  <a:pt x="4483770" y="3040088"/>
                  <a:pt x="4481052" y="3042920"/>
                  <a:pt x="4481052" y="3048585"/>
                </a:cubicBezTo>
                <a:cubicBezTo>
                  <a:pt x="4493007" y="3050851"/>
                  <a:pt x="4498982" y="3057082"/>
                  <a:pt x="4498982" y="3067278"/>
                </a:cubicBezTo>
                <a:lnTo>
                  <a:pt x="4498982" y="3077474"/>
                </a:lnTo>
                <a:cubicBezTo>
                  <a:pt x="4498982" y="3089935"/>
                  <a:pt x="4489746" y="3096166"/>
                  <a:pt x="4471272" y="3096166"/>
                </a:cubicBezTo>
                <a:lnTo>
                  <a:pt x="4471272" y="3104663"/>
                </a:lnTo>
                <a:lnTo>
                  <a:pt x="4481052" y="3123356"/>
                </a:lnTo>
                <a:lnTo>
                  <a:pt x="4471272" y="3123356"/>
                </a:lnTo>
                <a:lnTo>
                  <a:pt x="4489202" y="3179432"/>
                </a:lnTo>
                <a:lnTo>
                  <a:pt x="4481052" y="3198125"/>
                </a:lnTo>
                <a:lnTo>
                  <a:pt x="4489202" y="3216817"/>
                </a:lnTo>
                <a:cubicBezTo>
                  <a:pt x="4483770" y="3228148"/>
                  <a:pt x="4481052" y="3237209"/>
                  <a:pt x="4481052" y="3244007"/>
                </a:cubicBezTo>
                <a:cubicBezTo>
                  <a:pt x="4486486" y="3244007"/>
                  <a:pt x="4489202" y="3246838"/>
                  <a:pt x="4489202" y="3252504"/>
                </a:cubicBezTo>
                <a:lnTo>
                  <a:pt x="4453340" y="3289889"/>
                </a:lnTo>
                <a:lnTo>
                  <a:pt x="4435412" y="3262699"/>
                </a:lnTo>
                <a:lnTo>
                  <a:pt x="4435412" y="3252504"/>
                </a:lnTo>
                <a:lnTo>
                  <a:pt x="4453340" y="3225314"/>
                </a:lnTo>
                <a:lnTo>
                  <a:pt x="4453340" y="3206622"/>
                </a:lnTo>
                <a:lnTo>
                  <a:pt x="4435412" y="3206622"/>
                </a:lnTo>
                <a:lnTo>
                  <a:pt x="4435412" y="3198125"/>
                </a:lnTo>
                <a:lnTo>
                  <a:pt x="4445190" y="3179432"/>
                </a:lnTo>
                <a:lnTo>
                  <a:pt x="4419110" y="3160741"/>
                </a:lnTo>
                <a:lnTo>
                  <a:pt x="4401180" y="3160741"/>
                </a:lnTo>
                <a:cubicBezTo>
                  <a:pt x="4401180" y="3174335"/>
                  <a:pt x="4403896" y="3186796"/>
                  <a:pt x="4409328" y="3198125"/>
                </a:cubicBezTo>
                <a:cubicBezTo>
                  <a:pt x="4398462" y="3237775"/>
                  <a:pt x="4386508" y="3265531"/>
                  <a:pt x="4373468" y="3281392"/>
                </a:cubicBezTo>
                <a:lnTo>
                  <a:pt x="4383249" y="3300085"/>
                </a:lnTo>
                <a:lnTo>
                  <a:pt x="4355538" y="3354464"/>
                </a:lnTo>
                <a:lnTo>
                  <a:pt x="4355538" y="3364660"/>
                </a:lnTo>
                <a:lnTo>
                  <a:pt x="4373468" y="3354464"/>
                </a:lnTo>
                <a:cubicBezTo>
                  <a:pt x="4373468" y="3361260"/>
                  <a:pt x="4376728" y="3364660"/>
                  <a:pt x="4383249" y="3364660"/>
                </a:cubicBezTo>
                <a:cubicBezTo>
                  <a:pt x="4383249" y="3375988"/>
                  <a:pt x="4377272" y="3397512"/>
                  <a:pt x="4365318" y="3429233"/>
                </a:cubicBezTo>
                <a:cubicBezTo>
                  <a:pt x="4370750" y="3429233"/>
                  <a:pt x="4373468" y="3432066"/>
                  <a:pt x="4373468" y="3437729"/>
                </a:cubicBezTo>
                <a:lnTo>
                  <a:pt x="4355538" y="3447925"/>
                </a:lnTo>
                <a:lnTo>
                  <a:pt x="4365318" y="3493807"/>
                </a:lnTo>
                <a:lnTo>
                  <a:pt x="4365318" y="3531193"/>
                </a:lnTo>
                <a:cubicBezTo>
                  <a:pt x="4365318" y="3536856"/>
                  <a:pt x="4362058" y="3539690"/>
                  <a:pt x="4355538" y="3539690"/>
                </a:cubicBezTo>
                <a:lnTo>
                  <a:pt x="4365318" y="3558382"/>
                </a:lnTo>
                <a:lnTo>
                  <a:pt x="4365318" y="3577075"/>
                </a:lnTo>
                <a:lnTo>
                  <a:pt x="4347387" y="3605963"/>
                </a:lnTo>
                <a:lnTo>
                  <a:pt x="4347387" y="3633151"/>
                </a:lnTo>
                <a:lnTo>
                  <a:pt x="4355538" y="3679033"/>
                </a:lnTo>
                <a:cubicBezTo>
                  <a:pt x="4343584" y="3681299"/>
                  <a:pt x="4337607" y="3687530"/>
                  <a:pt x="4337607" y="3697726"/>
                </a:cubicBezTo>
                <a:lnTo>
                  <a:pt x="4337607" y="3707922"/>
                </a:lnTo>
                <a:cubicBezTo>
                  <a:pt x="4356081" y="3707922"/>
                  <a:pt x="4365318" y="3719817"/>
                  <a:pt x="4365318" y="3743608"/>
                </a:cubicBezTo>
                <a:cubicBezTo>
                  <a:pt x="4353364" y="3745873"/>
                  <a:pt x="4347387" y="3752105"/>
                  <a:pt x="4347387" y="3762301"/>
                </a:cubicBezTo>
                <a:cubicBezTo>
                  <a:pt x="4362602" y="3762301"/>
                  <a:pt x="4374555" y="3783825"/>
                  <a:pt x="4383249" y="3826874"/>
                </a:cubicBezTo>
                <a:cubicBezTo>
                  <a:pt x="4376728" y="3838204"/>
                  <a:pt x="4373468" y="3850665"/>
                  <a:pt x="4373468" y="3864259"/>
                </a:cubicBezTo>
                <a:cubicBezTo>
                  <a:pt x="4389768" y="3864259"/>
                  <a:pt x="4401723" y="3892015"/>
                  <a:pt x="4409328" y="3947527"/>
                </a:cubicBezTo>
                <a:cubicBezTo>
                  <a:pt x="4403896" y="3947527"/>
                  <a:pt x="4401180" y="3950925"/>
                  <a:pt x="4401180" y="3957722"/>
                </a:cubicBezTo>
                <a:lnTo>
                  <a:pt x="4445190" y="3966219"/>
                </a:lnTo>
                <a:lnTo>
                  <a:pt x="4445190" y="3911840"/>
                </a:lnTo>
                <a:cubicBezTo>
                  <a:pt x="4445190" y="3905042"/>
                  <a:pt x="4447908" y="3901644"/>
                  <a:pt x="4453340" y="3901644"/>
                </a:cubicBezTo>
                <a:lnTo>
                  <a:pt x="4445190" y="3882952"/>
                </a:lnTo>
                <a:lnTo>
                  <a:pt x="4445190" y="3826874"/>
                </a:lnTo>
                <a:lnTo>
                  <a:pt x="4463121" y="3826874"/>
                </a:lnTo>
                <a:lnTo>
                  <a:pt x="4463121" y="3809882"/>
                </a:lnTo>
                <a:lnTo>
                  <a:pt x="4445190" y="3809882"/>
                </a:lnTo>
                <a:lnTo>
                  <a:pt x="4445190" y="3799686"/>
                </a:lnTo>
                <a:cubicBezTo>
                  <a:pt x="4445190" y="3794021"/>
                  <a:pt x="4447908" y="3791189"/>
                  <a:pt x="4453340" y="3791189"/>
                </a:cubicBezTo>
                <a:cubicBezTo>
                  <a:pt x="4453340" y="3785524"/>
                  <a:pt x="4444647" y="3760602"/>
                  <a:pt x="4427260" y="3716419"/>
                </a:cubicBezTo>
                <a:cubicBezTo>
                  <a:pt x="4444647" y="3716419"/>
                  <a:pt x="4453340" y="3710187"/>
                  <a:pt x="4453340" y="3697726"/>
                </a:cubicBezTo>
                <a:cubicBezTo>
                  <a:pt x="4435953" y="3697726"/>
                  <a:pt x="4427260" y="3660907"/>
                  <a:pt x="4427260" y="3587271"/>
                </a:cubicBezTo>
                <a:cubicBezTo>
                  <a:pt x="4435953" y="3587271"/>
                  <a:pt x="4444647" y="3577641"/>
                  <a:pt x="4453340" y="3558382"/>
                </a:cubicBezTo>
                <a:cubicBezTo>
                  <a:pt x="4453340" y="3544787"/>
                  <a:pt x="4450624" y="3532892"/>
                  <a:pt x="4445190" y="3522696"/>
                </a:cubicBezTo>
                <a:cubicBezTo>
                  <a:pt x="4450624" y="3512500"/>
                  <a:pt x="4453340" y="3493807"/>
                  <a:pt x="4453340" y="3466618"/>
                </a:cubicBezTo>
                <a:cubicBezTo>
                  <a:pt x="4463121" y="3466618"/>
                  <a:pt x="4484313" y="3494374"/>
                  <a:pt x="4516914" y="3549885"/>
                </a:cubicBezTo>
                <a:lnTo>
                  <a:pt x="4498982" y="3577075"/>
                </a:lnTo>
                <a:lnTo>
                  <a:pt x="4498982" y="3587271"/>
                </a:lnTo>
                <a:lnTo>
                  <a:pt x="4516914" y="3587271"/>
                </a:lnTo>
                <a:cubicBezTo>
                  <a:pt x="4527782" y="3587271"/>
                  <a:pt x="4533214" y="3574808"/>
                  <a:pt x="4533214" y="3549885"/>
                </a:cubicBezTo>
                <a:lnTo>
                  <a:pt x="4551146" y="3549885"/>
                </a:lnTo>
                <a:cubicBezTo>
                  <a:pt x="4551146" y="3568012"/>
                  <a:pt x="4554405" y="3589536"/>
                  <a:pt x="4560926" y="3614458"/>
                </a:cubicBezTo>
                <a:cubicBezTo>
                  <a:pt x="4554405" y="3614458"/>
                  <a:pt x="4551146" y="3617858"/>
                  <a:pt x="4551146" y="3624654"/>
                </a:cubicBezTo>
                <a:cubicBezTo>
                  <a:pt x="4576138" y="3624654"/>
                  <a:pt x="4591353" y="3652410"/>
                  <a:pt x="4596788" y="3707922"/>
                </a:cubicBezTo>
                <a:lnTo>
                  <a:pt x="4587007" y="3726614"/>
                </a:lnTo>
                <a:lnTo>
                  <a:pt x="4604938" y="3772497"/>
                </a:lnTo>
                <a:cubicBezTo>
                  <a:pt x="4600590" y="3797419"/>
                  <a:pt x="4594614" y="3809882"/>
                  <a:pt x="4587007" y="3809882"/>
                </a:cubicBezTo>
                <a:lnTo>
                  <a:pt x="4596788" y="3826874"/>
                </a:lnTo>
                <a:lnTo>
                  <a:pt x="4596788" y="3882952"/>
                </a:lnTo>
                <a:cubicBezTo>
                  <a:pt x="4596788" y="3895413"/>
                  <a:pt x="4590810" y="3901644"/>
                  <a:pt x="4578856" y="3901644"/>
                </a:cubicBezTo>
                <a:cubicBezTo>
                  <a:pt x="4584289" y="3912973"/>
                  <a:pt x="4590266" y="3944129"/>
                  <a:pt x="4596788" y="3995108"/>
                </a:cubicBezTo>
                <a:lnTo>
                  <a:pt x="4578856" y="3995108"/>
                </a:lnTo>
                <a:lnTo>
                  <a:pt x="4578856" y="4030794"/>
                </a:lnTo>
                <a:cubicBezTo>
                  <a:pt x="4579943" y="4043255"/>
                  <a:pt x="4585920" y="4049485"/>
                  <a:pt x="4596788" y="4049485"/>
                </a:cubicBezTo>
                <a:cubicBezTo>
                  <a:pt x="4590266" y="4061948"/>
                  <a:pt x="4587007" y="4071577"/>
                  <a:pt x="4587007" y="4078373"/>
                </a:cubicBezTo>
                <a:lnTo>
                  <a:pt x="4578856" y="4078373"/>
                </a:lnTo>
                <a:lnTo>
                  <a:pt x="4560926" y="4068178"/>
                </a:lnTo>
                <a:lnTo>
                  <a:pt x="4560926" y="4097066"/>
                </a:lnTo>
                <a:cubicBezTo>
                  <a:pt x="4578314" y="4097066"/>
                  <a:pt x="4587007" y="4103298"/>
                  <a:pt x="4587007" y="4115759"/>
                </a:cubicBezTo>
                <a:cubicBezTo>
                  <a:pt x="4581574" y="4127089"/>
                  <a:pt x="4578856" y="4136150"/>
                  <a:pt x="4578856" y="4142948"/>
                </a:cubicBezTo>
                <a:lnTo>
                  <a:pt x="4560926" y="4142948"/>
                </a:lnTo>
                <a:lnTo>
                  <a:pt x="4560926" y="4124256"/>
                </a:lnTo>
                <a:lnTo>
                  <a:pt x="4542995" y="4132752"/>
                </a:lnTo>
                <a:cubicBezTo>
                  <a:pt x="4578856" y="4185999"/>
                  <a:pt x="4596788" y="4223382"/>
                  <a:pt x="4596788" y="4244909"/>
                </a:cubicBezTo>
                <a:cubicBezTo>
                  <a:pt x="4590266" y="4244909"/>
                  <a:pt x="4587007" y="4247740"/>
                  <a:pt x="4587007" y="4253405"/>
                </a:cubicBezTo>
                <a:cubicBezTo>
                  <a:pt x="4598960" y="4255671"/>
                  <a:pt x="4604938" y="4261900"/>
                  <a:pt x="4604938" y="4272096"/>
                </a:cubicBezTo>
                <a:cubicBezTo>
                  <a:pt x="4604938" y="4284559"/>
                  <a:pt x="4598960" y="4290789"/>
                  <a:pt x="4587007" y="4290789"/>
                </a:cubicBezTo>
                <a:lnTo>
                  <a:pt x="4596788" y="4309482"/>
                </a:lnTo>
                <a:lnTo>
                  <a:pt x="4596788" y="4336671"/>
                </a:lnTo>
                <a:lnTo>
                  <a:pt x="4560926" y="4346867"/>
                </a:lnTo>
                <a:lnTo>
                  <a:pt x="4560926" y="4328174"/>
                </a:lnTo>
                <a:cubicBezTo>
                  <a:pt x="4560926" y="4311182"/>
                  <a:pt x="4566904" y="4292490"/>
                  <a:pt x="4578856" y="4272096"/>
                </a:cubicBezTo>
                <a:cubicBezTo>
                  <a:pt x="4560382" y="4272096"/>
                  <a:pt x="4551146" y="4265867"/>
                  <a:pt x="4551146" y="4253405"/>
                </a:cubicBezTo>
                <a:lnTo>
                  <a:pt x="4551146" y="4217719"/>
                </a:lnTo>
                <a:lnTo>
                  <a:pt x="4560926" y="4199026"/>
                </a:lnTo>
                <a:cubicBezTo>
                  <a:pt x="4544624" y="4199026"/>
                  <a:pt x="4529955" y="4176936"/>
                  <a:pt x="4516914" y="4132752"/>
                </a:cubicBezTo>
                <a:cubicBezTo>
                  <a:pt x="4496266" y="4132752"/>
                  <a:pt x="4481052" y="4117458"/>
                  <a:pt x="4471272" y="4086870"/>
                </a:cubicBezTo>
                <a:lnTo>
                  <a:pt x="4471272" y="4059681"/>
                </a:lnTo>
                <a:cubicBezTo>
                  <a:pt x="4460405" y="4052885"/>
                  <a:pt x="4451711" y="4049485"/>
                  <a:pt x="4445190" y="4049485"/>
                </a:cubicBezTo>
                <a:lnTo>
                  <a:pt x="4453340" y="4068178"/>
                </a:lnTo>
                <a:lnTo>
                  <a:pt x="4445190" y="4086870"/>
                </a:lnTo>
                <a:cubicBezTo>
                  <a:pt x="4450624" y="4099333"/>
                  <a:pt x="4453340" y="4108963"/>
                  <a:pt x="4453340" y="4115759"/>
                </a:cubicBezTo>
                <a:cubicBezTo>
                  <a:pt x="4441388" y="4116891"/>
                  <a:pt x="4435412" y="4122557"/>
                  <a:pt x="4435412" y="4132752"/>
                </a:cubicBezTo>
                <a:lnTo>
                  <a:pt x="4435412" y="4142948"/>
                </a:lnTo>
                <a:cubicBezTo>
                  <a:pt x="4465839" y="4179201"/>
                  <a:pt x="4481052" y="4216020"/>
                  <a:pt x="4481052" y="4253405"/>
                </a:cubicBezTo>
                <a:lnTo>
                  <a:pt x="4463121" y="4263601"/>
                </a:lnTo>
                <a:lnTo>
                  <a:pt x="4471272" y="4282294"/>
                </a:lnTo>
                <a:lnTo>
                  <a:pt x="4471272" y="4290789"/>
                </a:lnTo>
                <a:lnTo>
                  <a:pt x="4453340" y="4319677"/>
                </a:lnTo>
                <a:cubicBezTo>
                  <a:pt x="4465294" y="4320810"/>
                  <a:pt x="4471272" y="4326475"/>
                  <a:pt x="4471272" y="4336671"/>
                </a:cubicBezTo>
                <a:lnTo>
                  <a:pt x="4471272" y="4438631"/>
                </a:lnTo>
                <a:lnTo>
                  <a:pt x="4463121" y="4486212"/>
                </a:lnTo>
                <a:cubicBezTo>
                  <a:pt x="4475076" y="4487345"/>
                  <a:pt x="4481052" y="4493575"/>
                  <a:pt x="4481052" y="4504905"/>
                </a:cubicBezTo>
                <a:lnTo>
                  <a:pt x="4471272" y="4523596"/>
                </a:lnTo>
                <a:cubicBezTo>
                  <a:pt x="4489746" y="4583640"/>
                  <a:pt x="4516370" y="4648213"/>
                  <a:pt x="4551146" y="4717320"/>
                </a:cubicBezTo>
                <a:cubicBezTo>
                  <a:pt x="4569620" y="4771697"/>
                  <a:pt x="4578856" y="4802851"/>
                  <a:pt x="4578856" y="4810782"/>
                </a:cubicBezTo>
                <a:lnTo>
                  <a:pt x="4587007" y="4810782"/>
                </a:lnTo>
                <a:cubicBezTo>
                  <a:pt x="4587007" y="4785859"/>
                  <a:pt x="4592983" y="4773396"/>
                  <a:pt x="4604938" y="4773396"/>
                </a:cubicBezTo>
                <a:lnTo>
                  <a:pt x="4614718" y="4773396"/>
                </a:lnTo>
                <a:lnTo>
                  <a:pt x="4614718" y="4837971"/>
                </a:lnTo>
                <a:cubicBezTo>
                  <a:pt x="4632106" y="4837971"/>
                  <a:pt x="4640800" y="4844203"/>
                  <a:pt x="4640800" y="4856664"/>
                </a:cubicBezTo>
                <a:lnTo>
                  <a:pt x="4614718" y="4894049"/>
                </a:lnTo>
                <a:cubicBezTo>
                  <a:pt x="4632106" y="4924637"/>
                  <a:pt x="4640800" y="4948993"/>
                  <a:pt x="4640800" y="4967119"/>
                </a:cubicBezTo>
                <a:lnTo>
                  <a:pt x="4640800" y="4977315"/>
                </a:lnTo>
                <a:cubicBezTo>
                  <a:pt x="4640800" y="4990911"/>
                  <a:pt x="4637538" y="5003372"/>
                  <a:pt x="4631018" y="5014700"/>
                </a:cubicBezTo>
                <a:cubicBezTo>
                  <a:pt x="4637538" y="5026029"/>
                  <a:pt x="4640800" y="5035092"/>
                  <a:pt x="4640800" y="5041890"/>
                </a:cubicBezTo>
                <a:cubicBezTo>
                  <a:pt x="4631018" y="5041890"/>
                  <a:pt x="4616348" y="5082107"/>
                  <a:pt x="4596788" y="5162543"/>
                </a:cubicBezTo>
                <a:cubicBezTo>
                  <a:pt x="4589180" y="5162543"/>
                  <a:pt x="4565274" y="5202760"/>
                  <a:pt x="4525064" y="5283194"/>
                </a:cubicBezTo>
                <a:cubicBezTo>
                  <a:pt x="4503330" y="5283194"/>
                  <a:pt x="4482682" y="5298488"/>
                  <a:pt x="4463121" y="5329076"/>
                </a:cubicBezTo>
                <a:lnTo>
                  <a:pt x="4463121" y="5320579"/>
                </a:lnTo>
                <a:cubicBezTo>
                  <a:pt x="4444647" y="5320579"/>
                  <a:pt x="4420740" y="5366461"/>
                  <a:pt x="4391400" y="5458224"/>
                </a:cubicBezTo>
                <a:cubicBezTo>
                  <a:pt x="4328370" y="5496742"/>
                  <a:pt x="4269144" y="5518832"/>
                  <a:pt x="4213722" y="5524497"/>
                </a:cubicBezTo>
                <a:cubicBezTo>
                  <a:pt x="4213722" y="5530161"/>
                  <a:pt x="4211004" y="5532994"/>
                  <a:pt x="4205572" y="5532994"/>
                </a:cubicBezTo>
                <a:lnTo>
                  <a:pt x="4187641" y="5532994"/>
                </a:lnTo>
                <a:cubicBezTo>
                  <a:pt x="4069189" y="5370992"/>
                  <a:pt x="4009964" y="5256570"/>
                  <a:pt x="4009964" y="5189730"/>
                </a:cubicBezTo>
                <a:cubicBezTo>
                  <a:pt x="4003443" y="5189730"/>
                  <a:pt x="3994206" y="5177269"/>
                  <a:pt x="3982251" y="5152345"/>
                </a:cubicBezTo>
                <a:lnTo>
                  <a:pt x="3982251" y="5125157"/>
                </a:lnTo>
                <a:cubicBezTo>
                  <a:pt x="3984426" y="5112694"/>
                  <a:pt x="3990404" y="5106465"/>
                  <a:pt x="4000182" y="5106465"/>
                </a:cubicBezTo>
                <a:cubicBezTo>
                  <a:pt x="4021918" y="5174437"/>
                  <a:pt x="4060495" y="5208423"/>
                  <a:pt x="4115918" y="5208423"/>
                </a:cubicBezTo>
                <a:cubicBezTo>
                  <a:pt x="4115918" y="5215221"/>
                  <a:pt x="4119177" y="5218619"/>
                  <a:pt x="4125698" y="5218619"/>
                </a:cubicBezTo>
                <a:cubicBezTo>
                  <a:pt x="4136565" y="5218619"/>
                  <a:pt x="4141999" y="5212389"/>
                  <a:pt x="4141999" y="5199926"/>
                </a:cubicBezTo>
                <a:lnTo>
                  <a:pt x="4141999" y="5189730"/>
                </a:lnTo>
                <a:cubicBezTo>
                  <a:pt x="4088750" y="5071911"/>
                  <a:pt x="4062125" y="4997707"/>
                  <a:pt x="4062125" y="4967119"/>
                </a:cubicBezTo>
                <a:lnTo>
                  <a:pt x="4062125" y="4948426"/>
                </a:lnTo>
                <a:cubicBezTo>
                  <a:pt x="4027352" y="4942763"/>
                  <a:pt x="4009964" y="4933700"/>
                  <a:pt x="4009964" y="4921239"/>
                </a:cubicBezTo>
                <a:lnTo>
                  <a:pt x="4009964" y="4912742"/>
                </a:lnTo>
                <a:lnTo>
                  <a:pt x="4027895" y="4921239"/>
                </a:lnTo>
                <a:lnTo>
                  <a:pt x="4036044" y="4921239"/>
                </a:lnTo>
                <a:lnTo>
                  <a:pt x="4036044" y="4883853"/>
                </a:lnTo>
                <a:cubicBezTo>
                  <a:pt x="3976276" y="4759236"/>
                  <a:pt x="3946391" y="4678800"/>
                  <a:pt x="3946391" y="4642550"/>
                </a:cubicBezTo>
                <a:cubicBezTo>
                  <a:pt x="3946391" y="4633486"/>
                  <a:pt x="3940957" y="4621592"/>
                  <a:pt x="3930090" y="4606863"/>
                </a:cubicBezTo>
                <a:lnTo>
                  <a:pt x="3938241" y="4588171"/>
                </a:lnTo>
                <a:cubicBezTo>
                  <a:pt x="3923026" y="4588171"/>
                  <a:pt x="3911073" y="4554185"/>
                  <a:pt x="3902379" y="4486212"/>
                </a:cubicBezTo>
                <a:cubicBezTo>
                  <a:pt x="3908900" y="4486212"/>
                  <a:pt x="3912159" y="4482813"/>
                  <a:pt x="3912159" y="4476017"/>
                </a:cubicBezTo>
                <a:cubicBezTo>
                  <a:pt x="3900206" y="4476017"/>
                  <a:pt x="3894228" y="4469785"/>
                  <a:pt x="3894228" y="4457324"/>
                </a:cubicBezTo>
                <a:lnTo>
                  <a:pt x="3894228" y="4392749"/>
                </a:lnTo>
                <a:lnTo>
                  <a:pt x="3866517" y="4263601"/>
                </a:lnTo>
                <a:lnTo>
                  <a:pt x="3876298" y="4263601"/>
                </a:lnTo>
                <a:lnTo>
                  <a:pt x="3858367" y="4217719"/>
                </a:lnTo>
                <a:lnTo>
                  <a:pt x="3866517" y="4199026"/>
                </a:lnTo>
                <a:cubicBezTo>
                  <a:pt x="3855650" y="4160508"/>
                  <a:pt x="3840979" y="4067611"/>
                  <a:pt x="3822505" y="3920337"/>
                </a:cubicBezTo>
                <a:cubicBezTo>
                  <a:pt x="3834460" y="3920337"/>
                  <a:pt x="3840436" y="3914106"/>
                  <a:pt x="3840436" y="3901644"/>
                </a:cubicBezTo>
                <a:lnTo>
                  <a:pt x="3822505" y="3874455"/>
                </a:lnTo>
                <a:lnTo>
                  <a:pt x="3822505" y="3864259"/>
                </a:lnTo>
                <a:cubicBezTo>
                  <a:pt x="3822505" y="3832539"/>
                  <a:pt x="3819789" y="3780427"/>
                  <a:pt x="3814354" y="3707922"/>
                </a:cubicBezTo>
                <a:cubicBezTo>
                  <a:pt x="3826310" y="3707922"/>
                  <a:pt x="3838263" y="3692061"/>
                  <a:pt x="3850216" y="3660341"/>
                </a:cubicBezTo>
                <a:lnTo>
                  <a:pt x="3850216" y="3651844"/>
                </a:lnTo>
                <a:lnTo>
                  <a:pt x="3840436" y="3651844"/>
                </a:lnTo>
                <a:lnTo>
                  <a:pt x="3822505" y="3660341"/>
                </a:lnTo>
                <a:lnTo>
                  <a:pt x="3814354" y="3641648"/>
                </a:lnTo>
                <a:cubicBezTo>
                  <a:pt x="3815443" y="3630319"/>
                  <a:pt x="3821418" y="3624654"/>
                  <a:pt x="3832286" y="3624654"/>
                </a:cubicBezTo>
                <a:cubicBezTo>
                  <a:pt x="3832286" y="3630319"/>
                  <a:pt x="3835004" y="3633151"/>
                  <a:pt x="3840436" y="3633151"/>
                </a:cubicBezTo>
                <a:lnTo>
                  <a:pt x="3840436" y="3624654"/>
                </a:lnTo>
                <a:lnTo>
                  <a:pt x="3822505" y="3595768"/>
                </a:lnTo>
                <a:lnTo>
                  <a:pt x="3832286" y="3558382"/>
                </a:lnTo>
                <a:lnTo>
                  <a:pt x="3832286" y="3531193"/>
                </a:lnTo>
                <a:lnTo>
                  <a:pt x="3858367" y="3512500"/>
                </a:lnTo>
                <a:lnTo>
                  <a:pt x="3866517" y="3512500"/>
                </a:lnTo>
                <a:cubicBezTo>
                  <a:pt x="3866517" y="3519298"/>
                  <a:pt x="3863801" y="3522696"/>
                  <a:pt x="3858367" y="3522696"/>
                </a:cubicBezTo>
                <a:cubicBezTo>
                  <a:pt x="3863801" y="3556681"/>
                  <a:pt x="3875754" y="3584437"/>
                  <a:pt x="3894228" y="3605963"/>
                </a:cubicBezTo>
                <a:lnTo>
                  <a:pt x="3894228" y="3614458"/>
                </a:lnTo>
                <a:lnTo>
                  <a:pt x="3866517" y="3651844"/>
                </a:lnTo>
                <a:cubicBezTo>
                  <a:pt x="3880646" y="3651844"/>
                  <a:pt x="3892599" y="3679600"/>
                  <a:pt x="3902379" y="3735111"/>
                </a:cubicBezTo>
                <a:lnTo>
                  <a:pt x="3884448" y="3735111"/>
                </a:lnTo>
                <a:lnTo>
                  <a:pt x="3866517" y="3726614"/>
                </a:lnTo>
                <a:lnTo>
                  <a:pt x="3866517" y="3735111"/>
                </a:lnTo>
                <a:cubicBezTo>
                  <a:pt x="3890426" y="3747572"/>
                  <a:pt x="3902379" y="3762867"/>
                  <a:pt x="3902379" y="3780993"/>
                </a:cubicBezTo>
                <a:cubicBezTo>
                  <a:pt x="3890426" y="3801385"/>
                  <a:pt x="3884448" y="3820078"/>
                  <a:pt x="3884448" y="3837070"/>
                </a:cubicBezTo>
                <a:cubicBezTo>
                  <a:pt x="3896402" y="3839337"/>
                  <a:pt x="3902379" y="3845566"/>
                  <a:pt x="3902379" y="3855762"/>
                </a:cubicBezTo>
                <a:lnTo>
                  <a:pt x="3902379" y="3874455"/>
                </a:lnTo>
                <a:lnTo>
                  <a:pt x="3894228" y="3939030"/>
                </a:lnTo>
                <a:cubicBezTo>
                  <a:pt x="3906182" y="3941295"/>
                  <a:pt x="3912159" y="3947527"/>
                  <a:pt x="3912159" y="3957722"/>
                </a:cubicBezTo>
                <a:lnTo>
                  <a:pt x="3912159" y="4003605"/>
                </a:lnTo>
                <a:cubicBezTo>
                  <a:pt x="3912159" y="4010401"/>
                  <a:pt x="3908900" y="4013800"/>
                  <a:pt x="3902379" y="4013800"/>
                </a:cubicBezTo>
                <a:lnTo>
                  <a:pt x="3912159" y="4030794"/>
                </a:lnTo>
                <a:lnTo>
                  <a:pt x="3912159" y="4097066"/>
                </a:lnTo>
                <a:lnTo>
                  <a:pt x="3902379" y="4115759"/>
                </a:lnTo>
                <a:cubicBezTo>
                  <a:pt x="3916507" y="4115759"/>
                  <a:pt x="3925742" y="4143515"/>
                  <a:pt x="3930090" y="4199026"/>
                </a:cubicBezTo>
                <a:lnTo>
                  <a:pt x="3920310" y="4199026"/>
                </a:lnTo>
                <a:cubicBezTo>
                  <a:pt x="3927917" y="4248873"/>
                  <a:pt x="3936611" y="4289090"/>
                  <a:pt x="3946391" y="4319677"/>
                </a:cubicBezTo>
                <a:lnTo>
                  <a:pt x="3938241" y="4336671"/>
                </a:lnTo>
                <a:cubicBezTo>
                  <a:pt x="3950194" y="4359328"/>
                  <a:pt x="3962147" y="4396713"/>
                  <a:pt x="3974102" y="4448827"/>
                </a:cubicBezTo>
                <a:lnTo>
                  <a:pt x="3964320" y="4448827"/>
                </a:lnTo>
                <a:cubicBezTo>
                  <a:pt x="3976276" y="4469219"/>
                  <a:pt x="3982251" y="4487911"/>
                  <a:pt x="3982251" y="4504905"/>
                </a:cubicBezTo>
                <a:cubicBezTo>
                  <a:pt x="3976819" y="4516234"/>
                  <a:pt x="3974102" y="4525297"/>
                  <a:pt x="3974102" y="4532093"/>
                </a:cubicBezTo>
                <a:cubicBezTo>
                  <a:pt x="3986056" y="4532093"/>
                  <a:pt x="4000725" y="4581373"/>
                  <a:pt x="4018113" y="4679935"/>
                </a:cubicBezTo>
                <a:lnTo>
                  <a:pt x="4080056" y="4829474"/>
                </a:lnTo>
                <a:cubicBezTo>
                  <a:pt x="4099616" y="4829474"/>
                  <a:pt x="4111570" y="4841369"/>
                  <a:pt x="4115918" y="4865161"/>
                </a:cubicBezTo>
                <a:cubicBezTo>
                  <a:pt x="4124612" y="4865161"/>
                  <a:pt x="4148518" y="4911609"/>
                  <a:pt x="4187641" y="5004504"/>
                </a:cubicBezTo>
                <a:cubicBezTo>
                  <a:pt x="4207202" y="5016966"/>
                  <a:pt x="4224589" y="5023197"/>
                  <a:pt x="4239802" y="5023197"/>
                </a:cubicBezTo>
                <a:lnTo>
                  <a:pt x="4257733" y="5023197"/>
                </a:lnTo>
                <a:cubicBezTo>
                  <a:pt x="4269688" y="5023197"/>
                  <a:pt x="4275664" y="5016966"/>
                  <a:pt x="4275664" y="5004504"/>
                </a:cubicBezTo>
                <a:cubicBezTo>
                  <a:pt x="4263710" y="5004504"/>
                  <a:pt x="4249039" y="4948993"/>
                  <a:pt x="4231654" y="4837971"/>
                </a:cubicBezTo>
                <a:lnTo>
                  <a:pt x="4249584" y="4829474"/>
                </a:lnTo>
                <a:cubicBezTo>
                  <a:pt x="4258276" y="4829474"/>
                  <a:pt x="4272948" y="4847601"/>
                  <a:pt x="4293594" y="4883853"/>
                </a:cubicBezTo>
                <a:cubicBezTo>
                  <a:pt x="4305548" y="4878188"/>
                  <a:pt x="4314785" y="4875357"/>
                  <a:pt x="4321306" y="4875357"/>
                </a:cubicBezTo>
                <a:lnTo>
                  <a:pt x="4321306" y="4865161"/>
                </a:lnTo>
                <a:cubicBezTo>
                  <a:pt x="4302832" y="4865161"/>
                  <a:pt x="4293594" y="4858929"/>
                  <a:pt x="4293594" y="4846468"/>
                </a:cubicBezTo>
                <a:cubicBezTo>
                  <a:pt x="4293594" y="4811348"/>
                  <a:pt x="4308266" y="4780761"/>
                  <a:pt x="4337607" y="4754704"/>
                </a:cubicBezTo>
                <a:lnTo>
                  <a:pt x="4337607" y="4717320"/>
                </a:lnTo>
                <a:lnTo>
                  <a:pt x="4321306" y="4690131"/>
                </a:lnTo>
                <a:lnTo>
                  <a:pt x="4321306" y="4661242"/>
                </a:lnTo>
                <a:cubicBezTo>
                  <a:pt x="4312612" y="4661242"/>
                  <a:pt x="4303375" y="4652179"/>
                  <a:pt x="4293594" y="4634053"/>
                </a:cubicBezTo>
                <a:lnTo>
                  <a:pt x="4311526" y="4634053"/>
                </a:lnTo>
                <a:lnTo>
                  <a:pt x="4329456" y="4642550"/>
                </a:lnTo>
                <a:lnTo>
                  <a:pt x="4337607" y="4606863"/>
                </a:lnTo>
                <a:cubicBezTo>
                  <a:pt x="4327826" y="4606863"/>
                  <a:pt x="4319133" y="4588171"/>
                  <a:pt x="4311526" y="4550785"/>
                </a:cubicBezTo>
                <a:cubicBezTo>
                  <a:pt x="4318046" y="4537192"/>
                  <a:pt x="4324024" y="4509436"/>
                  <a:pt x="4329456" y="4467520"/>
                </a:cubicBezTo>
                <a:cubicBezTo>
                  <a:pt x="4317503" y="4467520"/>
                  <a:pt x="4311526" y="4461288"/>
                  <a:pt x="4311526" y="4448827"/>
                </a:cubicBezTo>
                <a:cubicBezTo>
                  <a:pt x="4323479" y="4423903"/>
                  <a:pt x="4329456" y="4402379"/>
                  <a:pt x="4329456" y="4384252"/>
                </a:cubicBezTo>
                <a:cubicBezTo>
                  <a:pt x="4317503" y="4384252"/>
                  <a:pt x="4311526" y="4378021"/>
                  <a:pt x="4311526" y="4365560"/>
                </a:cubicBezTo>
                <a:cubicBezTo>
                  <a:pt x="4313698" y="4353098"/>
                  <a:pt x="4319676" y="4346867"/>
                  <a:pt x="4329456" y="4346867"/>
                </a:cubicBezTo>
                <a:lnTo>
                  <a:pt x="4321306" y="4282294"/>
                </a:lnTo>
                <a:lnTo>
                  <a:pt x="4321306" y="4234713"/>
                </a:lnTo>
                <a:lnTo>
                  <a:pt x="4329456" y="4217719"/>
                </a:lnTo>
                <a:cubicBezTo>
                  <a:pt x="4317503" y="4217719"/>
                  <a:pt x="4311526" y="4211488"/>
                  <a:pt x="4311526" y="4199026"/>
                </a:cubicBezTo>
                <a:cubicBezTo>
                  <a:pt x="4323479" y="4199026"/>
                  <a:pt x="4329456" y="4192795"/>
                  <a:pt x="4329456" y="4180334"/>
                </a:cubicBezTo>
                <a:lnTo>
                  <a:pt x="4321306" y="4161641"/>
                </a:lnTo>
                <a:lnTo>
                  <a:pt x="4329456" y="4142948"/>
                </a:lnTo>
                <a:cubicBezTo>
                  <a:pt x="4324024" y="4130487"/>
                  <a:pt x="4321306" y="4121424"/>
                  <a:pt x="4321306" y="4115759"/>
                </a:cubicBezTo>
                <a:lnTo>
                  <a:pt x="4329456" y="4068178"/>
                </a:lnTo>
                <a:cubicBezTo>
                  <a:pt x="4325108" y="4068178"/>
                  <a:pt x="4316414" y="4059114"/>
                  <a:pt x="4303375" y="4040990"/>
                </a:cubicBezTo>
                <a:lnTo>
                  <a:pt x="4311526" y="3995108"/>
                </a:lnTo>
                <a:cubicBezTo>
                  <a:pt x="4311526" y="3989443"/>
                  <a:pt x="4308809" y="3964520"/>
                  <a:pt x="4303375" y="3920337"/>
                </a:cubicBezTo>
                <a:lnTo>
                  <a:pt x="4321306" y="3882952"/>
                </a:lnTo>
                <a:lnTo>
                  <a:pt x="4303375" y="3845566"/>
                </a:lnTo>
                <a:cubicBezTo>
                  <a:pt x="4308809" y="3835371"/>
                  <a:pt x="4311526" y="3823476"/>
                  <a:pt x="4311526" y="3809882"/>
                </a:cubicBezTo>
                <a:cubicBezTo>
                  <a:pt x="4299572" y="3789490"/>
                  <a:pt x="4293594" y="3770798"/>
                  <a:pt x="4293594" y="3753804"/>
                </a:cubicBezTo>
                <a:cubicBezTo>
                  <a:pt x="4316414" y="3735678"/>
                  <a:pt x="4334346" y="3726614"/>
                  <a:pt x="4347387" y="3726614"/>
                </a:cubicBezTo>
                <a:lnTo>
                  <a:pt x="4347387" y="3716419"/>
                </a:lnTo>
                <a:cubicBezTo>
                  <a:pt x="4311526" y="3716419"/>
                  <a:pt x="4293594" y="3701124"/>
                  <a:pt x="4293594" y="3670536"/>
                </a:cubicBezTo>
                <a:lnTo>
                  <a:pt x="4311526" y="3624654"/>
                </a:lnTo>
                <a:cubicBezTo>
                  <a:pt x="4299572" y="3604263"/>
                  <a:pt x="4293594" y="3588403"/>
                  <a:pt x="4293594" y="3577075"/>
                </a:cubicBezTo>
                <a:lnTo>
                  <a:pt x="4303375" y="3577075"/>
                </a:lnTo>
                <a:lnTo>
                  <a:pt x="4293594" y="3558382"/>
                </a:lnTo>
                <a:lnTo>
                  <a:pt x="4293594" y="3539690"/>
                </a:lnTo>
                <a:lnTo>
                  <a:pt x="4311526" y="3512500"/>
                </a:lnTo>
                <a:cubicBezTo>
                  <a:pt x="4294138" y="3512500"/>
                  <a:pt x="4285444" y="3506269"/>
                  <a:pt x="4285444" y="3493807"/>
                </a:cubicBezTo>
                <a:cubicBezTo>
                  <a:pt x="4293052" y="3493807"/>
                  <a:pt x="4305004" y="3447359"/>
                  <a:pt x="4321306" y="3354464"/>
                </a:cubicBezTo>
                <a:cubicBezTo>
                  <a:pt x="4309352" y="3354464"/>
                  <a:pt x="4303375" y="3348232"/>
                  <a:pt x="4303375" y="3335771"/>
                </a:cubicBezTo>
                <a:lnTo>
                  <a:pt x="4321306" y="3308582"/>
                </a:lnTo>
                <a:lnTo>
                  <a:pt x="4311526" y="3289889"/>
                </a:lnTo>
                <a:lnTo>
                  <a:pt x="4321306" y="3233811"/>
                </a:lnTo>
                <a:lnTo>
                  <a:pt x="4321306" y="3225314"/>
                </a:lnTo>
                <a:lnTo>
                  <a:pt x="4311526" y="3206622"/>
                </a:lnTo>
                <a:lnTo>
                  <a:pt x="4329456" y="3198125"/>
                </a:lnTo>
                <a:lnTo>
                  <a:pt x="4347387" y="3206622"/>
                </a:lnTo>
                <a:lnTo>
                  <a:pt x="4347387" y="3198125"/>
                </a:lnTo>
                <a:cubicBezTo>
                  <a:pt x="4338694" y="3198125"/>
                  <a:pt x="4330000" y="3188495"/>
                  <a:pt x="4321306" y="3169236"/>
                </a:cubicBezTo>
                <a:lnTo>
                  <a:pt x="4337607" y="3142049"/>
                </a:lnTo>
                <a:lnTo>
                  <a:pt x="4321306" y="3142049"/>
                </a:lnTo>
                <a:lnTo>
                  <a:pt x="4321306" y="3104663"/>
                </a:lnTo>
                <a:cubicBezTo>
                  <a:pt x="4321306" y="3077474"/>
                  <a:pt x="4326740" y="3052550"/>
                  <a:pt x="4337607" y="3029893"/>
                </a:cubicBezTo>
                <a:cubicBezTo>
                  <a:pt x="4337607" y="3011766"/>
                  <a:pt x="4328913" y="3002703"/>
                  <a:pt x="4311526" y="3002703"/>
                </a:cubicBezTo>
                <a:lnTo>
                  <a:pt x="4311526" y="2975514"/>
                </a:lnTo>
                <a:cubicBezTo>
                  <a:pt x="4313698" y="2963052"/>
                  <a:pt x="4319676" y="2956821"/>
                  <a:pt x="4329456" y="2956821"/>
                </a:cubicBezTo>
                <a:cubicBezTo>
                  <a:pt x="4329456" y="2950025"/>
                  <a:pt x="4326740" y="2946625"/>
                  <a:pt x="4321306" y="2946625"/>
                </a:cubicBezTo>
                <a:cubicBezTo>
                  <a:pt x="4326740" y="2900179"/>
                  <a:pt x="4335434" y="2869589"/>
                  <a:pt x="4347387" y="2854863"/>
                </a:cubicBezTo>
                <a:lnTo>
                  <a:pt x="4329456" y="2854863"/>
                </a:lnTo>
                <a:lnTo>
                  <a:pt x="4329456" y="2844667"/>
                </a:lnTo>
                <a:lnTo>
                  <a:pt x="4337607" y="2825974"/>
                </a:lnTo>
                <a:cubicBezTo>
                  <a:pt x="4332172" y="2825974"/>
                  <a:pt x="4329456" y="2823143"/>
                  <a:pt x="4329456" y="2817477"/>
                </a:cubicBezTo>
                <a:lnTo>
                  <a:pt x="4347387" y="2808980"/>
                </a:lnTo>
                <a:lnTo>
                  <a:pt x="4337607" y="2761399"/>
                </a:lnTo>
                <a:lnTo>
                  <a:pt x="4337607" y="2742707"/>
                </a:lnTo>
                <a:cubicBezTo>
                  <a:pt x="4337607" y="2737043"/>
                  <a:pt x="4340866" y="2734210"/>
                  <a:pt x="4347387" y="2734210"/>
                </a:cubicBezTo>
                <a:lnTo>
                  <a:pt x="4337607" y="2715517"/>
                </a:lnTo>
                <a:lnTo>
                  <a:pt x="4337607" y="2696824"/>
                </a:lnTo>
                <a:lnTo>
                  <a:pt x="4347387" y="2632251"/>
                </a:lnTo>
                <a:lnTo>
                  <a:pt x="4303375" y="2613559"/>
                </a:lnTo>
                <a:lnTo>
                  <a:pt x="4285444" y="2640748"/>
                </a:lnTo>
                <a:lnTo>
                  <a:pt x="4303375" y="2669637"/>
                </a:lnTo>
                <a:cubicBezTo>
                  <a:pt x="4291422" y="2670769"/>
                  <a:pt x="4285444" y="2676999"/>
                  <a:pt x="4285444" y="2688329"/>
                </a:cubicBezTo>
                <a:cubicBezTo>
                  <a:pt x="4290878" y="2699658"/>
                  <a:pt x="4293594" y="2708721"/>
                  <a:pt x="4293594" y="2715517"/>
                </a:cubicBezTo>
                <a:lnTo>
                  <a:pt x="4285444" y="2715517"/>
                </a:lnTo>
                <a:cubicBezTo>
                  <a:pt x="4285444" y="2721182"/>
                  <a:pt x="4288162" y="2724014"/>
                  <a:pt x="4293594" y="2724014"/>
                </a:cubicBezTo>
                <a:cubicBezTo>
                  <a:pt x="4281642" y="2777260"/>
                  <a:pt x="4275664" y="2811246"/>
                  <a:pt x="4275664" y="2825974"/>
                </a:cubicBezTo>
                <a:cubicBezTo>
                  <a:pt x="4282184" y="2838435"/>
                  <a:pt x="4285444" y="2848065"/>
                  <a:pt x="4285444" y="2854863"/>
                </a:cubicBezTo>
                <a:cubicBezTo>
                  <a:pt x="4278924" y="2854863"/>
                  <a:pt x="4275664" y="2857694"/>
                  <a:pt x="4275664" y="2863359"/>
                </a:cubicBezTo>
                <a:lnTo>
                  <a:pt x="4285444" y="2863359"/>
                </a:lnTo>
                <a:lnTo>
                  <a:pt x="4275664" y="2882052"/>
                </a:lnTo>
                <a:cubicBezTo>
                  <a:pt x="4287617" y="2908107"/>
                  <a:pt x="4293594" y="2926800"/>
                  <a:pt x="4293594" y="2938128"/>
                </a:cubicBezTo>
                <a:cubicBezTo>
                  <a:pt x="4276207" y="2943793"/>
                  <a:pt x="4267513" y="2950025"/>
                  <a:pt x="4267513" y="2956821"/>
                </a:cubicBezTo>
                <a:cubicBezTo>
                  <a:pt x="4267513" y="2962486"/>
                  <a:pt x="4270231" y="2965318"/>
                  <a:pt x="4275664" y="2965318"/>
                </a:cubicBezTo>
                <a:cubicBezTo>
                  <a:pt x="4270231" y="3006101"/>
                  <a:pt x="4261536" y="3040088"/>
                  <a:pt x="4249584" y="3067278"/>
                </a:cubicBezTo>
                <a:cubicBezTo>
                  <a:pt x="4258276" y="3067278"/>
                  <a:pt x="4266970" y="3079739"/>
                  <a:pt x="4275664" y="3104663"/>
                </a:cubicBezTo>
                <a:lnTo>
                  <a:pt x="4257733" y="3114859"/>
                </a:lnTo>
                <a:lnTo>
                  <a:pt x="4267513" y="3160741"/>
                </a:lnTo>
                <a:lnTo>
                  <a:pt x="4239802" y="3206622"/>
                </a:lnTo>
                <a:cubicBezTo>
                  <a:pt x="4251757" y="3208887"/>
                  <a:pt x="4257733" y="3215118"/>
                  <a:pt x="4257733" y="3225314"/>
                </a:cubicBezTo>
                <a:lnTo>
                  <a:pt x="4239802" y="3252504"/>
                </a:lnTo>
                <a:lnTo>
                  <a:pt x="4249584" y="3271196"/>
                </a:lnTo>
                <a:lnTo>
                  <a:pt x="4239802" y="3271196"/>
                </a:lnTo>
                <a:cubicBezTo>
                  <a:pt x="4239802" y="3277994"/>
                  <a:pt x="4243064" y="3281392"/>
                  <a:pt x="4249584" y="3281392"/>
                </a:cubicBezTo>
                <a:cubicBezTo>
                  <a:pt x="4245236" y="3317645"/>
                  <a:pt x="4239259" y="3335771"/>
                  <a:pt x="4231654" y="3335771"/>
                </a:cubicBezTo>
                <a:lnTo>
                  <a:pt x="4239802" y="3354464"/>
                </a:lnTo>
                <a:lnTo>
                  <a:pt x="4239802" y="3410540"/>
                </a:lnTo>
                <a:cubicBezTo>
                  <a:pt x="4239802" y="3424136"/>
                  <a:pt x="4237086" y="3436597"/>
                  <a:pt x="4231654" y="3447925"/>
                </a:cubicBezTo>
                <a:lnTo>
                  <a:pt x="4239802" y="3466618"/>
                </a:lnTo>
                <a:cubicBezTo>
                  <a:pt x="4234370" y="3477946"/>
                  <a:pt x="4231654" y="3487010"/>
                  <a:pt x="4231654" y="3493807"/>
                </a:cubicBezTo>
                <a:lnTo>
                  <a:pt x="4239802" y="3549885"/>
                </a:lnTo>
                <a:cubicBezTo>
                  <a:pt x="4228936" y="3552151"/>
                  <a:pt x="4223501" y="3558382"/>
                  <a:pt x="4223501" y="3568578"/>
                </a:cubicBezTo>
                <a:cubicBezTo>
                  <a:pt x="4234370" y="3569711"/>
                  <a:pt x="4239802" y="3575940"/>
                  <a:pt x="4239802" y="3587271"/>
                </a:cubicBezTo>
                <a:cubicBezTo>
                  <a:pt x="4239802" y="3599732"/>
                  <a:pt x="4234370" y="3605963"/>
                  <a:pt x="4223501" y="3605963"/>
                </a:cubicBezTo>
                <a:lnTo>
                  <a:pt x="4231654" y="3624654"/>
                </a:lnTo>
                <a:lnTo>
                  <a:pt x="4231654" y="3651844"/>
                </a:lnTo>
                <a:cubicBezTo>
                  <a:pt x="4237086" y="3651844"/>
                  <a:pt x="4239802" y="3654675"/>
                  <a:pt x="4239802" y="3660341"/>
                </a:cubicBezTo>
                <a:cubicBezTo>
                  <a:pt x="4228936" y="3699991"/>
                  <a:pt x="4223501" y="3722084"/>
                  <a:pt x="4223501" y="3726614"/>
                </a:cubicBezTo>
                <a:cubicBezTo>
                  <a:pt x="4234370" y="3727747"/>
                  <a:pt x="4239802" y="3733412"/>
                  <a:pt x="4239802" y="3743608"/>
                </a:cubicBezTo>
                <a:lnTo>
                  <a:pt x="4239802" y="3791189"/>
                </a:lnTo>
                <a:lnTo>
                  <a:pt x="4231654" y="3837070"/>
                </a:lnTo>
                <a:cubicBezTo>
                  <a:pt x="4243606" y="3837070"/>
                  <a:pt x="4249584" y="3846133"/>
                  <a:pt x="4249584" y="3864259"/>
                </a:cubicBezTo>
                <a:lnTo>
                  <a:pt x="4239802" y="3882952"/>
                </a:lnTo>
                <a:cubicBezTo>
                  <a:pt x="4251757" y="3903343"/>
                  <a:pt x="4257733" y="3918638"/>
                  <a:pt x="4257733" y="3928834"/>
                </a:cubicBezTo>
                <a:lnTo>
                  <a:pt x="4249584" y="4022297"/>
                </a:lnTo>
                <a:cubicBezTo>
                  <a:pt x="4255016" y="4060815"/>
                  <a:pt x="4257733" y="4103864"/>
                  <a:pt x="4257733" y="4151445"/>
                </a:cubicBezTo>
                <a:lnTo>
                  <a:pt x="4249584" y="4151445"/>
                </a:lnTo>
                <a:cubicBezTo>
                  <a:pt x="4255016" y="4176367"/>
                  <a:pt x="4263710" y="4198460"/>
                  <a:pt x="4275664" y="4217719"/>
                </a:cubicBezTo>
                <a:lnTo>
                  <a:pt x="4257733" y="4226216"/>
                </a:lnTo>
                <a:cubicBezTo>
                  <a:pt x="4264254" y="4239810"/>
                  <a:pt x="4270231" y="4280027"/>
                  <a:pt x="4275664" y="4346867"/>
                </a:cubicBezTo>
                <a:lnTo>
                  <a:pt x="4257733" y="4355364"/>
                </a:lnTo>
                <a:lnTo>
                  <a:pt x="4267513" y="4374056"/>
                </a:lnTo>
                <a:lnTo>
                  <a:pt x="4267513" y="4392749"/>
                </a:lnTo>
                <a:cubicBezTo>
                  <a:pt x="4267513" y="4399547"/>
                  <a:pt x="4264254" y="4402945"/>
                  <a:pt x="4257733" y="4402945"/>
                </a:cubicBezTo>
                <a:lnTo>
                  <a:pt x="4275664" y="4448827"/>
                </a:lnTo>
                <a:cubicBezTo>
                  <a:pt x="4264797" y="4454490"/>
                  <a:pt x="4256103" y="4457324"/>
                  <a:pt x="4249584" y="4457324"/>
                </a:cubicBezTo>
                <a:lnTo>
                  <a:pt x="4257733" y="4476017"/>
                </a:lnTo>
                <a:lnTo>
                  <a:pt x="4231654" y="4513400"/>
                </a:lnTo>
                <a:cubicBezTo>
                  <a:pt x="4237086" y="4513400"/>
                  <a:pt x="4239802" y="4516800"/>
                  <a:pt x="4239802" y="4523596"/>
                </a:cubicBezTo>
                <a:cubicBezTo>
                  <a:pt x="4234370" y="4523596"/>
                  <a:pt x="4225676" y="4526429"/>
                  <a:pt x="4213722" y="4532093"/>
                </a:cubicBezTo>
                <a:lnTo>
                  <a:pt x="4223501" y="4550785"/>
                </a:lnTo>
                <a:lnTo>
                  <a:pt x="4223501" y="4577975"/>
                </a:lnTo>
                <a:cubicBezTo>
                  <a:pt x="4223501" y="4590436"/>
                  <a:pt x="4217525" y="4596668"/>
                  <a:pt x="4205572" y="4596668"/>
                </a:cubicBezTo>
                <a:lnTo>
                  <a:pt x="4195792" y="4577975"/>
                </a:lnTo>
                <a:cubicBezTo>
                  <a:pt x="4202310" y="4577975"/>
                  <a:pt x="4205572" y="4575143"/>
                  <a:pt x="4205572" y="4569478"/>
                </a:cubicBezTo>
                <a:cubicBezTo>
                  <a:pt x="4181664" y="4569478"/>
                  <a:pt x="4169710" y="4563248"/>
                  <a:pt x="4169710" y="4550785"/>
                </a:cubicBezTo>
                <a:lnTo>
                  <a:pt x="4187641" y="4523596"/>
                </a:lnTo>
                <a:lnTo>
                  <a:pt x="4159930" y="4504905"/>
                </a:lnTo>
                <a:lnTo>
                  <a:pt x="4169710" y="4486212"/>
                </a:lnTo>
                <a:lnTo>
                  <a:pt x="4169710" y="4438631"/>
                </a:lnTo>
                <a:cubicBezTo>
                  <a:pt x="4151236" y="4353665"/>
                  <a:pt x="4139283" y="4270397"/>
                  <a:pt x="4133848" y="4188830"/>
                </a:cubicBezTo>
                <a:cubicBezTo>
                  <a:pt x="4139283" y="4188830"/>
                  <a:pt x="4141999" y="4185999"/>
                  <a:pt x="4141999" y="4180334"/>
                </a:cubicBezTo>
                <a:cubicBezTo>
                  <a:pt x="4131130" y="4180334"/>
                  <a:pt x="4125698" y="4174102"/>
                  <a:pt x="4125698" y="4161641"/>
                </a:cubicBezTo>
                <a:lnTo>
                  <a:pt x="4133848" y="4142948"/>
                </a:lnTo>
                <a:lnTo>
                  <a:pt x="4115918" y="4105563"/>
                </a:lnTo>
                <a:lnTo>
                  <a:pt x="4125698" y="4068178"/>
                </a:lnTo>
                <a:cubicBezTo>
                  <a:pt x="4107224" y="3986611"/>
                  <a:pt x="4097987" y="3918638"/>
                  <a:pt x="4097987" y="3864259"/>
                </a:cubicBezTo>
                <a:cubicBezTo>
                  <a:pt x="4104508" y="3852931"/>
                  <a:pt x="4107767" y="3843867"/>
                  <a:pt x="4107767" y="3837070"/>
                </a:cubicBezTo>
                <a:lnTo>
                  <a:pt x="4089836" y="3826874"/>
                </a:lnTo>
                <a:cubicBezTo>
                  <a:pt x="4095270" y="3808747"/>
                  <a:pt x="4101248" y="3799686"/>
                  <a:pt x="4107767" y="3799686"/>
                </a:cubicBezTo>
                <a:lnTo>
                  <a:pt x="4097987" y="3780993"/>
                </a:lnTo>
                <a:lnTo>
                  <a:pt x="4097987" y="3735111"/>
                </a:lnTo>
                <a:cubicBezTo>
                  <a:pt x="4097987" y="3729446"/>
                  <a:pt x="4101248" y="3726614"/>
                  <a:pt x="4107767" y="3726614"/>
                </a:cubicBezTo>
                <a:cubicBezTo>
                  <a:pt x="4101248" y="3707355"/>
                  <a:pt x="4095270" y="3697726"/>
                  <a:pt x="4089836" y="3697726"/>
                </a:cubicBezTo>
                <a:lnTo>
                  <a:pt x="4097987" y="3651844"/>
                </a:lnTo>
                <a:lnTo>
                  <a:pt x="4097987" y="3624654"/>
                </a:lnTo>
                <a:lnTo>
                  <a:pt x="4080056" y="3595768"/>
                </a:lnTo>
                <a:cubicBezTo>
                  <a:pt x="4090923" y="3595768"/>
                  <a:pt x="4100160" y="3580473"/>
                  <a:pt x="4107767" y="3549885"/>
                </a:cubicBezTo>
                <a:cubicBezTo>
                  <a:pt x="4101248" y="3538557"/>
                  <a:pt x="4097987" y="3526094"/>
                  <a:pt x="4097987" y="3512500"/>
                </a:cubicBezTo>
                <a:lnTo>
                  <a:pt x="4115918" y="3485311"/>
                </a:lnTo>
                <a:cubicBezTo>
                  <a:pt x="4103964" y="3485311"/>
                  <a:pt x="4097987" y="3479079"/>
                  <a:pt x="4097987" y="3466618"/>
                </a:cubicBezTo>
                <a:cubicBezTo>
                  <a:pt x="4104508" y="3454157"/>
                  <a:pt x="4107767" y="3444527"/>
                  <a:pt x="4107767" y="3437729"/>
                </a:cubicBezTo>
                <a:cubicBezTo>
                  <a:pt x="4101248" y="3426401"/>
                  <a:pt x="4097987" y="3417338"/>
                  <a:pt x="4097987" y="3410540"/>
                </a:cubicBezTo>
                <a:cubicBezTo>
                  <a:pt x="4106680" y="3410540"/>
                  <a:pt x="4115918" y="3391847"/>
                  <a:pt x="4125698" y="3354464"/>
                </a:cubicBezTo>
                <a:cubicBezTo>
                  <a:pt x="4148518" y="3345401"/>
                  <a:pt x="4159930" y="3336337"/>
                  <a:pt x="4159930" y="3327274"/>
                </a:cubicBezTo>
                <a:lnTo>
                  <a:pt x="4151779" y="3327274"/>
                </a:lnTo>
                <a:lnTo>
                  <a:pt x="4125698" y="3345967"/>
                </a:lnTo>
                <a:lnTo>
                  <a:pt x="4115918" y="3345967"/>
                </a:lnTo>
                <a:cubicBezTo>
                  <a:pt x="4118091" y="3333504"/>
                  <a:pt x="4124068" y="3327274"/>
                  <a:pt x="4133848" y="3327274"/>
                </a:cubicBezTo>
                <a:lnTo>
                  <a:pt x="4125698" y="3308582"/>
                </a:lnTo>
                <a:lnTo>
                  <a:pt x="4125698" y="3300085"/>
                </a:lnTo>
                <a:cubicBezTo>
                  <a:pt x="4125698" y="3293287"/>
                  <a:pt x="4128414" y="3289889"/>
                  <a:pt x="4133848" y="3289889"/>
                </a:cubicBezTo>
                <a:lnTo>
                  <a:pt x="4107767" y="3233811"/>
                </a:lnTo>
                <a:lnTo>
                  <a:pt x="4107767" y="3225314"/>
                </a:lnTo>
                <a:lnTo>
                  <a:pt x="4151779" y="3187929"/>
                </a:lnTo>
                <a:cubicBezTo>
                  <a:pt x="4134392" y="3187929"/>
                  <a:pt x="4125698" y="3181699"/>
                  <a:pt x="4125698" y="3169236"/>
                </a:cubicBezTo>
                <a:cubicBezTo>
                  <a:pt x="4126784" y="3156775"/>
                  <a:pt x="4132219" y="3150544"/>
                  <a:pt x="4141999" y="3150544"/>
                </a:cubicBezTo>
                <a:lnTo>
                  <a:pt x="4151779" y="3150544"/>
                </a:lnTo>
                <a:lnTo>
                  <a:pt x="4141999" y="3169236"/>
                </a:lnTo>
                <a:lnTo>
                  <a:pt x="4141999" y="3179432"/>
                </a:lnTo>
                <a:lnTo>
                  <a:pt x="4151779" y="3179432"/>
                </a:lnTo>
                <a:cubicBezTo>
                  <a:pt x="4163733" y="3179432"/>
                  <a:pt x="4169710" y="3173202"/>
                  <a:pt x="4169710" y="3160741"/>
                </a:cubicBezTo>
                <a:cubicBezTo>
                  <a:pt x="4169710" y="3153943"/>
                  <a:pt x="4166449" y="3150544"/>
                  <a:pt x="4159930" y="3150544"/>
                </a:cubicBezTo>
                <a:lnTo>
                  <a:pt x="4169710" y="3131853"/>
                </a:lnTo>
                <a:lnTo>
                  <a:pt x="4141999" y="3096166"/>
                </a:lnTo>
                <a:lnTo>
                  <a:pt x="4187641" y="3040088"/>
                </a:lnTo>
                <a:lnTo>
                  <a:pt x="4187641" y="3029893"/>
                </a:lnTo>
                <a:cubicBezTo>
                  <a:pt x="4169167" y="3029893"/>
                  <a:pt x="4159930" y="3011766"/>
                  <a:pt x="4159930" y="2975514"/>
                </a:cubicBezTo>
                <a:lnTo>
                  <a:pt x="4169710" y="2927932"/>
                </a:lnTo>
                <a:lnTo>
                  <a:pt x="4159930" y="2910941"/>
                </a:lnTo>
                <a:cubicBezTo>
                  <a:pt x="4166449" y="2898478"/>
                  <a:pt x="4169710" y="2888848"/>
                  <a:pt x="4169710" y="2882052"/>
                </a:cubicBezTo>
                <a:lnTo>
                  <a:pt x="4159930" y="2882052"/>
                </a:lnTo>
                <a:cubicBezTo>
                  <a:pt x="4178404" y="2836736"/>
                  <a:pt x="4190357" y="2772162"/>
                  <a:pt x="4195792" y="2688329"/>
                </a:cubicBezTo>
                <a:cubicBezTo>
                  <a:pt x="4195792" y="2663405"/>
                  <a:pt x="4166449" y="2650944"/>
                  <a:pt x="4107767" y="2650944"/>
                </a:cubicBezTo>
                <a:cubicBezTo>
                  <a:pt x="4107767" y="2660007"/>
                  <a:pt x="4095814" y="2672468"/>
                  <a:pt x="4071906" y="2688329"/>
                </a:cubicBezTo>
                <a:lnTo>
                  <a:pt x="4080056" y="2734210"/>
                </a:lnTo>
                <a:cubicBezTo>
                  <a:pt x="4080056" y="2746673"/>
                  <a:pt x="4074078" y="2752902"/>
                  <a:pt x="4062125" y="2752902"/>
                </a:cubicBezTo>
                <a:lnTo>
                  <a:pt x="4071906" y="2798785"/>
                </a:lnTo>
                <a:lnTo>
                  <a:pt x="4071906" y="2808980"/>
                </a:lnTo>
                <a:cubicBezTo>
                  <a:pt x="4071906" y="2820309"/>
                  <a:pt x="4062668" y="2825974"/>
                  <a:pt x="4044194" y="2825974"/>
                </a:cubicBezTo>
                <a:cubicBezTo>
                  <a:pt x="4051802" y="2857694"/>
                  <a:pt x="4061039" y="2873555"/>
                  <a:pt x="4071906" y="2873555"/>
                </a:cubicBezTo>
                <a:cubicBezTo>
                  <a:pt x="4065386" y="2934730"/>
                  <a:pt x="4059409" y="2965318"/>
                  <a:pt x="4053974" y="2965318"/>
                </a:cubicBezTo>
                <a:cubicBezTo>
                  <a:pt x="4059409" y="2977779"/>
                  <a:pt x="4062125" y="2987410"/>
                  <a:pt x="4062125" y="2994206"/>
                </a:cubicBezTo>
                <a:cubicBezTo>
                  <a:pt x="4032784" y="3040655"/>
                  <a:pt x="4018113" y="3071242"/>
                  <a:pt x="4018113" y="3085971"/>
                </a:cubicBezTo>
                <a:lnTo>
                  <a:pt x="4000182" y="3085971"/>
                </a:lnTo>
                <a:cubicBezTo>
                  <a:pt x="4000182" y="3072375"/>
                  <a:pt x="3997466" y="3059914"/>
                  <a:pt x="3992033" y="3048585"/>
                </a:cubicBezTo>
                <a:cubicBezTo>
                  <a:pt x="3997466" y="3030459"/>
                  <a:pt x="4003443" y="3021396"/>
                  <a:pt x="4009964" y="3021396"/>
                </a:cubicBezTo>
                <a:cubicBezTo>
                  <a:pt x="4003443" y="2996472"/>
                  <a:pt x="3994206" y="2974947"/>
                  <a:pt x="3982251" y="2956821"/>
                </a:cubicBezTo>
                <a:cubicBezTo>
                  <a:pt x="3996379" y="2906974"/>
                  <a:pt x="4005616" y="2882052"/>
                  <a:pt x="4009964" y="2882052"/>
                </a:cubicBezTo>
                <a:lnTo>
                  <a:pt x="4000182" y="2863359"/>
                </a:lnTo>
                <a:lnTo>
                  <a:pt x="4018113" y="2836170"/>
                </a:lnTo>
                <a:cubicBezTo>
                  <a:pt x="4018113" y="2822574"/>
                  <a:pt x="4015397" y="2810113"/>
                  <a:pt x="4009964" y="2798785"/>
                </a:cubicBezTo>
                <a:lnTo>
                  <a:pt x="4018113" y="2780092"/>
                </a:lnTo>
                <a:cubicBezTo>
                  <a:pt x="4012680" y="2769896"/>
                  <a:pt x="4009964" y="2757435"/>
                  <a:pt x="4009964" y="2742707"/>
                </a:cubicBezTo>
                <a:cubicBezTo>
                  <a:pt x="4015397" y="2731378"/>
                  <a:pt x="4018113" y="2722315"/>
                  <a:pt x="4018113" y="2715517"/>
                </a:cubicBezTo>
                <a:lnTo>
                  <a:pt x="3974102" y="2707022"/>
                </a:lnTo>
                <a:cubicBezTo>
                  <a:pt x="3932806" y="2727414"/>
                  <a:pt x="3906182" y="2761399"/>
                  <a:pt x="3894228" y="2808980"/>
                </a:cubicBezTo>
                <a:lnTo>
                  <a:pt x="3894228" y="2844667"/>
                </a:lnTo>
                <a:lnTo>
                  <a:pt x="3902379" y="2900745"/>
                </a:lnTo>
                <a:lnTo>
                  <a:pt x="3884448" y="2946625"/>
                </a:lnTo>
                <a:cubicBezTo>
                  <a:pt x="3864888" y="2938695"/>
                  <a:pt x="3847500" y="2926800"/>
                  <a:pt x="3832286" y="2910941"/>
                </a:cubicBezTo>
                <a:cubicBezTo>
                  <a:pt x="3837720" y="2898478"/>
                  <a:pt x="3840436" y="2888848"/>
                  <a:pt x="3840436" y="2882052"/>
                </a:cubicBezTo>
                <a:cubicBezTo>
                  <a:pt x="3828483" y="2882052"/>
                  <a:pt x="3822505" y="2875821"/>
                  <a:pt x="3822505" y="2863359"/>
                </a:cubicBezTo>
                <a:lnTo>
                  <a:pt x="3822505" y="2854863"/>
                </a:lnTo>
                <a:cubicBezTo>
                  <a:pt x="3834460" y="2839002"/>
                  <a:pt x="3840436" y="2829372"/>
                  <a:pt x="3840436" y="2825974"/>
                </a:cubicBezTo>
                <a:lnTo>
                  <a:pt x="3840436" y="2817477"/>
                </a:lnTo>
                <a:cubicBezTo>
                  <a:pt x="3840436" y="2805016"/>
                  <a:pt x="3834460" y="2798785"/>
                  <a:pt x="3822505" y="2798785"/>
                </a:cubicBezTo>
                <a:lnTo>
                  <a:pt x="3814354" y="2798785"/>
                </a:lnTo>
                <a:cubicBezTo>
                  <a:pt x="3807836" y="2798785"/>
                  <a:pt x="3804574" y="2802183"/>
                  <a:pt x="3804574" y="2808980"/>
                </a:cubicBezTo>
                <a:lnTo>
                  <a:pt x="3786645" y="2798785"/>
                </a:lnTo>
                <a:lnTo>
                  <a:pt x="3778494" y="2798785"/>
                </a:lnTo>
                <a:lnTo>
                  <a:pt x="3778494" y="2808980"/>
                </a:lnTo>
                <a:lnTo>
                  <a:pt x="3786645" y="2854863"/>
                </a:lnTo>
                <a:cubicBezTo>
                  <a:pt x="3781211" y="2854863"/>
                  <a:pt x="3778494" y="2857694"/>
                  <a:pt x="3778494" y="2863359"/>
                </a:cubicBezTo>
                <a:lnTo>
                  <a:pt x="3796424" y="2863359"/>
                </a:lnTo>
                <a:lnTo>
                  <a:pt x="3796424" y="2882052"/>
                </a:lnTo>
                <a:lnTo>
                  <a:pt x="3742633" y="2927932"/>
                </a:lnTo>
                <a:lnTo>
                  <a:pt x="3734482" y="2927932"/>
                </a:lnTo>
                <a:lnTo>
                  <a:pt x="3734482" y="2938128"/>
                </a:lnTo>
                <a:cubicBezTo>
                  <a:pt x="3763823" y="2939263"/>
                  <a:pt x="3778494" y="2948324"/>
                  <a:pt x="3778494" y="2965318"/>
                </a:cubicBezTo>
                <a:cubicBezTo>
                  <a:pt x="3766540" y="2967583"/>
                  <a:pt x="3760564" y="2973815"/>
                  <a:pt x="3760564" y="2984010"/>
                </a:cubicBezTo>
                <a:cubicBezTo>
                  <a:pt x="3765996" y="2996472"/>
                  <a:pt x="3768714" y="3006101"/>
                  <a:pt x="3768714" y="3012899"/>
                </a:cubicBezTo>
                <a:cubicBezTo>
                  <a:pt x="3757846" y="3014032"/>
                  <a:pt x="3752413" y="3019697"/>
                  <a:pt x="3752413" y="3029893"/>
                </a:cubicBezTo>
                <a:lnTo>
                  <a:pt x="3752413" y="3058781"/>
                </a:lnTo>
                <a:lnTo>
                  <a:pt x="3760564" y="3104663"/>
                </a:lnTo>
                <a:cubicBezTo>
                  <a:pt x="3747522" y="3104663"/>
                  <a:pt x="3738828" y="3119956"/>
                  <a:pt x="3734482" y="3150544"/>
                </a:cubicBezTo>
                <a:cubicBezTo>
                  <a:pt x="3746436" y="3152811"/>
                  <a:pt x="3752413" y="3159040"/>
                  <a:pt x="3752413" y="3169236"/>
                </a:cubicBezTo>
                <a:lnTo>
                  <a:pt x="3752413" y="3187929"/>
                </a:lnTo>
                <a:lnTo>
                  <a:pt x="3724702" y="3225314"/>
                </a:lnTo>
                <a:lnTo>
                  <a:pt x="3724702" y="3233811"/>
                </a:lnTo>
                <a:cubicBezTo>
                  <a:pt x="3754043" y="3233811"/>
                  <a:pt x="3768714" y="3240042"/>
                  <a:pt x="3768714" y="3252504"/>
                </a:cubicBezTo>
                <a:lnTo>
                  <a:pt x="3768714" y="3262699"/>
                </a:lnTo>
                <a:cubicBezTo>
                  <a:pt x="3744806" y="3311413"/>
                  <a:pt x="3727418" y="3335771"/>
                  <a:pt x="3716552" y="3335771"/>
                </a:cubicBezTo>
                <a:lnTo>
                  <a:pt x="3688840" y="3335771"/>
                </a:lnTo>
                <a:lnTo>
                  <a:pt x="3670910" y="3327274"/>
                </a:lnTo>
                <a:cubicBezTo>
                  <a:pt x="3653522" y="3349931"/>
                  <a:pt x="3644828" y="3392982"/>
                  <a:pt x="3644828" y="3456422"/>
                </a:cubicBezTo>
                <a:lnTo>
                  <a:pt x="3662759" y="3456422"/>
                </a:lnTo>
                <a:lnTo>
                  <a:pt x="3654608" y="3504003"/>
                </a:lnTo>
                <a:lnTo>
                  <a:pt x="3644828" y="3504003"/>
                </a:lnTo>
                <a:cubicBezTo>
                  <a:pt x="3632875" y="3504003"/>
                  <a:pt x="3618204" y="3457555"/>
                  <a:pt x="3600816" y="3364660"/>
                </a:cubicBezTo>
                <a:cubicBezTo>
                  <a:pt x="3600816" y="3357862"/>
                  <a:pt x="3603534" y="3354464"/>
                  <a:pt x="3608966" y="3354464"/>
                </a:cubicBezTo>
                <a:cubicBezTo>
                  <a:pt x="3603534" y="3254769"/>
                  <a:pt x="3591579" y="3168670"/>
                  <a:pt x="3573105" y="3096166"/>
                </a:cubicBezTo>
                <a:cubicBezTo>
                  <a:pt x="3585060" y="3096166"/>
                  <a:pt x="3591036" y="3089935"/>
                  <a:pt x="3591036" y="3077474"/>
                </a:cubicBezTo>
                <a:lnTo>
                  <a:pt x="3591036" y="3040088"/>
                </a:lnTo>
                <a:cubicBezTo>
                  <a:pt x="3591036" y="3015164"/>
                  <a:pt x="3576366" y="2993640"/>
                  <a:pt x="3547025" y="2975514"/>
                </a:cubicBezTo>
                <a:cubicBezTo>
                  <a:pt x="3547025" y="2959654"/>
                  <a:pt x="3558978" y="2950025"/>
                  <a:pt x="3582887" y="2946625"/>
                </a:cubicBezTo>
                <a:lnTo>
                  <a:pt x="3582887" y="2938128"/>
                </a:lnTo>
                <a:cubicBezTo>
                  <a:pt x="3575280" y="2916604"/>
                  <a:pt x="3557349" y="2897911"/>
                  <a:pt x="3529094" y="2882052"/>
                </a:cubicBezTo>
                <a:lnTo>
                  <a:pt x="3511164" y="2892248"/>
                </a:lnTo>
                <a:lnTo>
                  <a:pt x="3503013" y="2892248"/>
                </a:lnTo>
                <a:cubicBezTo>
                  <a:pt x="3496492" y="2892248"/>
                  <a:pt x="3493232" y="2888848"/>
                  <a:pt x="3493232" y="2882052"/>
                </a:cubicBezTo>
                <a:cubicBezTo>
                  <a:pt x="3471499" y="2894513"/>
                  <a:pt x="3448134" y="2900745"/>
                  <a:pt x="3423139" y="2900745"/>
                </a:cubicBezTo>
                <a:cubicBezTo>
                  <a:pt x="3423139" y="2895080"/>
                  <a:pt x="3419880" y="2892248"/>
                  <a:pt x="3413359" y="2892248"/>
                </a:cubicBezTo>
                <a:cubicBezTo>
                  <a:pt x="3413359" y="2901311"/>
                  <a:pt x="3401405" y="2913206"/>
                  <a:pt x="3377497" y="2927932"/>
                </a:cubicBezTo>
                <a:cubicBezTo>
                  <a:pt x="3377497" y="2916604"/>
                  <a:pt x="3372064" y="2910941"/>
                  <a:pt x="3361198" y="2910941"/>
                </a:cubicBezTo>
                <a:cubicBezTo>
                  <a:pt x="3361198" y="2936996"/>
                  <a:pt x="3272087" y="2980046"/>
                  <a:pt x="3093866" y="3040088"/>
                </a:cubicBezTo>
                <a:cubicBezTo>
                  <a:pt x="3093866" y="3027627"/>
                  <a:pt x="3087889" y="3021396"/>
                  <a:pt x="3075936" y="3021396"/>
                </a:cubicBezTo>
                <a:cubicBezTo>
                  <a:pt x="3075936" y="3042920"/>
                  <a:pt x="3052027" y="3055383"/>
                  <a:pt x="3004212" y="3058781"/>
                </a:cubicBezTo>
                <a:cubicBezTo>
                  <a:pt x="3004212" y="3071242"/>
                  <a:pt x="2998235" y="3077474"/>
                  <a:pt x="2986282" y="3077474"/>
                </a:cubicBezTo>
                <a:lnTo>
                  <a:pt x="2986282" y="3058781"/>
                </a:lnTo>
                <a:cubicBezTo>
                  <a:pt x="2988456" y="3044053"/>
                  <a:pt x="3044965" y="3012899"/>
                  <a:pt x="3155810" y="2965318"/>
                </a:cubicBezTo>
                <a:cubicBezTo>
                  <a:pt x="3155810" y="2940395"/>
                  <a:pt x="3173739" y="2927932"/>
                  <a:pt x="3209600" y="2927932"/>
                </a:cubicBezTo>
                <a:lnTo>
                  <a:pt x="3235682" y="2946625"/>
                </a:lnTo>
                <a:cubicBezTo>
                  <a:pt x="3246548" y="2940962"/>
                  <a:pt x="3258502" y="2938128"/>
                  <a:pt x="3271544" y="2938128"/>
                </a:cubicBezTo>
                <a:lnTo>
                  <a:pt x="3271544" y="2919437"/>
                </a:lnTo>
                <a:lnTo>
                  <a:pt x="3263393" y="2900745"/>
                </a:lnTo>
                <a:lnTo>
                  <a:pt x="3279694" y="2892248"/>
                </a:lnTo>
                <a:cubicBezTo>
                  <a:pt x="3279694" y="2904709"/>
                  <a:pt x="3297625" y="2913772"/>
                  <a:pt x="3333486" y="2919437"/>
                </a:cubicBezTo>
                <a:lnTo>
                  <a:pt x="3405208" y="2854863"/>
                </a:lnTo>
                <a:lnTo>
                  <a:pt x="3423139" y="2863359"/>
                </a:lnTo>
                <a:lnTo>
                  <a:pt x="3431290" y="2863359"/>
                </a:lnTo>
                <a:lnTo>
                  <a:pt x="3467151" y="2836170"/>
                </a:lnTo>
                <a:lnTo>
                  <a:pt x="3485082" y="2844667"/>
                </a:lnTo>
                <a:cubicBezTo>
                  <a:pt x="3502470" y="2816345"/>
                  <a:pt x="3511164" y="2798218"/>
                  <a:pt x="3511164" y="2790288"/>
                </a:cubicBezTo>
                <a:lnTo>
                  <a:pt x="3520944" y="2790288"/>
                </a:lnTo>
                <a:lnTo>
                  <a:pt x="3538874" y="2798785"/>
                </a:lnTo>
                <a:cubicBezTo>
                  <a:pt x="3555174" y="2748938"/>
                  <a:pt x="3566586" y="2724014"/>
                  <a:pt x="3573105" y="2724014"/>
                </a:cubicBezTo>
                <a:cubicBezTo>
                  <a:pt x="3573105" y="2733077"/>
                  <a:pt x="3582344" y="2742707"/>
                  <a:pt x="3600816" y="2752902"/>
                </a:cubicBezTo>
                <a:lnTo>
                  <a:pt x="3608966" y="2752902"/>
                </a:lnTo>
                <a:cubicBezTo>
                  <a:pt x="3608966" y="2739309"/>
                  <a:pt x="3620922" y="2729679"/>
                  <a:pt x="3644828" y="2724014"/>
                </a:cubicBezTo>
                <a:lnTo>
                  <a:pt x="3644828" y="2696824"/>
                </a:lnTo>
                <a:lnTo>
                  <a:pt x="3680690" y="2715517"/>
                </a:lnTo>
                <a:lnTo>
                  <a:pt x="3680690" y="2696824"/>
                </a:lnTo>
                <a:lnTo>
                  <a:pt x="3698621" y="2696824"/>
                </a:lnTo>
                <a:cubicBezTo>
                  <a:pt x="3698621" y="2721749"/>
                  <a:pt x="3710574" y="2734210"/>
                  <a:pt x="3734482" y="2734210"/>
                </a:cubicBezTo>
                <a:cubicBezTo>
                  <a:pt x="3743176" y="2734210"/>
                  <a:pt x="3760564" y="2721749"/>
                  <a:pt x="3786645" y="2696824"/>
                </a:cubicBezTo>
                <a:lnTo>
                  <a:pt x="3796424" y="2696824"/>
                </a:lnTo>
                <a:lnTo>
                  <a:pt x="3796424" y="2715517"/>
                </a:lnTo>
                <a:lnTo>
                  <a:pt x="3804574" y="2715517"/>
                </a:lnTo>
                <a:lnTo>
                  <a:pt x="3832286" y="2696824"/>
                </a:lnTo>
                <a:lnTo>
                  <a:pt x="3866517" y="2696824"/>
                </a:lnTo>
                <a:lnTo>
                  <a:pt x="3884448" y="2707022"/>
                </a:lnTo>
                <a:cubicBezTo>
                  <a:pt x="3884448" y="2697959"/>
                  <a:pt x="3893685" y="2688329"/>
                  <a:pt x="3912159" y="2678134"/>
                </a:cubicBezTo>
                <a:cubicBezTo>
                  <a:pt x="3923026" y="2684930"/>
                  <a:pt x="3931720" y="2688329"/>
                  <a:pt x="3938241" y="2688329"/>
                </a:cubicBezTo>
                <a:lnTo>
                  <a:pt x="3930090" y="2669637"/>
                </a:lnTo>
                <a:cubicBezTo>
                  <a:pt x="3952912" y="2658308"/>
                  <a:pt x="3964320" y="2645845"/>
                  <a:pt x="3964320" y="2632251"/>
                </a:cubicBezTo>
                <a:lnTo>
                  <a:pt x="3974102" y="2632251"/>
                </a:lnTo>
                <a:cubicBezTo>
                  <a:pt x="3979535" y="2632251"/>
                  <a:pt x="3982251" y="2635083"/>
                  <a:pt x="3982251" y="2640748"/>
                </a:cubicBezTo>
                <a:cubicBezTo>
                  <a:pt x="4077883" y="2627153"/>
                  <a:pt x="4125698" y="2615258"/>
                  <a:pt x="4125698" y="2605062"/>
                </a:cubicBezTo>
                <a:lnTo>
                  <a:pt x="4125698" y="2586369"/>
                </a:lnTo>
                <a:lnTo>
                  <a:pt x="4133848" y="2586369"/>
                </a:lnTo>
                <a:cubicBezTo>
                  <a:pt x="4147975" y="2598830"/>
                  <a:pt x="4159930" y="2605062"/>
                  <a:pt x="4169710" y="2605062"/>
                </a:cubicBezTo>
                <a:cubicBezTo>
                  <a:pt x="4187098" y="2605062"/>
                  <a:pt x="4195792" y="2595432"/>
                  <a:pt x="4195792" y="2576173"/>
                </a:cubicBezTo>
                <a:lnTo>
                  <a:pt x="4239802" y="2586369"/>
                </a:lnTo>
                <a:lnTo>
                  <a:pt x="4419110" y="2511599"/>
                </a:lnTo>
                <a:cubicBezTo>
                  <a:pt x="4420197" y="2499137"/>
                  <a:pt x="4425630" y="2492906"/>
                  <a:pt x="4435412" y="2492906"/>
                </a:cubicBezTo>
                <a:close/>
                <a:moveTo>
                  <a:pt x="2453251" y="2409640"/>
                </a:moveTo>
                <a:cubicBezTo>
                  <a:pt x="2453251" y="2420969"/>
                  <a:pt x="2438579" y="2442493"/>
                  <a:pt x="2409238" y="2474213"/>
                </a:cubicBezTo>
                <a:lnTo>
                  <a:pt x="2445100" y="2492906"/>
                </a:lnTo>
                <a:cubicBezTo>
                  <a:pt x="2457053" y="2478179"/>
                  <a:pt x="2463031" y="2465718"/>
                  <a:pt x="2463031" y="2455521"/>
                </a:cubicBezTo>
                <a:cubicBezTo>
                  <a:pt x="2456510" y="2444192"/>
                  <a:pt x="2453251" y="2435129"/>
                  <a:pt x="2453251" y="2428333"/>
                </a:cubicBezTo>
                <a:lnTo>
                  <a:pt x="2480962" y="2447026"/>
                </a:lnTo>
                <a:lnTo>
                  <a:pt x="2480962" y="2409640"/>
                </a:lnTo>
                <a:close/>
                <a:moveTo>
                  <a:pt x="4898349" y="2382451"/>
                </a:moveTo>
                <a:lnTo>
                  <a:pt x="4908129" y="2382451"/>
                </a:lnTo>
                <a:lnTo>
                  <a:pt x="4908129" y="2390948"/>
                </a:lnTo>
                <a:cubicBezTo>
                  <a:pt x="4908129" y="2403409"/>
                  <a:pt x="4902154" y="2409640"/>
                  <a:pt x="4890198" y="2409640"/>
                </a:cubicBezTo>
                <a:lnTo>
                  <a:pt x="4880420" y="2409640"/>
                </a:lnTo>
                <a:lnTo>
                  <a:pt x="4880420" y="2401143"/>
                </a:lnTo>
                <a:cubicBezTo>
                  <a:pt x="4882593" y="2388682"/>
                  <a:pt x="4888568" y="2382451"/>
                  <a:pt x="4898349" y="2382451"/>
                </a:cubicBezTo>
                <a:close/>
                <a:moveTo>
                  <a:pt x="4934210" y="2363758"/>
                </a:moveTo>
                <a:lnTo>
                  <a:pt x="4942361" y="2363758"/>
                </a:lnTo>
                <a:cubicBezTo>
                  <a:pt x="4951055" y="2363758"/>
                  <a:pt x="4960292" y="2372821"/>
                  <a:pt x="4970072" y="2390948"/>
                </a:cubicBezTo>
                <a:lnTo>
                  <a:pt x="4952142" y="2390948"/>
                </a:lnTo>
                <a:cubicBezTo>
                  <a:pt x="4940188" y="2390948"/>
                  <a:pt x="4934210" y="2384716"/>
                  <a:pt x="4934210" y="2372255"/>
                </a:cubicBezTo>
                <a:close/>
                <a:moveTo>
                  <a:pt x="2515192" y="2363758"/>
                </a:moveTo>
                <a:cubicBezTo>
                  <a:pt x="2515192" y="2376219"/>
                  <a:pt x="2506498" y="2382451"/>
                  <a:pt x="2489112" y="2382451"/>
                </a:cubicBezTo>
                <a:lnTo>
                  <a:pt x="2489112" y="2401143"/>
                </a:lnTo>
                <a:cubicBezTo>
                  <a:pt x="2491285" y="2413605"/>
                  <a:pt x="2497261" y="2419836"/>
                  <a:pt x="2507043" y="2419836"/>
                </a:cubicBezTo>
                <a:cubicBezTo>
                  <a:pt x="2509216" y="2388116"/>
                  <a:pt x="2517908" y="2372255"/>
                  <a:pt x="2533123" y="2372255"/>
                </a:cubicBezTo>
                <a:lnTo>
                  <a:pt x="2533123" y="2363758"/>
                </a:lnTo>
                <a:close/>
                <a:moveTo>
                  <a:pt x="5049946" y="2345065"/>
                </a:moveTo>
                <a:lnTo>
                  <a:pt x="5085808" y="2345065"/>
                </a:lnTo>
                <a:lnTo>
                  <a:pt x="5085808" y="2363758"/>
                </a:lnTo>
                <a:cubicBezTo>
                  <a:pt x="5079287" y="2363758"/>
                  <a:pt x="5076026" y="2360360"/>
                  <a:pt x="5076026" y="2353562"/>
                </a:cubicBezTo>
                <a:lnTo>
                  <a:pt x="5058095" y="2363758"/>
                </a:lnTo>
                <a:lnTo>
                  <a:pt x="5049946" y="2363758"/>
                </a:lnTo>
                <a:close/>
                <a:moveTo>
                  <a:pt x="2195700" y="2288987"/>
                </a:moveTo>
                <a:cubicBezTo>
                  <a:pt x="2195700" y="2299183"/>
                  <a:pt x="2169075" y="2326939"/>
                  <a:pt x="2115826" y="2372255"/>
                </a:cubicBezTo>
                <a:cubicBezTo>
                  <a:pt x="2070184" y="2436830"/>
                  <a:pt x="2031606" y="2480445"/>
                  <a:pt x="2000092" y="2503102"/>
                </a:cubicBezTo>
                <a:lnTo>
                  <a:pt x="1991942" y="2548984"/>
                </a:lnTo>
                <a:lnTo>
                  <a:pt x="2009872" y="2548984"/>
                </a:lnTo>
                <a:cubicBezTo>
                  <a:pt x="2025087" y="2548984"/>
                  <a:pt x="2042475" y="2542754"/>
                  <a:pt x="2062035" y="2530291"/>
                </a:cubicBezTo>
                <a:lnTo>
                  <a:pt x="2062035" y="2538788"/>
                </a:lnTo>
                <a:lnTo>
                  <a:pt x="2053885" y="2557481"/>
                </a:lnTo>
                <a:cubicBezTo>
                  <a:pt x="2059317" y="2557481"/>
                  <a:pt x="2062035" y="2560879"/>
                  <a:pt x="2062035" y="2567677"/>
                </a:cubicBezTo>
                <a:lnTo>
                  <a:pt x="2044104" y="2576173"/>
                </a:lnTo>
                <a:lnTo>
                  <a:pt x="2026173" y="2567677"/>
                </a:lnTo>
                <a:lnTo>
                  <a:pt x="2026173" y="2594866"/>
                </a:lnTo>
                <a:lnTo>
                  <a:pt x="2035954" y="2613559"/>
                </a:lnTo>
                <a:cubicBezTo>
                  <a:pt x="2023999" y="2615824"/>
                  <a:pt x="2018023" y="2622056"/>
                  <a:pt x="2018023" y="2632251"/>
                </a:cubicBezTo>
                <a:lnTo>
                  <a:pt x="2026173" y="2632251"/>
                </a:lnTo>
                <a:lnTo>
                  <a:pt x="2089745" y="2613559"/>
                </a:lnTo>
                <a:cubicBezTo>
                  <a:pt x="2089745" y="2620357"/>
                  <a:pt x="2092463" y="2623755"/>
                  <a:pt x="2097895" y="2623755"/>
                </a:cubicBezTo>
                <a:cubicBezTo>
                  <a:pt x="2097895" y="2588635"/>
                  <a:pt x="2118544" y="2560312"/>
                  <a:pt x="2159838" y="2538788"/>
                </a:cubicBezTo>
                <a:cubicBezTo>
                  <a:pt x="2225041" y="2459487"/>
                  <a:pt x="2257643" y="2416436"/>
                  <a:pt x="2257643" y="2409640"/>
                </a:cubicBezTo>
                <a:lnTo>
                  <a:pt x="2249492" y="2390948"/>
                </a:lnTo>
                <a:lnTo>
                  <a:pt x="2231562" y="2401143"/>
                </a:lnTo>
                <a:lnTo>
                  <a:pt x="2221781" y="2401143"/>
                </a:lnTo>
                <a:cubicBezTo>
                  <a:pt x="2221781" y="2388682"/>
                  <a:pt x="2239712" y="2382451"/>
                  <a:pt x="2275574" y="2382451"/>
                </a:cubicBezTo>
                <a:lnTo>
                  <a:pt x="2275574" y="2345065"/>
                </a:lnTo>
                <a:lnTo>
                  <a:pt x="2267423" y="2345065"/>
                </a:lnTo>
                <a:lnTo>
                  <a:pt x="2249492" y="2353562"/>
                </a:lnTo>
                <a:lnTo>
                  <a:pt x="2249492" y="2345065"/>
                </a:lnTo>
                <a:lnTo>
                  <a:pt x="2257643" y="2326373"/>
                </a:lnTo>
                <a:close/>
                <a:moveTo>
                  <a:pt x="2319584" y="2251602"/>
                </a:moveTo>
                <a:cubicBezTo>
                  <a:pt x="2308717" y="2253869"/>
                  <a:pt x="2303285" y="2260099"/>
                  <a:pt x="2303285" y="2270295"/>
                </a:cubicBezTo>
                <a:lnTo>
                  <a:pt x="2311434" y="2317876"/>
                </a:lnTo>
                <a:cubicBezTo>
                  <a:pt x="2302742" y="2317876"/>
                  <a:pt x="2294048" y="2326939"/>
                  <a:pt x="2285354" y="2345065"/>
                </a:cubicBezTo>
                <a:cubicBezTo>
                  <a:pt x="2290787" y="2345065"/>
                  <a:pt x="2293503" y="2347897"/>
                  <a:pt x="2293503" y="2353562"/>
                </a:cubicBezTo>
                <a:cubicBezTo>
                  <a:pt x="2341320" y="2346765"/>
                  <a:pt x="2365226" y="2334870"/>
                  <a:pt x="2365226" y="2317876"/>
                </a:cubicBezTo>
                <a:lnTo>
                  <a:pt x="2337515" y="2280491"/>
                </a:lnTo>
                <a:cubicBezTo>
                  <a:pt x="2344036" y="2268029"/>
                  <a:pt x="2347295" y="2258400"/>
                  <a:pt x="2347295" y="2251602"/>
                </a:cubicBezTo>
                <a:close/>
                <a:moveTo>
                  <a:pt x="2986282" y="2243107"/>
                </a:moveTo>
                <a:lnTo>
                  <a:pt x="2996062" y="2243107"/>
                </a:lnTo>
                <a:cubicBezTo>
                  <a:pt x="3008017" y="2245372"/>
                  <a:pt x="3013993" y="2251602"/>
                  <a:pt x="3013993" y="2261800"/>
                </a:cubicBezTo>
                <a:cubicBezTo>
                  <a:pt x="3013993" y="2270861"/>
                  <a:pt x="3004756" y="2279924"/>
                  <a:pt x="2986282" y="2288987"/>
                </a:cubicBezTo>
                <a:lnTo>
                  <a:pt x="2952051" y="2280491"/>
                </a:lnTo>
                <a:cubicBezTo>
                  <a:pt x="2940096" y="2286156"/>
                  <a:pt x="2930859" y="2288987"/>
                  <a:pt x="2924338" y="2288987"/>
                </a:cubicBezTo>
                <a:lnTo>
                  <a:pt x="2924338" y="2270295"/>
                </a:lnTo>
                <a:cubicBezTo>
                  <a:pt x="2939553" y="2270295"/>
                  <a:pt x="2960200" y="2261232"/>
                  <a:pt x="2986282" y="2243107"/>
                </a:cubicBezTo>
                <a:close/>
                <a:moveTo>
                  <a:pt x="2257643" y="2205722"/>
                </a:moveTo>
                <a:lnTo>
                  <a:pt x="2249492" y="2224414"/>
                </a:lnTo>
                <a:lnTo>
                  <a:pt x="2267423" y="2232911"/>
                </a:lnTo>
                <a:lnTo>
                  <a:pt x="2275574" y="2232911"/>
                </a:lnTo>
                <a:lnTo>
                  <a:pt x="2275574" y="2224414"/>
                </a:lnTo>
                <a:cubicBezTo>
                  <a:pt x="2275574" y="2211951"/>
                  <a:pt x="2269596" y="2205722"/>
                  <a:pt x="2257643" y="2205722"/>
                </a:cubicBezTo>
                <a:close/>
                <a:moveTo>
                  <a:pt x="3405208" y="2168336"/>
                </a:moveTo>
                <a:lnTo>
                  <a:pt x="3405208" y="2197225"/>
                </a:lnTo>
                <a:cubicBezTo>
                  <a:pt x="3417163" y="2197225"/>
                  <a:pt x="3423139" y="2190993"/>
                  <a:pt x="3423139" y="2178533"/>
                </a:cubicBezTo>
                <a:lnTo>
                  <a:pt x="3423139" y="2168336"/>
                </a:lnTo>
                <a:close/>
                <a:moveTo>
                  <a:pt x="1475210" y="2168336"/>
                </a:moveTo>
                <a:lnTo>
                  <a:pt x="1484992" y="2168336"/>
                </a:lnTo>
                <a:lnTo>
                  <a:pt x="1484992" y="2178533"/>
                </a:lnTo>
                <a:cubicBezTo>
                  <a:pt x="1484992" y="2193259"/>
                  <a:pt x="1475755" y="2221015"/>
                  <a:pt x="1457281" y="2261800"/>
                </a:cubicBezTo>
                <a:cubicBezTo>
                  <a:pt x="1463800" y="2273128"/>
                  <a:pt x="1467061" y="2282191"/>
                  <a:pt x="1467061" y="2288987"/>
                </a:cubicBezTo>
                <a:lnTo>
                  <a:pt x="1457281" y="2288987"/>
                </a:lnTo>
                <a:cubicBezTo>
                  <a:pt x="1447501" y="2283324"/>
                  <a:pt x="1436089" y="2280491"/>
                  <a:pt x="1423049" y="2280491"/>
                </a:cubicBezTo>
                <a:lnTo>
                  <a:pt x="1423049" y="2317876"/>
                </a:lnTo>
                <a:cubicBezTo>
                  <a:pt x="1413269" y="2317876"/>
                  <a:pt x="1401315" y="2323541"/>
                  <a:pt x="1387187" y="2334870"/>
                </a:cubicBezTo>
                <a:lnTo>
                  <a:pt x="1395338" y="2353562"/>
                </a:lnTo>
                <a:lnTo>
                  <a:pt x="1395338" y="2401143"/>
                </a:lnTo>
                <a:cubicBezTo>
                  <a:pt x="1362736" y="2401143"/>
                  <a:pt x="1336113" y="2416436"/>
                  <a:pt x="1315464" y="2447026"/>
                </a:cubicBezTo>
                <a:cubicBezTo>
                  <a:pt x="1256782" y="2483276"/>
                  <a:pt x="1227441" y="2517264"/>
                  <a:pt x="1227441" y="2548984"/>
                </a:cubicBezTo>
                <a:lnTo>
                  <a:pt x="1093775" y="2696824"/>
                </a:lnTo>
                <a:lnTo>
                  <a:pt x="1057915" y="2696824"/>
                </a:lnTo>
                <a:cubicBezTo>
                  <a:pt x="1057915" y="2705888"/>
                  <a:pt x="1049221" y="2714951"/>
                  <a:pt x="1031833" y="2724014"/>
                </a:cubicBezTo>
                <a:lnTo>
                  <a:pt x="1031833" y="2707022"/>
                </a:lnTo>
                <a:cubicBezTo>
                  <a:pt x="1031833" y="2697959"/>
                  <a:pt x="1064434" y="2651510"/>
                  <a:pt x="1129636" y="2567677"/>
                </a:cubicBezTo>
                <a:cubicBezTo>
                  <a:pt x="1147024" y="2539354"/>
                  <a:pt x="1155718" y="2514432"/>
                  <a:pt x="1155718" y="2492906"/>
                </a:cubicBezTo>
                <a:cubicBezTo>
                  <a:pt x="1199187" y="2460053"/>
                  <a:pt x="1234504" y="2423234"/>
                  <a:pt x="1261671" y="2382451"/>
                </a:cubicBezTo>
                <a:cubicBezTo>
                  <a:pt x="1275799" y="2382451"/>
                  <a:pt x="1346980" y="2311080"/>
                  <a:pt x="1475210" y="2168336"/>
                </a:cubicBezTo>
                <a:close/>
                <a:moveTo>
                  <a:pt x="1555084" y="2057880"/>
                </a:moveTo>
                <a:lnTo>
                  <a:pt x="1564864" y="2076572"/>
                </a:lnTo>
                <a:lnTo>
                  <a:pt x="1511072" y="2122455"/>
                </a:lnTo>
                <a:lnTo>
                  <a:pt x="1502921" y="2103762"/>
                </a:lnTo>
                <a:close/>
                <a:moveTo>
                  <a:pt x="5547116" y="2020494"/>
                </a:moveTo>
                <a:cubicBezTo>
                  <a:pt x="5505821" y="2028425"/>
                  <a:pt x="5485172" y="2037488"/>
                  <a:pt x="5485172" y="2047684"/>
                </a:cubicBezTo>
                <a:cubicBezTo>
                  <a:pt x="5485172" y="2060147"/>
                  <a:pt x="5523752" y="2082237"/>
                  <a:pt x="5600908" y="2113957"/>
                </a:cubicBezTo>
                <a:cubicBezTo>
                  <a:pt x="5632422" y="2150210"/>
                  <a:pt x="5676979" y="2168336"/>
                  <a:pt x="5734574" y="2168336"/>
                </a:cubicBezTo>
                <a:lnTo>
                  <a:pt x="5778585" y="2159840"/>
                </a:lnTo>
                <a:lnTo>
                  <a:pt x="5778585" y="2149644"/>
                </a:lnTo>
                <a:cubicBezTo>
                  <a:pt x="5775326" y="2125852"/>
                  <a:pt x="5728054" y="2107728"/>
                  <a:pt x="5636770" y="2095265"/>
                </a:cubicBezTo>
                <a:lnTo>
                  <a:pt x="5636770" y="2085069"/>
                </a:lnTo>
                <a:cubicBezTo>
                  <a:pt x="5642202" y="2073740"/>
                  <a:pt x="5644920" y="2064677"/>
                  <a:pt x="5644920" y="2057880"/>
                </a:cubicBezTo>
                <a:cubicBezTo>
                  <a:pt x="5628619" y="2043153"/>
                  <a:pt x="5605256" y="2030692"/>
                  <a:pt x="5574826" y="2020494"/>
                </a:cubicBezTo>
                <a:lnTo>
                  <a:pt x="5556896" y="2028991"/>
                </a:lnTo>
                <a:cubicBezTo>
                  <a:pt x="5550376" y="2028991"/>
                  <a:pt x="5547116" y="2026159"/>
                  <a:pt x="5547116" y="2020494"/>
                </a:cubicBezTo>
                <a:close/>
                <a:moveTo>
                  <a:pt x="1333395" y="2020494"/>
                </a:moveTo>
                <a:lnTo>
                  <a:pt x="1343175" y="2039187"/>
                </a:lnTo>
                <a:lnTo>
                  <a:pt x="1315464" y="2057880"/>
                </a:lnTo>
                <a:lnTo>
                  <a:pt x="1307313" y="2057880"/>
                </a:lnTo>
                <a:lnTo>
                  <a:pt x="1307313" y="2047684"/>
                </a:lnTo>
                <a:cubicBezTo>
                  <a:pt x="1307313" y="2039753"/>
                  <a:pt x="1316007" y="2030692"/>
                  <a:pt x="1333395" y="2020494"/>
                </a:cubicBezTo>
                <a:close/>
                <a:moveTo>
                  <a:pt x="2515192" y="1974614"/>
                </a:moveTo>
                <a:cubicBezTo>
                  <a:pt x="2468464" y="2002934"/>
                  <a:pt x="2445100" y="2030692"/>
                  <a:pt x="2445100" y="2057880"/>
                </a:cubicBezTo>
                <a:lnTo>
                  <a:pt x="2427169" y="2057880"/>
                </a:lnTo>
                <a:lnTo>
                  <a:pt x="2427169" y="2039187"/>
                </a:lnTo>
                <a:cubicBezTo>
                  <a:pt x="2427169" y="2026726"/>
                  <a:pt x="2435863" y="2020494"/>
                  <a:pt x="2453251" y="2020494"/>
                </a:cubicBezTo>
                <a:cubicBezTo>
                  <a:pt x="2453251" y="2008033"/>
                  <a:pt x="2447273" y="2001803"/>
                  <a:pt x="2435320" y="2001803"/>
                </a:cubicBezTo>
                <a:cubicBezTo>
                  <a:pt x="2409238" y="2069776"/>
                  <a:pt x="2376638" y="2103762"/>
                  <a:pt x="2337515" y="2103762"/>
                </a:cubicBezTo>
                <a:lnTo>
                  <a:pt x="2337515" y="2113957"/>
                </a:lnTo>
                <a:lnTo>
                  <a:pt x="2347295" y="2130951"/>
                </a:lnTo>
                <a:cubicBezTo>
                  <a:pt x="2335342" y="2133216"/>
                  <a:pt x="2329365" y="2139448"/>
                  <a:pt x="2329365" y="2149644"/>
                </a:cubicBezTo>
                <a:cubicBezTo>
                  <a:pt x="2331539" y="2162105"/>
                  <a:pt x="2337515" y="2168336"/>
                  <a:pt x="2347295" y="2168336"/>
                </a:cubicBezTo>
                <a:lnTo>
                  <a:pt x="2365226" y="2168336"/>
                </a:lnTo>
                <a:cubicBezTo>
                  <a:pt x="2365226" y="2152476"/>
                  <a:pt x="2388591" y="2124720"/>
                  <a:pt x="2435320" y="2085069"/>
                </a:cubicBezTo>
                <a:lnTo>
                  <a:pt x="2453251" y="2085069"/>
                </a:lnTo>
                <a:lnTo>
                  <a:pt x="2471182" y="2095265"/>
                </a:lnTo>
                <a:lnTo>
                  <a:pt x="2471182" y="2076572"/>
                </a:lnTo>
                <a:lnTo>
                  <a:pt x="2463031" y="2039187"/>
                </a:lnTo>
                <a:lnTo>
                  <a:pt x="2463031" y="2028991"/>
                </a:lnTo>
                <a:lnTo>
                  <a:pt x="2471182" y="2028991"/>
                </a:lnTo>
                <a:cubicBezTo>
                  <a:pt x="2471182" y="2048250"/>
                  <a:pt x="2477157" y="2057880"/>
                  <a:pt x="2489112" y="2057880"/>
                </a:cubicBezTo>
                <a:cubicBezTo>
                  <a:pt x="2492372" y="2020494"/>
                  <a:pt x="2501066" y="2001803"/>
                  <a:pt x="2515192" y="2001803"/>
                </a:cubicBezTo>
                <a:cubicBezTo>
                  <a:pt x="2515192" y="2008599"/>
                  <a:pt x="2518453" y="2011999"/>
                  <a:pt x="2524972" y="2011999"/>
                </a:cubicBezTo>
                <a:lnTo>
                  <a:pt x="2524972" y="2001803"/>
                </a:lnTo>
                <a:cubicBezTo>
                  <a:pt x="2518453" y="1990473"/>
                  <a:pt x="2515192" y="1981410"/>
                  <a:pt x="2515192" y="1974614"/>
                </a:cubicBezTo>
                <a:close/>
                <a:moveTo>
                  <a:pt x="1662669" y="1955921"/>
                </a:moveTo>
                <a:cubicBezTo>
                  <a:pt x="1664842" y="1968382"/>
                  <a:pt x="1670820" y="1974614"/>
                  <a:pt x="1680600" y="1974614"/>
                </a:cubicBezTo>
                <a:lnTo>
                  <a:pt x="1688749" y="1974614"/>
                </a:lnTo>
                <a:lnTo>
                  <a:pt x="1688749" y="1955921"/>
                </a:lnTo>
                <a:close/>
                <a:moveTo>
                  <a:pt x="2551054" y="1945725"/>
                </a:moveTo>
                <a:cubicBezTo>
                  <a:pt x="2557574" y="1958187"/>
                  <a:pt x="2560834" y="1967816"/>
                  <a:pt x="2560834" y="1974614"/>
                </a:cubicBezTo>
                <a:lnTo>
                  <a:pt x="2568985" y="1974614"/>
                </a:lnTo>
                <a:lnTo>
                  <a:pt x="2568985" y="1945725"/>
                </a:lnTo>
                <a:close/>
                <a:moveTo>
                  <a:pt x="6063847" y="1899843"/>
                </a:moveTo>
                <a:lnTo>
                  <a:pt x="6080148" y="1899843"/>
                </a:lnTo>
                <a:cubicBezTo>
                  <a:pt x="6092101" y="1902109"/>
                  <a:pt x="6098078" y="1908340"/>
                  <a:pt x="6098078" y="1918536"/>
                </a:cubicBezTo>
                <a:lnTo>
                  <a:pt x="6080148" y="1918536"/>
                </a:lnTo>
                <a:cubicBezTo>
                  <a:pt x="6069281" y="1918536"/>
                  <a:pt x="6063847" y="1912304"/>
                  <a:pt x="6063847" y="1899843"/>
                </a:cubicBezTo>
                <a:close/>
                <a:moveTo>
                  <a:pt x="1457281" y="1825073"/>
                </a:moveTo>
                <a:lnTo>
                  <a:pt x="1484992" y="1825073"/>
                </a:lnTo>
                <a:lnTo>
                  <a:pt x="1484992" y="1862458"/>
                </a:lnTo>
                <a:cubicBezTo>
                  <a:pt x="1484992" y="1874921"/>
                  <a:pt x="1479015" y="1881151"/>
                  <a:pt x="1467061" y="1881151"/>
                </a:cubicBezTo>
                <a:lnTo>
                  <a:pt x="1457281" y="1881151"/>
                </a:lnTo>
                <a:lnTo>
                  <a:pt x="1457281" y="1872654"/>
                </a:lnTo>
                <a:lnTo>
                  <a:pt x="1467061" y="1853961"/>
                </a:lnTo>
                <a:cubicBezTo>
                  <a:pt x="1460540" y="1841500"/>
                  <a:pt x="1457281" y="1831870"/>
                  <a:pt x="1457281" y="1825073"/>
                </a:cubicBezTo>
                <a:close/>
                <a:moveTo>
                  <a:pt x="2612997" y="1770695"/>
                </a:moveTo>
                <a:lnTo>
                  <a:pt x="2622777" y="1770695"/>
                </a:lnTo>
                <a:lnTo>
                  <a:pt x="2622777" y="1789388"/>
                </a:lnTo>
                <a:lnTo>
                  <a:pt x="2596696" y="1789388"/>
                </a:lnTo>
                <a:cubicBezTo>
                  <a:pt x="2597782" y="1776925"/>
                  <a:pt x="2603216" y="1770695"/>
                  <a:pt x="2612997" y="1770695"/>
                </a:cubicBezTo>
                <a:close/>
                <a:moveTo>
                  <a:pt x="1884358" y="1760500"/>
                </a:moveTo>
                <a:lnTo>
                  <a:pt x="1946300" y="1770695"/>
                </a:lnTo>
                <a:lnTo>
                  <a:pt x="1946300" y="1779192"/>
                </a:lnTo>
                <a:cubicBezTo>
                  <a:pt x="1946300" y="1788255"/>
                  <a:pt x="1916959" y="1806948"/>
                  <a:pt x="1858277" y="1835268"/>
                </a:cubicBezTo>
                <a:lnTo>
                  <a:pt x="1866427" y="1853961"/>
                </a:lnTo>
                <a:cubicBezTo>
                  <a:pt x="1854472" y="1876620"/>
                  <a:pt x="1825131" y="1900976"/>
                  <a:pt x="1778403" y="1927033"/>
                </a:cubicBezTo>
                <a:cubicBezTo>
                  <a:pt x="1778403" y="1946292"/>
                  <a:pt x="1763190" y="1955921"/>
                  <a:pt x="1732761" y="1955921"/>
                </a:cubicBezTo>
                <a:lnTo>
                  <a:pt x="1742541" y="1974614"/>
                </a:lnTo>
                <a:lnTo>
                  <a:pt x="1742541" y="1983111"/>
                </a:lnTo>
                <a:lnTo>
                  <a:pt x="1698531" y="1974614"/>
                </a:lnTo>
                <a:lnTo>
                  <a:pt x="1716462" y="2001803"/>
                </a:lnTo>
                <a:lnTo>
                  <a:pt x="1716462" y="2011999"/>
                </a:lnTo>
                <a:lnTo>
                  <a:pt x="1688749" y="1993307"/>
                </a:lnTo>
                <a:lnTo>
                  <a:pt x="1652889" y="2020494"/>
                </a:lnTo>
                <a:lnTo>
                  <a:pt x="1644738" y="2020494"/>
                </a:lnTo>
                <a:lnTo>
                  <a:pt x="1626807" y="2011999"/>
                </a:lnTo>
                <a:cubicBezTo>
                  <a:pt x="1626807" y="2035789"/>
                  <a:pt x="1614854" y="2047684"/>
                  <a:pt x="1590946" y="2047684"/>
                </a:cubicBezTo>
                <a:cubicBezTo>
                  <a:pt x="1590946" y="2042020"/>
                  <a:pt x="1588229" y="2039187"/>
                  <a:pt x="1582795" y="2039187"/>
                </a:cubicBezTo>
                <a:lnTo>
                  <a:pt x="1662669" y="1927033"/>
                </a:lnTo>
                <a:cubicBezTo>
                  <a:pt x="1662669" y="1907774"/>
                  <a:pt x="1689294" y="1880018"/>
                  <a:pt x="1742541" y="1843765"/>
                </a:cubicBezTo>
                <a:cubicBezTo>
                  <a:pt x="1742541" y="1807513"/>
                  <a:pt x="1763190" y="1789388"/>
                  <a:pt x="1804484" y="1789388"/>
                </a:cubicBezTo>
                <a:lnTo>
                  <a:pt x="1804484" y="1797883"/>
                </a:lnTo>
                <a:lnTo>
                  <a:pt x="1778403" y="1835268"/>
                </a:lnTo>
                <a:lnTo>
                  <a:pt x="1786553" y="1835268"/>
                </a:lnTo>
                <a:cubicBezTo>
                  <a:pt x="1813721" y="1817144"/>
                  <a:pt x="1837630" y="1808079"/>
                  <a:pt x="1858277" y="1808079"/>
                </a:cubicBezTo>
                <a:lnTo>
                  <a:pt x="1848497" y="1789388"/>
                </a:lnTo>
                <a:lnTo>
                  <a:pt x="1858277" y="1789388"/>
                </a:lnTo>
                <a:lnTo>
                  <a:pt x="1876208" y="1797883"/>
                </a:lnTo>
                <a:cubicBezTo>
                  <a:pt x="1881640" y="1776359"/>
                  <a:pt x="1884358" y="1763898"/>
                  <a:pt x="1884358" y="1760500"/>
                </a:cubicBezTo>
                <a:close/>
                <a:moveTo>
                  <a:pt x="3547025" y="1733310"/>
                </a:moveTo>
                <a:cubicBezTo>
                  <a:pt x="3518771" y="1733310"/>
                  <a:pt x="3438897" y="1776359"/>
                  <a:pt x="3307405" y="1862458"/>
                </a:cubicBezTo>
                <a:cubicBezTo>
                  <a:pt x="3286758" y="1865856"/>
                  <a:pt x="3262850" y="1884549"/>
                  <a:pt x="3235682" y="1918536"/>
                </a:cubicBezTo>
                <a:cubicBezTo>
                  <a:pt x="3235682" y="1912871"/>
                  <a:pt x="3232966" y="1910039"/>
                  <a:pt x="3227531" y="1910039"/>
                </a:cubicBezTo>
                <a:cubicBezTo>
                  <a:pt x="3144941" y="2008599"/>
                  <a:pt x="3082456" y="2057880"/>
                  <a:pt x="3040074" y="2057880"/>
                </a:cubicBezTo>
                <a:lnTo>
                  <a:pt x="3049854" y="2076572"/>
                </a:lnTo>
                <a:lnTo>
                  <a:pt x="2978131" y="2130951"/>
                </a:lnTo>
                <a:cubicBezTo>
                  <a:pt x="2967264" y="2125286"/>
                  <a:pt x="2955311" y="2122455"/>
                  <a:pt x="2942269" y="2122455"/>
                </a:cubicBezTo>
                <a:lnTo>
                  <a:pt x="2952051" y="2141147"/>
                </a:lnTo>
                <a:lnTo>
                  <a:pt x="2952051" y="2159840"/>
                </a:lnTo>
                <a:lnTo>
                  <a:pt x="2934121" y="2159840"/>
                </a:lnTo>
                <a:lnTo>
                  <a:pt x="2934121" y="2130951"/>
                </a:lnTo>
                <a:lnTo>
                  <a:pt x="2916190" y="2130951"/>
                </a:lnTo>
                <a:cubicBezTo>
                  <a:pt x="2904235" y="2133216"/>
                  <a:pt x="2898259" y="2139448"/>
                  <a:pt x="2898259" y="2149644"/>
                </a:cubicBezTo>
                <a:lnTo>
                  <a:pt x="2898259" y="2159840"/>
                </a:lnTo>
                <a:lnTo>
                  <a:pt x="2916190" y="2159840"/>
                </a:lnTo>
                <a:lnTo>
                  <a:pt x="2916190" y="2197225"/>
                </a:lnTo>
                <a:cubicBezTo>
                  <a:pt x="2889022" y="2209686"/>
                  <a:pt x="2868373" y="2215918"/>
                  <a:pt x="2854247" y="2215918"/>
                </a:cubicBezTo>
                <a:lnTo>
                  <a:pt x="2862397" y="2232911"/>
                </a:lnTo>
                <a:lnTo>
                  <a:pt x="2862397" y="2243107"/>
                </a:lnTo>
                <a:cubicBezTo>
                  <a:pt x="2835229" y="2298617"/>
                  <a:pt x="2802629" y="2326373"/>
                  <a:pt x="2764592" y="2326373"/>
                </a:cubicBezTo>
                <a:cubicBezTo>
                  <a:pt x="2764592" y="2334303"/>
                  <a:pt x="2723298" y="2374520"/>
                  <a:pt x="2640708" y="2447026"/>
                </a:cubicBezTo>
                <a:cubicBezTo>
                  <a:pt x="2640708" y="2461752"/>
                  <a:pt x="2598870" y="2504803"/>
                  <a:pt x="2515192" y="2576173"/>
                </a:cubicBezTo>
                <a:lnTo>
                  <a:pt x="2498893" y="2567677"/>
                </a:lnTo>
                <a:cubicBezTo>
                  <a:pt x="2498893" y="2580138"/>
                  <a:pt x="2492915" y="2586369"/>
                  <a:pt x="2480962" y="2586369"/>
                </a:cubicBezTo>
                <a:lnTo>
                  <a:pt x="2489112" y="2605062"/>
                </a:lnTo>
                <a:lnTo>
                  <a:pt x="2489112" y="2632251"/>
                </a:lnTo>
                <a:cubicBezTo>
                  <a:pt x="2465204" y="2635649"/>
                  <a:pt x="2453251" y="2644713"/>
                  <a:pt x="2453251" y="2659441"/>
                </a:cubicBezTo>
                <a:cubicBezTo>
                  <a:pt x="2455424" y="2671902"/>
                  <a:pt x="2461399" y="2678134"/>
                  <a:pt x="2471182" y="2678134"/>
                </a:cubicBezTo>
                <a:cubicBezTo>
                  <a:pt x="2533123" y="2667938"/>
                  <a:pt x="2577678" y="2643580"/>
                  <a:pt x="2604846" y="2605062"/>
                </a:cubicBezTo>
                <a:cubicBezTo>
                  <a:pt x="2617888" y="2605062"/>
                  <a:pt x="2641794" y="2586369"/>
                  <a:pt x="2676570" y="2548984"/>
                </a:cubicBezTo>
                <a:cubicBezTo>
                  <a:pt x="2700476" y="2527460"/>
                  <a:pt x="2771113" y="2496306"/>
                  <a:pt x="2888479" y="2455521"/>
                </a:cubicBezTo>
                <a:cubicBezTo>
                  <a:pt x="2888479" y="2424933"/>
                  <a:pt x="2918363" y="2409640"/>
                  <a:pt x="2978131" y="2409640"/>
                </a:cubicBezTo>
                <a:cubicBezTo>
                  <a:pt x="2990086" y="2416436"/>
                  <a:pt x="2998778" y="2419836"/>
                  <a:pt x="3004212" y="2419836"/>
                </a:cubicBezTo>
                <a:cubicBezTo>
                  <a:pt x="3027034" y="2384716"/>
                  <a:pt x="3083543" y="2350731"/>
                  <a:pt x="3173739" y="2317876"/>
                </a:cubicBezTo>
                <a:cubicBezTo>
                  <a:pt x="3173739" y="2313345"/>
                  <a:pt x="3188410" y="2300884"/>
                  <a:pt x="3217751" y="2280491"/>
                </a:cubicBezTo>
                <a:lnTo>
                  <a:pt x="3235682" y="2288987"/>
                </a:lnTo>
                <a:cubicBezTo>
                  <a:pt x="3235682" y="2258400"/>
                  <a:pt x="3241659" y="2243107"/>
                  <a:pt x="3253612" y="2243107"/>
                </a:cubicBezTo>
                <a:lnTo>
                  <a:pt x="3271544" y="2251602"/>
                </a:lnTo>
                <a:cubicBezTo>
                  <a:pt x="3271544" y="2225547"/>
                  <a:pt x="3283497" y="2207421"/>
                  <a:pt x="3307405" y="2197225"/>
                </a:cubicBezTo>
                <a:lnTo>
                  <a:pt x="3325336" y="2197225"/>
                </a:lnTo>
                <a:lnTo>
                  <a:pt x="3325336" y="2168336"/>
                </a:lnTo>
                <a:lnTo>
                  <a:pt x="3315556" y="2168336"/>
                </a:lnTo>
                <a:cubicBezTo>
                  <a:pt x="3299254" y="2168336"/>
                  <a:pt x="3254699" y="2180798"/>
                  <a:pt x="3181889" y="2205722"/>
                </a:cubicBezTo>
                <a:lnTo>
                  <a:pt x="3165588" y="2197225"/>
                </a:lnTo>
                <a:cubicBezTo>
                  <a:pt x="3153635" y="2202888"/>
                  <a:pt x="3144398" y="2205722"/>
                  <a:pt x="3137879" y="2205722"/>
                </a:cubicBezTo>
                <a:lnTo>
                  <a:pt x="3137879" y="2197225"/>
                </a:lnTo>
                <a:cubicBezTo>
                  <a:pt x="3158526" y="2153042"/>
                  <a:pt x="3173196" y="2130951"/>
                  <a:pt x="3181889" y="2130951"/>
                </a:cubicBezTo>
                <a:cubicBezTo>
                  <a:pt x="3181889" y="2140014"/>
                  <a:pt x="3191126" y="2149644"/>
                  <a:pt x="3209600" y="2159840"/>
                </a:cubicBezTo>
                <a:lnTo>
                  <a:pt x="3297625" y="2103762"/>
                </a:lnTo>
                <a:cubicBezTo>
                  <a:pt x="3301971" y="2078839"/>
                  <a:pt x="3311208" y="2066376"/>
                  <a:pt x="3325336" y="2066376"/>
                </a:cubicBezTo>
                <a:lnTo>
                  <a:pt x="3325336" y="2057880"/>
                </a:lnTo>
                <a:lnTo>
                  <a:pt x="3307405" y="2057880"/>
                </a:lnTo>
                <a:cubicBezTo>
                  <a:pt x="3292190" y="2057880"/>
                  <a:pt x="3253612" y="2076572"/>
                  <a:pt x="3191670" y="2113957"/>
                </a:cubicBezTo>
                <a:cubicBezTo>
                  <a:pt x="3179716" y="2107160"/>
                  <a:pt x="3171022" y="2103762"/>
                  <a:pt x="3165588" y="2103762"/>
                </a:cubicBezTo>
                <a:lnTo>
                  <a:pt x="3165588" y="2076572"/>
                </a:lnTo>
                <a:cubicBezTo>
                  <a:pt x="3223185" y="2011999"/>
                  <a:pt x="3382931" y="1934397"/>
                  <a:pt x="3644828" y="1843765"/>
                </a:cubicBezTo>
                <a:lnTo>
                  <a:pt x="3644828" y="1789388"/>
                </a:lnTo>
                <a:cubicBezTo>
                  <a:pt x="3615487" y="1762199"/>
                  <a:pt x="3600816" y="1743506"/>
                  <a:pt x="3600816" y="1733310"/>
                </a:cubicBezTo>
                <a:close/>
                <a:moveTo>
                  <a:pt x="1822415" y="1733310"/>
                </a:moveTo>
                <a:lnTo>
                  <a:pt x="1822415" y="1779192"/>
                </a:lnTo>
                <a:lnTo>
                  <a:pt x="1804484" y="1779192"/>
                </a:lnTo>
                <a:lnTo>
                  <a:pt x="1804484" y="1752003"/>
                </a:lnTo>
                <a:cubicBezTo>
                  <a:pt x="1806657" y="1739540"/>
                  <a:pt x="1812635" y="1733310"/>
                  <a:pt x="1822415" y="1733310"/>
                </a:cubicBezTo>
                <a:close/>
                <a:moveTo>
                  <a:pt x="1964230" y="1714617"/>
                </a:moveTo>
                <a:cubicBezTo>
                  <a:pt x="1976184" y="1716883"/>
                  <a:pt x="1982161" y="1723114"/>
                  <a:pt x="1982161" y="1733310"/>
                </a:cubicBezTo>
                <a:lnTo>
                  <a:pt x="1982161" y="1760500"/>
                </a:lnTo>
                <a:lnTo>
                  <a:pt x="1938149" y="1760500"/>
                </a:lnTo>
                <a:lnTo>
                  <a:pt x="1938149" y="1752003"/>
                </a:lnTo>
                <a:cubicBezTo>
                  <a:pt x="1946843" y="1727079"/>
                  <a:pt x="1955537" y="1714617"/>
                  <a:pt x="1964230" y="1714617"/>
                </a:cubicBezTo>
                <a:close/>
                <a:moveTo>
                  <a:pt x="4391400" y="1621154"/>
                </a:moveTo>
                <a:lnTo>
                  <a:pt x="4391400" y="1631350"/>
                </a:lnTo>
                <a:cubicBezTo>
                  <a:pt x="4393572" y="1643813"/>
                  <a:pt x="4399550" y="1650043"/>
                  <a:pt x="4409328" y="1650043"/>
                </a:cubicBezTo>
                <a:lnTo>
                  <a:pt x="4427260" y="1650043"/>
                </a:lnTo>
                <a:cubicBezTo>
                  <a:pt x="4421827" y="1637581"/>
                  <a:pt x="4419110" y="1627952"/>
                  <a:pt x="4419110" y="1621154"/>
                </a:cubicBezTo>
                <a:close/>
                <a:moveTo>
                  <a:pt x="1938149" y="1585468"/>
                </a:moveTo>
                <a:cubicBezTo>
                  <a:pt x="1967490" y="1595665"/>
                  <a:pt x="1982161" y="1610958"/>
                  <a:pt x="1982161" y="1631350"/>
                </a:cubicBezTo>
                <a:cubicBezTo>
                  <a:pt x="1982161" y="1639280"/>
                  <a:pt x="1955537" y="1664205"/>
                  <a:pt x="1902289" y="1706121"/>
                </a:cubicBezTo>
                <a:cubicBezTo>
                  <a:pt x="1902289" y="1717449"/>
                  <a:pt x="1896312" y="1723114"/>
                  <a:pt x="1884358" y="1723114"/>
                </a:cubicBezTo>
                <a:lnTo>
                  <a:pt x="1884358" y="1706121"/>
                </a:lnTo>
                <a:cubicBezTo>
                  <a:pt x="1872403" y="1706121"/>
                  <a:pt x="1866427" y="1715184"/>
                  <a:pt x="1866427" y="1733310"/>
                </a:cubicBezTo>
                <a:lnTo>
                  <a:pt x="1840346" y="1733310"/>
                </a:lnTo>
                <a:cubicBezTo>
                  <a:pt x="1840346" y="1708386"/>
                  <a:pt x="1864253" y="1668169"/>
                  <a:pt x="1912069" y="1612657"/>
                </a:cubicBezTo>
                <a:lnTo>
                  <a:pt x="1938149" y="1612657"/>
                </a:lnTo>
                <a:close/>
                <a:moveTo>
                  <a:pt x="1405118" y="1548084"/>
                </a:moveTo>
                <a:lnTo>
                  <a:pt x="1423049" y="1548084"/>
                </a:lnTo>
                <a:lnTo>
                  <a:pt x="1423049" y="1575272"/>
                </a:lnTo>
                <a:lnTo>
                  <a:pt x="1405118" y="1575272"/>
                </a:lnTo>
                <a:close/>
                <a:moveTo>
                  <a:pt x="2071814" y="1186127"/>
                </a:moveTo>
                <a:lnTo>
                  <a:pt x="2089745" y="1215016"/>
                </a:lnTo>
                <a:lnTo>
                  <a:pt x="2089745" y="1223513"/>
                </a:lnTo>
                <a:cubicBezTo>
                  <a:pt x="2089745" y="1235974"/>
                  <a:pt x="2083769" y="1242205"/>
                  <a:pt x="2071814" y="1242205"/>
                </a:cubicBezTo>
                <a:cubicBezTo>
                  <a:pt x="2071814" y="1235408"/>
                  <a:pt x="2068554" y="1232010"/>
                  <a:pt x="2062035" y="1232010"/>
                </a:cubicBezTo>
                <a:cubicBezTo>
                  <a:pt x="2062035" y="1244471"/>
                  <a:pt x="2056058" y="1250702"/>
                  <a:pt x="2044104" y="1250702"/>
                </a:cubicBezTo>
                <a:lnTo>
                  <a:pt x="2035954" y="1250702"/>
                </a:lnTo>
                <a:cubicBezTo>
                  <a:pt x="2023999" y="1250702"/>
                  <a:pt x="2018023" y="1244471"/>
                  <a:pt x="2018023" y="1232010"/>
                </a:cubicBezTo>
                <a:cubicBezTo>
                  <a:pt x="2018023" y="1225212"/>
                  <a:pt x="2035954" y="1209919"/>
                  <a:pt x="2071814" y="1186127"/>
                </a:cubicBezTo>
                <a:close/>
                <a:moveTo>
                  <a:pt x="1946300" y="1028091"/>
                </a:moveTo>
                <a:cubicBezTo>
                  <a:pt x="1946300" y="1047350"/>
                  <a:pt x="1931630" y="1069441"/>
                  <a:pt x="1902289" y="1094365"/>
                </a:cubicBezTo>
                <a:lnTo>
                  <a:pt x="1902289" y="1102862"/>
                </a:lnTo>
                <a:cubicBezTo>
                  <a:pt x="1926196" y="1097197"/>
                  <a:pt x="1946843" y="1088134"/>
                  <a:pt x="1964230" y="1075672"/>
                </a:cubicBezTo>
                <a:cubicBezTo>
                  <a:pt x="1958796" y="1065477"/>
                  <a:pt x="1956080" y="1049616"/>
                  <a:pt x="1956080" y="1028091"/>
                </a:cubicBezTo>
                <a:close/>
                <a:moveTo>
                  <a:pt x="2044104" y="992405"/>
                </a:moveTo>
                <a:lnTo>
                  <a:pt x="2026173" y="1000902"/>
                </a:lnTo>
                <a:lnTo>
                  <a:pt x="2035954" y="1019594"/>
                </a:lnTo>
                <a:lnTo>
                  <a:pt x="2035954" y="1028091"/>
                </a:lnTo>
                <a:lnTo>
                  <a:pt x="1974011" y="1028091"/>
                </a:lnTo>
                <a:lnTo>
                  <a:pt x="1974011" y="1046784"/>
                </a:lnTo>
                <a:cubicBezTo>
                  <a:pt x="1991398" y="1046784"/>
                  <a:pt x="2000092" y="1050182"/>
                  <a:pt x="2000092" y="1056980"/>
                </a:cubicBezTo>
                <a:lnTo>
                  <a:pt x="2044104" y="1028091"/>
                </a:lnTo>
                <a:cubicBezTo>
                  <a:pt x="2054971" y="1034887"/>
                  <a:pt x="2066924" y="1038287"/>
                  <a:pt x="2079966" y="1038287"/>
                </a:cubicBezTo>
                <a:cubicBezTo>
                  <a:pt x="2062578" y="1017895"/>
                  <a:pt x="2053885" y="1002601"/>
                  <a:pt x="2053885" y="992405"/>
                </a:cubicBezTo>
                <a:close/>
                <a:moveTo>
                  <a:pt x="3778494" y="936327"/>
                </a:moveTo>
                <a:cubicBezTo>
                  <a:pt x="3766540" y="938594"/>
                  <a:pt x="3760564" y="944824"/>
                  <a:pt x="3760564" y="955020"/>
                </a:cubicBezTo>
                <a:lnTo>
                  <a:pt x="3796424" y="955020"/>
                </a:lnTo>
                <a:cubicBezTo>
                  <a:pt x="3796424" y="942558"/>
                  <a:pt x="3790448" y="936327"/>
                  <a:pt x="3778494" y="936327"/>
                </a:cubicBezTo>
                <a:close/>
                <a:moveTo>
                  <a:pt x="3155810" y="936327"/>
                </a:moveTo>
                <a:cubicBezTo>
                  <a:pt x="3155810" y="945390"/>
                  <a:pt x="3143854" y="957851"/>
                  <a:pt x="3119948" y="973712"/>
                </a:cubicBezTo>
                <a:cubicBezTo>
                  <a:pt x="3107993" y="973712"/>
                  <a:pt x="3102017" y="967483"/>
                  <a:pt x="3102017" y="955020"/>
                </a:cubicBezTo>
                <a:cubicBezTo>
                  <a:pt x="3121578" y="942558"/>
                  <a:pt x="3139508" y="936327"/>
                  <a:pt x="3155810" y="936327"/>
                </a:cubicBezTo>
                <a:close/>
                <a:moveTo>
                  <a:pt x="2123976" y="917634"/>
                </a:moveTo>
                <a:lnTo>
                  <a:pt x="2133757" y="917634"/>
                </a:lnTo>
                <a:lnTo>
                  <a:pt x="2159838" y="936327"/>
                </a:lnTo>
                <a:cubicBezTo>
                  <a:pt x="2183745" y="923866"/>
                  <a:pt x="2204394" y="917634"/>
                  <a:pt x="2221781" y="917634"/>
                </a:cubicBezTo>
                <a:lnTo>
                  <a:pt x="2239712" y="944824"/>
                </a:lnTo>
                <a:cubicBezTo>
                  <a:pt x="2239712" y="953887"/>
                  <a:pt x="2231018" y="963516"/>
                  <a:pt x="2213631" y="973712"/>
                </a:cubicBezTo>
                <a:lnTo>
                  <a:pt x="2159838" y="973712"/>
                </a:lnTo>
                <a:lnTo>
                  <a:pt x="2159838" y="955020"/>
                </a:lnTo>
                <a:lnTo>
                  <a:pt x="2141907" y="955020"/>
                </a:lnTo>
                <a:cubicBezTo>
                  <a:pt x="2134300" y="955020"/>
                  <a:pt x="2125606" y="964083"/>
                  <a:pt x="2115826" y="982209"/>
                </a:cubicBezTo>
                <a:cubicBezTo>
                  <a:pt x="2127781" y="1008266"/>
                  <a:pt x="2133757" y="1026958"/>
                  <a:pt x="2133757" y="1038287"/>
                </a:cubicBezTo>
                <a:cubicBezTo>
                  <a:pt x="2116369" y="1038287"/>
                  <a:pt x="2077791" y="1066043"/>
                  <a:pt x="2018023" y="1121553"/>
                </a:cubicBezTo>
                <a:cubicBezTo>
                  <a:pt x="2004981" y="1121553"/>
                  <a:pt x="1993028" y="1124386"/>
                  <a:pt x="1982161" y="1130049"/>
                </a:cubicBezTo>
                <a:cubicBezTo>
                  <a:pt x="1982161" y="1124386"/>
                  <a:pt x="1979445" y="1115323"/>
                  <a:pt x="1974011" y="1102862"/>
                </a:cubicBezTo>
                <a:cubicBezTo>
                  <a:pt x="1914242" y="1114190"/>
                  <a:pt x="1884358" y="1126652"/>
                  <a:pt x="1884358" y="1140245"/>
                </a:cubicBezTo>
                <a:lnTo>
                  <a:pt x="1884358" y="1158938"/>
                </a:lnTo>
                <a:cubicBezTo>
                  <a:pt x="1902832" y="1158938"/>
                  <a:pt x="1912069" y="1165169"/>
                  <a:pt x="1912069" y="1177631"/>
                </a:cubicBezTo>
                <a:cubicBezTo>
                  <a:pt x="1896855" y="1177631"/>
                  <a:pt x="1887618" y="1190094"/>
                  <a:pt x="1884358" y="1215016"/>
                </a:cubicBezTo>
                <a:lnTo>
                  <a:pt x="1814265" y="1215016"/>
                </a:lnTo>
                <a:lnTo>
                  <a:pt x="1796334" y="1204820"/>
                </a:lnTo>
                <a:cubicBezTo>
                  <a:pt x="1796334" y="1254667"/>
                  <a:pt x="1790358" y="1279591"/>
                  <a:pt x="1778403" y="1279591"/>
                </a:cubicBezTo>
                <a:lnTo>
                  <a:pt x="1786553" y="1298283"/>
                </a:lnTo>
                <a:cubicBezTo>
                  <a:pt x="1786553" y="1339067"/>
                  <a:pt x="1745259" y="1403642"/>
                  <a:pt x="1662669" y="1492006"/>
                </a:cubicBezTo>
                <a:cubicBezTo>
                  <a:pt x="1662669" y="1505600"/>
                  <a:pt x="1636044" y="1518063"/>
                  <a:pt x="1582795" y="1529392"/>
                </a:cubicBezTo>
                <a:lnTo>
                  <a:pt x="1582795" y="1510699"/>
                </a:lnTo>
                <a:lnTo>
                  <a:pt x="1564864" y="1510699"/>
                </a:lnTo>
                <a:cubicBezTo>
                  <a:pt x="1564864" y="1528825"/>
                  <a:pt x="1558887" y="1537889"/>
                  <a:pt x="1546933" y="1537889"/>
                </a:cubicBezTo>
                <a:cubicBezTo>
                  <a:pt x="1534980" y="1532223"/>
                  <a:pt x="1526286" y="1529392"/>
                  <a:pt x="1520852" y="1529392"/>
                </a:cubicBezTo>
                <a:lnTo>
                  <a:pt x="1529003" y="1548084"/>
                </a:lnTo>
                <a:lnTo>
                  <a:pt x="1511072" y="1556579"/>
                </a:lnTo>
                <a:cubicBezTo>
                  <a:pt x="1511072" y="1547516"/>
                  <a:pt x="1505096" y="1535055"/>
                  <a:pt x="1493141" y="1519196"/>
                </a:cubicBezTo>
                <a:lnTo>
                  <a:pt x="1493141" y="1510699"/>
                </a:lnTo>
                <a:lnTo>
                  <a:pt x="1502921" y="1492006"/>
                </a:lnTo>
                <a:lnTo>
                  <a:pt x="1484992" y="1492006"/>
                </a:lnTo>
                <a:lnTo>
                  <a:pt x="1457281" y="1510699"/>
                </a:lnTo>
                <a:lnTo>
                  <a:pt x="1440980" y="1502202"/>
                </a:lnTo>
                <a:cubicBezTo>
                  <a:pt x="1440980" y="1482943"/>
                  <a:pt x="1452390" y="1473314"/>
                  <a:pt x="1475210" y="1473314"/>
                </a:cubicBezTo>
                <a:lnTo>
                  <a:pt x="1475210" y="1464817"/>
                </a:lnTo>
                <a:lnTo>
                  <a:pt x="1467061" y="1418935"/>
                </a:lnTo>
                <a:cubicBezTo>
                  <a:pt x="1475755" y="1418935"/>
                  <a:pt x="1487708" y="1406473"/>
                  <a:pt x="1502921" y="1381549"/>
                </a:cubicBezTo>
                <a:cubicBezTo>
                  <a:pt x="1490968" y="1335101"/>
                  <a:pt x="1484992" y="1310178"/>
                  <a:pt x="1484992" y="1306780"/>
                </a:cubicBezTo>
                <a:cubicBezTo>
                  <a:pt x="1512160" y="1306780"/>
                  <a:pt x="1571385" y="1263730"/>
                  <a:pt x="1662669" y="1177631"/>
                </a:cubicBezTo>
                <a:cubicBezTo>
                  <a:pt x="1662669" y="1183296"/>
                  <a:pt x="1665385" y="1186127"/>
                  <a:pt x="1670820" y="1186127"/>
                </a:cubicBezTo>
                <a:cubicBezTo>
                  <a:pt x="1670820" y="1178197"/>
                  <a:pt x="1703420" y="1150441"/>
                  <a:pt x="1768623" y="1102862"/>
                </a:cubicBezTo>
                <a:lnTo>
                  <a:pt x="1786553" y="1113058"/>
                </a:lnTo>
                <a:cubicBezTo>
                  <a:pt x="1786553" y="1093799"/>
                  <a:pt x="1792531" y="1084169"/>
                  <a:pt x="1804484" y="1084169"/>
                </a:cubicBezTo>
                <a:lnTo>
                  <a:pt x="1830566" y="1084169"/>
                </a:lnTo>
                <a:cubicBezTo>
                  <a:pt x="1830566" y="1071706"/>
                  <a:pt x="1860450" y="1043950"/>
                  <a:pt x="1920218" y="1000902"/>
                </a:cubicBezTo>
                <a:cubicBezTo>
                  <a:pt x="1920218" y="996371"/>
                  <a:pt x="1938149" y="987308"/>
                  <a:pt x="1974011" y="973712"/>
                </a:cubicBezTo>
                <a:lnTo>
                  <a:pt x="1982161" y="973712"/>
                </a:lnTo>
                <a:cubicBezTo>
                  <a:pt x="1994115" y="974845"/>
                  <a:pt x="2000092" y="981076"/>
                  <a:pt x="2000092" y="992405"/>
                </a:cubicBezTo>
                <a:cubicBezTo>
                  <a:pt x="2021826" y="976544"/>
                  <a:pt x="2063122" y="951622"/>
                  <a:pt x="2123976" y="917634"/>
                </a:cubicBezTo>
                <a:close/>
                <a:moveTo>
                  <a:pt x="3858367" y="909137"/>
                </a:moveTo>
                <a:cubicBezTo>
                  <a:pt x="3849673" y="909137"/>
                  <a:pt x="3840979" y="918202"/>
                  <a:pt x="3832286" y="936327"/>
                </a:cubicBezTo>
                <a:lnTo>
                  <a:pt x="3832286" y="955020"/>
                </a:lnTo>
                <a:cubicBezTo>
                  <a:pt x="3846414" y="935761"/>
                  <a:pt x="3857824" y="926131"/>
                  <a:pt x="3866517" y="926131"/>
                </a:cubicBezTo>
                <a:lnTo>
                  <a:pt x="3866517" y="909137"/>
                </a:lnTo>
                <a:close/>
                <a:moveTo>
                  <a:pt x="3315556" y="676330"/>
                </a:moveTo>
                <a:lnTo>
                  <a:pt x="3333486" y="676330"/>
                </a:lnTo>
                <a:cubicBezTo>
                  <a:pt x="3345440" y="678598"/>
                  <a:pt x="3351416" y="684827"/>
                  <a:pt x="3351416" y="695023"/>
                </a:cubicBezTo>
                <a:cubicBezTo>
                  <a:pt x="3351416" y="702954"/>
                  <a:pt x="3327509" y="715415"/>
                  <a:pt x="3279694" y="732408"/>
                </a:cubicBezTo>
                <a:cubicBezTo>
                  <a:pt x="3268827" y="732408"/>
                  <a:pt x="3263393" y="726179"/>
                  <a:pt x="3263393" y="713716"/>
                </a:cubicBezTo>
                <a:lnTo>
                  <a:pt x="3263393" y="705219"/>
                </a:lnTo>
                <a:cubicBezTo>
                  <a:pt x="3268827" y="685960"/>
                  <a:pt x="3286215" y="676330"/>
                  <a:pt x="3315556" y="676330"/>
                </a:cubicBezTo>
                <a:close/>
                <a:moveTo>
                  <a:pt x="4720672" y="528490"/>
                </a:moveTo>
                <a:cubicBezTo>
                  <a:pt x="4720672" y="535288"/>
                  <a:pt x="4717956" y="544351"/>
                  <a:pt x="4712522" y="555679"/>
                </a:cubicBezTo>
                <a:lnTo>
                  <a:pt x="4728822" y="555679"/>
                </a:lnTo>
                <a:lnTo>
                  <a:pt x="4728822" y="528490"/>
                </a:lnTo>
                <a:close/>
                <a:moveTo>
                  <a:pt x="3343267" y="389146"/>
                </a:moveTo>
                <a:cubicBezTo>
                  <a:pt x="3351960" y="395942"/>
                  <a:pt x="3369346" y="399342"/>
                  <a:pt x="3395428" y="399342"/>
                </a:cubicBezTo>
                <a:lnTo>
                  <a:pt x="3387277" y="445222"/>
                </a:lnTo>
                <a:lnTo>
                  <a:pt x="3387277" y="453719"/>
                </a:lnTo>
                <a:cubicBezTo>
                  <a:pt x="3387277" y="468448"/>
                  <a:pt x="3407924" y="478077"/>
                  <a:pt x="3449220" y="482608"/>
                </a:cubicBezTo>
                <a:lnTo>
                  <a:pt x="3449220" y="491105"/>
                </a:lnTo>
                <a:cubicBezTo>
                  <a:pt x="3435094" y="501300"/>
                  <a:pt x="3396514" y="516595"/>
                  <a:pt x="3333486" y="536987"/>
                </a:cubicBezTo>
                <a:cubicBezTo>
                  <a:pt x="3333486" y="543785"/>
                  <a:pt x="3330768" y="547183"/>
                  <a:pt x="3325336" y="547183"/>
                </a:cubicBezTo>
                <a:lnTo>
                  <a:pt x="3271544" y="547183"/>
                </a:lnTo>
                <a:cubicBezTo>
                  <a:pt x="3240028" y="522258"/>
                  <a:pt x="3213405" y="509797"/>
                  <a:pt x="3191670" y="509797"/>
                </a:cubicBezTo>
                <a:cubicBezTo>
                  <a:pt x="3168850" y="526791"/>
                  <a:pt x="3132988" y="545484"/>
                  <a:pt x="3084086" y="565875"/>
                </a:cubicBezTo>
                <a:lnTo>
                  <a:pt x="3075936" y="565875"/>
                </a:lnTo>
                <a:lnTo>
                  <a:pt x="3022143" y="555679"/>
                </a:lnTo>
                <a:cubicBezTo>
                  <a:pt x="3012363" y="562477"/>
                  <a:pt x="2997692" y="565875"/>
                  <a:pt x="2978131" y="565875"/>
                </a:cubicBezTo>
                <a:lnTo>
                  <a:pt x="2986282" y="584568"/>
                </a:lnTo>
                <a:cubicBezTo>
                  <a:pt x="2963461" y="597029"/>
                  <a:pt x="2942813" y="603261"/>
                  <a:pt x="2924338" y="603261"/>
                </a:cubicBezTo>
                <a:lnTo>
                  <a:pt x="2924338" y="593065"/>
                </a:lnTo>
                <a:lnTo>
                  <a:pt x="2906408" y="603261"/>
                </a:lnTo>
                <a:lnTo>
                  <a:pt x="2790674" y="603261"/>
                </a:lnTo>
                <a:cubicBezTo>
                  <a:pt x="2779807" y="603261"/>
                  <a:pt x="2774373" y="597029"/>
                  <a:pt x="2774373" y="584568"/>
                </a:cubicBezTo>
                <a:cubicBezTo>
                  <a:pt x="2750466" y="597029"/>
                  <a:pt x="2717864" y="603261"/>
                  <a:pt x="2676570" y="603261"/>
                </a:cubicBezTo>
                <a:cubicBezTo>
                  <a:pt x="2676570" y="588532"/>
                  <a:pt x="2661355" y="578903"/>
                  <a:pt x="2630928" y="574372"/>
                </a:cubicBezTo>
                <a:cubicBezTo>
                  <a:pt x="2630928" y="581170"/>
                  <a:pt x="2628211" y="584568"/>
                  <a:pt x="2622777" y="584568"/>
                </a:cubicBezTo>
                <a:lnTo>
                  <a:pt x="2612997" y="565875"/>
                </a:lnTo>
                <a:lnTo>
                  <a:pt x="2612997" y="547183"/>
                </a:lnTo>
                <a:lnTo>
                  <a:pt x="2658639" y="547183"/>
                </a:lnTo>
                <a:cubicBezTo>
                  <a:pt x="2897716" y="484875"/>
                  <a:pt x="3030837" y="444656"/>
                  <a:pt x="3058005" y="426532"/>
                </a:cubicBezTo>
                <a:lnTo>
                  <a:pt x="3119948" y="399342"/>
                </a:lnTo>
                <a:lnTo>
                  <a:pt x="3199820" y="399342"/>
                </a:lnTo>
                <a:lnTo>
                  <a:pt x="3199820" y="416334"/>
                </a:lnTo>
                <a:lnTo>
                  <a:pt x="3263393" y="416334"/>
                </a:lnTo>
                <a:cubicBezTo>
                  <a:pt x="3276433" y="407273"/>
                  <a:pt x="3303057" y="398209"/>
                  <a:pt x="3343267" y="389146"/>
                </a:cubicBezTo>
                <a:close/>
                <a:moveTo>
                  <a:pt x="3894228" y="380649"/>
                </a:moveTo>
                <a:lnTo>
                  <a:pt x="3894228" y="389146"/>
                </a:lnTo>
                <a:lnTo>
                  <a:pt x="3902379" y="407839"/>
                </a:lnTo>
                <a:cubicBezTo>
                  <a:pt x="3914332" y="402174"/>
                  <a:pt x="3923570" y="399342"/>
                  <a:pt x="3930090" y="399342"/>
                </a:cubicBezTo>
                <a:cubicBezTo>
                  <a:pt x="3930090" y="386879"/>
                  <a:pt x="3924113" y="380649"/>
                  <a:pt x="3912159" y="380649"/>
                </a:cubicBezTo>
                <a:close/>
                <a:moveTo>
                  <a:pt x="3459001" y="361957"/>
                </a:moveTo>
                <a:lnTo>
                  <a:pt x="3493232" y="361957"/>
                </a:lnTo>
                <a:lnTo>
                  <a:pt x="3493232" y="380649"/>
                </a:lnTo>
                <a:lnTo>
                  <a:pt x="3459001" y="380649"/>
                </a:lnTo>
                <a:close/>
                <a:moveTo>
                  <a:pt x="3902379" y="268493"/>
                </a:moveTo>
                <a:cubicBezTo>
                  <a:pt x="3982794" y="305879"/>
                  <a:pt x="4030068" y="324571"/>
                  <a:pt x="4044194" y="324571"/>
                </a:cubicBezTo>
                <a:lnTo>
                  <a:pt x="4044194" y="333068"/>
                </a:lnTo>
                <a:lnTo>
                  <a:pt x="4009964" y="380649"/>
                </a:lnTo>
                <a:cubicBezTo>
                  <a:pt x="4036044" y="404439"/>
                  <a:pt x="4050715" y="416334"/>
                  <a:pt x="4053974" y="416334"/>
                </a:cubicBezTo>
                <a:lnTo>
                  <a:pt x="4141999" y="416334"/>
                </a:lnTo>
                <a:cubicBezTo>
                  <a:pt x="4153952" y="418601"/>
                  <a:pt x="4159930" y="424831"/>
                  <a:pt x="4159930" y="435027"/>
                </a:cubicBezTo>
                <a:cubicBezTo>
                  <a:pt x="4166449" y="435027"/>
                  <a:pt x="4169710" y="432195"/>
                  <a:pt x="4169710" y="426532"/>
                </a:cubicBezTo>
                <a:lnTo>
                  <a:pt x="4213722" y="435027"/>
                </a:lnTo>
                <a:cubicBezTo>
                  <a:pt x="4245236" y="429363"/>
                  <a:pt x="4263167" y="426532"/>
                  <a:pt x="4267513" y="426532"/>
                </a:cubicBezTo>
                <a:lnTo>
                  <a:pt x="4267513" y="435027"/>
                </a:lnTo>
                <a:lnTo>
                  <a:pt x="4285444" y="426532"/>
                </a:lnTo>
                <a:lnTo>
                  <a:pt x="4329456" y="435027"/>
                </a:lnTo>
                <a:cubicBezTo>
                  <a:pt x="4466382" y="354593"/>
                  <a:pt x="4564186" y="314376"/>
                  <a:pt x="4622869" y="314376"/>
                </a:cubicBezTo>
                <a:lnTo>
                  <a:pt x="4622869" y="324571"/>
                </a:lnTo>
                <a:cubicBezTo>
                  <a:pt x="4665250" y="306445"/>
                  <a:pt x="4721758" y="297382"/>
                  <a:pt x="4792396" y="297382"/>
                </a:cubicBezTo>
                <a:lnTo>
                  <a:pt x="4792396" y="314376"/>
                </a:lnTo>
                <a:cubicBezTo>
                  <a:pt x="4767402" y="346096"/>
                  <a:pt x="4740776" y="361957"/>
                  <a:pt x="4712522" y="361957"/>
                </a:cubicBezTo>
                <a:lnTo>
                  <a:pt x="4712522" y="370454"/>
                </a:lnTo>
                <a:cubicBezTo>
                  <a:pt x="4723390" y="370454"/>
                  <a:pt x="4728822" y="373852"/>
                  <a:pt x="4728822" y="380649"/>
                </a:cubicBezTo>
                <a:lnTo>
                  <a:pt x="4746754" y="370454"/>
                </a:lnTo>
                <a:lnTo>
                  <a:pt x="4756534" y="370454"/>
                </a:lnTo>
                <a:cubicBezTo>
                  <a:pt x="4768487" y="372719"/>
                  <a:pt x="4774464" y="378950"/>
                  <a:pt x="4774464" y="389146"/>
                </a:cubicBezTo>
                <a:cubicBezTo>
                  <a:pt x="4774464" y="436727"/>
                  <a:pt x="4762511" y="464481"/>
                  <a:pt x="4738602" y="472412"/>
                </a:cubicBezTo>
                <a:lnTo>
                  <a:pt x="4720672" y="463915"/>
                </a:lnTo>
                <a:lnTo>
                  <a:pt x="4676662" y="491105"/>
                </a:lnTo>
                <a:lnTo>
                  <a:pt x="4658730" y="482608"/>
                </a:lnTo>
                <a:cubicBezTo>
                  <a:pt x="4654383" y="495071"/>
                  <a:pt x="4615805" y="522827"/>
                  <a:pt x="4542995" y="565875"/>
                </a:cubicBezTo>
                <a:lnTo>
                  <a:pt x="4542995" y="574372"/>
                </a:lnTo>
                <a:cubicBezTo>
                  <a:pt x="4554948" y="574372"/>
                  <a:pt x="4560926" y="568141"/>
                  <a:pt x="4560926" y="555679"/>
                </a:cubicBezTo>
                <a:lnTo>
                  <a:pt x="4578856" y="565875"/>
                </a:lnTo>
                <a:lnTo>
                  <a:pt x="4622869" y="565875"/>
                </a:lnTo>
                <a:lnTo>
                  <a:pt x="4622869" y="547183"/>
                </a:lnTo>
                <a:lnTo>
                  <a:pt x="4676662" y="547183"/>
                </a:lnTo>
                <a:lnTo>
                  <a:pt x="4702741" y="565875"/>
                </a:lnTo>
                <a:cubicBezTo>
                  <a:pt x="4702741" y="534155"/>
                  <a:pt x="4708718" y="518294"/>
                  <a:pt x="4720672" y="518294"/>
                </a:cubicBezTo>
                <a:lnTo>
                  <a:pt x="4728822" y="518294"/>
                </a:lnTo>
                <a:lnTo>
                  <a:pt x="4756534" y="536987"/>
                </a:lnTo>
                <a:lnTo>
                  <a:pt x="4764684" y="536987"/>
                </a:lnTo>
                <a:lnTo>
                  <a:pt x="4764684" y="518294"/>
                </a:lnTo>
                <a:lnTo>
                  <a:pt x="4782615" y="518294"/>
                </a:lnTo>
                <a:lnTo>
                  <a:pt x="4774464" y="565875"/>
                </a:lnTo>
                <a:cubicBezTo>
                  <a:pt x="4786418" y="567008"/>
                  <a:pt x="4792396" y="573239"/>
                  <a:pt x="4792396" y="584568"/>
                </a:cubicBezTo>
                <a:cubicBezTo>
                  <a:pt x="4785874" y="584568"/>
                  <a:pt x="4782615" y="587400"/>
                  <a:pt x="4782615" y="593065"/>
                </a:cubicBezTo>
                <a:cubicBezTo>
                  <a:pt x="4789136" y="593065"/>
                  <a:pt x="4792396" y="596463"/>
                  <a:pt x="4792396" y="603261"/>
                </a:cubicBezTo>
                <a:lnTo>
                  <a:pt x="4728822" y="603261"/>
                </a:lnTo>
                <a:lnTo>
                  <a:pt x="4728822" y="620254"/>
                </a:lnTo>
                <a:lnTo>
                  <a:pt x="4774464" y="620254"/>
                </a:lnTo>
                <a:lnTo>
                  <a:pt x="4818476" y="611757"/>
                </a:lnTo>
                <a:lnTo>
                  <a:pt x="4818476" y="620254"/>
                </a:lnTo>
                <a:lnTo>
                  <a:pt x="4836408" y="611757"/>
                </a:lnTo>
                <a:cubicBezTo>
                  <a:pt x="4872268" y="617421"/>
                  <a:pt x="4890198" y="626484"/>
                  <a:pt x="4890198" y="638945"/>
                </a:cubicBezTo>
                <a:cubicBezTo>
                  <a:pt x="4873899" y="642345"/>
                  <a:pt x="4855968" y="664436"/>
                  <a:pt x="4836408" y="705219"/>
                </a:cubicBezTo>
                <a:lnTo>
                  <a:pt x="4880420" y="713716"/>
                </a:lnTo>
                <a:lnTo>
                  <a:pt x="4908129" y="713716"/>
                </a:lnTo>
                <a:lnTo>
                  <a:pt x="4934210" y="695023"/>
                </a:lnTo>
                <a:lnTo>
                  <a:pt x="4942361" y="695023"/>
                </a:lnTo>
                <a:lnTo>
                  <a:pt x="4960292" y="705219"/>
                </a:lnTo>
                <a:lnTo>
                  <a:pt x="4952142" y="751101"/>
                </a:lnTo>
                <a:lnTo>
                  <a:pt x="4952142" y="759598"/>
                </a:lnTo>
                <a:cubicBezTo>
                  <a:pt x="4952142" y="781122"/>
                  <a:pt x="4954860" y="796983"/>
                  <a:pt x="4960292" y="807179"/>
                </a:cubicBezTo>
                <a:cubicBezTo>
                  <a:pt x="4960292" y="868354"/>
                  <a:pt x="4948338" y="898943"/>
                  <a:pt x="4924430" y="898943"/>
                </a:cubicBezTo>
                <a:lnTo>
                  <a:pt x="4924430" y="944824"/>
                </a:lnTo>
                <a:cubicBezTo>
                  <a:pt x="4877702" y="987874"/>
                  <a:pt x="4854336" y="1015628"/>
                  <a:pt x="4854336" y="1028091"/>
                </a:cubicBezTo>
                <a:cubicBezTo>
                  <a:pt x="4854336" y="1040552"/>
                  <a:pt x="4818476" y="1050182"/>
                  <a:pt x="4746754" y="1056980"/>
                </a:cubicBezTo>
                <a:cubicBezTo>
                  <a:pt x="4746754" y="1062645"/>
                  <a:pt x="4744036" y="1065477"/>
                  <a:pt x="4738602" y="1065477"/>
                </a:cubicBezTo>
                <a:lnTo>
                  <a:pt x="4746754" y="1084169"/>
                </a:lnTo>
                <a:cubicBezTo>
                  <a:pt x="4723932" y="1115889"/>
                  <a:pt x="4712522" y="1134582"/>
                  <a:pt x="4712522" y="1140245"/>
                </a:cubicBezTo>
                <a:lnTo>
                  <a:pt x="4728822" y="1140245"/>
                </a:lnTo>
                <a:lnTo>
                  <a:pt x="4728822" y="1177631"/>
                </a:lnTo>
                <a:lnTo>
                  <a:pt x="4694590" y="1177631"/>
                </a:lnTo>
                <a:lnTo>
                  <a:pt x="4694590" y="1204820"/>
                </a:lnTo>
                <a:lnTo>
                  <a:pt x="4738602" y="1196323"/>
                </a:lnTo>
                <a:lnTo>
                  <a:pt x="4764684" y="1232010"/>
                </a:lnTo>
                <a:lnTo>
                  <a:pt x="4746754" y="1242205"/>
                </a:lnTo>
                <a:lnTo>
                  <a:pt x="4720672" y="1223513"/>
                </a:lnTo>
                <a:lnTo>
                  <a:pt x="4712522" y="1223513"/>
                </a:lnTo>
                <a:cubicBezTo>
                  <a:pt x="4712522" y="1248435"/>
                  <a:pt x="4706544" y="1260898"/>
                  <a:pt x="4694590" y="1260898"/>
                </a:cubicBezTo>
                <a:cubicBezTo>
                  <a:pt x="4732625" y="1282423"/>
                  <a:pt x="4753274" y="1306780"/>
                  <a:pt x="4756534" y="1333970"/>
                </a:cubicBezTo>
                <a:lnTo>
                  <a:pt x="4728822" y="1352661"/>
                </a:lnTo>
                <a:cubicBezTo>
                  <a:pt x="4724474" y="1352661"/>
                  <a:pt x="4713064" y="1331136"/>
                  <a:pt x="4694590" y="1288088"/>
                </a:cubicBezTo>
                <a:cubicBezTo>
                  <a:pt x="4670682" y="1288088"/>
                  <a:pt x="4658730" y="1272793"/>
                  <a:pt x="4658730" y="1242205"/>
                </a:cubicBezTo>
                <a:cubicBezTo>
                  <a:pt x="4682637" y="1233142"/>
                  <a:pt x="4694590" y="1224079"/>
                  <a:pt x="4694590" y="1215016"/>
                </a:cubicBezTo>
                <a:lnTo>
                  <a:pt x="4648948" y="1215016"/>
                </a:lnTo>
                <a:cubicBezTo>
                  <a:pt x="4648948" y="1229744"/>
                  <a:pt x="4642972" y="1245037"/>
                  <a:pt x="4631018" y="1260898"/>
                </a:cubicBezTo>
                <a:cubicBezTo>
                  <a:pt x="4642972" y="1285821"/>
                  <a:pt x="4652210" y="1298283"/>
                  <a:pt x="4658730" y="1298283"/>
                </a:cubicBezTo>
                <a:lnTo>
                  <a:pt x="4640800" y="1435928"/>
                </a:lnTo>
                <a:cubicBezTo>
                  <a:pt x="4646232" y="1460853"/>
                  <a:pt x="4648948" y="1482943"/>
                  <a:pt x="4648948" y="1502202"/>
                </a:cubicBezTo>
                <a:cubicBezTo>
                  <a:pt x="4643516" y="1510133"/>
                  <a:pt x="4640800" y="1525425"/>
                  <a:pt x="4640800" y="1548084"/>
                </a:cubicBezTo>
                <a:lnTo>
                  <a:pt x="4648948" y="1548084"/>
                </a:lnTo>
                <a:cubicBezTo>
                  <a:pt x="4648948" y="1554880"/>
                  <a:pt x="4646232" y="1563944"/>
                  <a:pt x="4640800" y="1575272"/>
                </a:cubicBezTo>
                <a:cubicBezTo>
                  <a:pt x="4646232" y="1609259"/>
                  <a:pt x="4648948" y="1634182"/>
                  <a:pt x="4648948" y="1650043"/>
                </a:cubicBezTo>
                <a:lnTo>
                  <a:pt x="4614718" y="1677232"/>
                </a:lnTo>
                <a:cubicBezTo>
                  <a:pt x="4614718" y="1671567"/>
                  <a:pt x="4611457" y="1668735"/>
                  <a:pt x="4604938" y="1668735"/>
                </a:cubicBezTo>
                <a:cubicBezTo>
                  <a:pt x="4604938" y="1678931"/>
                  <a:pt x="4563644" y="1694226"/>
                  <a:pt x="4481052" y="1714617"/>
                </a:cubicBezTo>
                <a:cubicBezTo>
                  <a:pt x="4474533" y="1714617"/>
                  <a:pt x="4471272" y="1711786"/>
                  <a:pt x="4471272" y="1706121"/>
                </a:cubicBezTo>
                <a:cubicBezTo>
                  <a:pt x="4460405" y="1706121"/>
                  <a:pt x="4439758" y="1711786"/>
                  <a:pt x="4409328" y="1723114"/>
                </a:cubicBezTo>
                <a:cubicBezTo>
                  <a:pt x="4398462" y="1717449"/>
                  <a:pt x="4389768" y="1714617"/>
                  <a:pt x="4383249" y="1714617"/>
                </a:cubicBezTo>
                <a:cubicBezTo>
                  <a:pt x="4383249" y="1732744"/>
                  <a:pt x="4353364" y="1745205"/>
                  <a:pt x="4293594" y="1752003"/>
                </a:cubicBezTo>
                <a:lnTo>
                  <a:pt x="4293594" y="1779192"/>
                </a:lnTo>
                <a:cubicBezTo>
                  <a:pt x="4312068" y="1779192"/>
                  <a:pt x="4321306" y="1785422"/>
                  <a:pt x="4321306" y="1797883"/>
                </a:cubicBezTo>
                <a:lnTo>
                  <a:pt x="4329456" y="1797883"/>
                </a:lnTo>
                <a:lnTo>
                  <a:pt x="4373468" y="1789388"/>
                </a:lnTo>
                <a:lnTo>
                  <a:pt x="4373468" y="1797883"/>
                </a:lnTo>
                <a:cubicBezTo>
                  <a:pt x="4373468" y="1833003"/>
                  <a:pt x="4287617" y="1864157"/>
                  <a:pt x="4115918" y="1891346"/>
                </a:cubicBezTo>
                <a:cubicBezTo>
                  <a:pt x="4115918" y="1899277"/>
                  <a:pt x="4107224" y="1908340"/>
                  <a:pt x="4089836" y="1918536"/>
                </a:cubicBezTo>
                <a:lnTo>
                  <a:pt x="4009964" y="1918536"/>
                </a:lnTo>
                <a:cubicBezTo>
                  <a:pt x="3906725" y="1943458"/>
                  <a:pt x="3755673" y="1992740"/>
                  <a:pt x="3556806" y="2066376"/>
                </a:cubicBezTo>
                <a:lnTo>
                  <a:pt x="3556806" y="2057880"/>
                </a:lnTo>
                <a:cubicBezTo>
                  <a:pt x="3529638" y="2057880"/>
                  <a:pt x="3505729" y="2076572"/>
                  <a:pt x="3485082" y="2113957"/>
                </a:cubicBezTo>
                <a:lnTo>
                  <a:pt x="3475302" y="2113957"/>
                </a:lnTo>
                <a:cubicBezTo>
                  <a:pt x="3469868" y="2113957"/>
                  <a:pt x="3467151" y="2110560"/>
                  <a:pt x="3467151" y="2103762"/>
                </a:cubicBezTo>
                <a:cubicBezTo>
                  <a:pt x="3431290" y="2111692"/>
                  <a:pt x="3413359" y="2120755"/>
                  <a:pt x="3413359" y="2130951"/>
                </a:cubicBezTo>
                <a:lnTo>
                  <a:pt x="3413359" y="2141147"/>
                </a:lnTo>
                <a:cubicBezTo>
                  <a:pt x="3443786" y="2141147"/>
                  <a:pt x="3459001" y="2143979"/>
                  <a:pt x="3459001" y="2149644"/>
                </a:cubicBezTo>
                <a:lnTo>
                  <a:pt x="3475302" y="2141147"/>
                </a:lnTo>
                <a:lnTo>
                  <a:pt x="3485082" y="2141147"/>
                </a:lnTo>
                <a:lnTo>
                  <a:pt x="3511164" y="2159840"/>
                </a:lnTo>
                <a:lnTo>
                  <a:pt x="3520944" y="2159840"/>
                </a:lnTo>
                <a:lnTo>
                  <a:pt x="3520944" y="2141147"/>
                </a:lnTo>
                <a:lnTo>
                  <a:pt x="3538874" y="2141147"/>
                </a:lnTo>
                <a:lnTo>
                  <a:pt x="3556806" y="2149644"/>
                </a:lnTo>
                <a:cubicBezTo>
                  <a:pt x="3557892" y="2137181"/>
                  <a:pt x="3563324" y="2130951"/>
                  <a:pt x="3573105" y="2130951"/>
                </a:cubicBezTo>
                <a:cubicBezTo>
                  <a:pt x="3573105" y="2137749"/>
                  <a:pt x="3576366" y="2141147"/>
                  <a:pt x="3582887" y="2141147"/>
                </a:cubicBezTo>
                <a:cubicBezTo>
                  <a:pt x="3585060" y="2128686"/>
                  <a:pt x="3591036" y="2122455"/>
                  <a:pt x="3600816" y="2122455"/>
                </a:cubicBezTo>
                <a:lnTo>
                  <a:pt x="3636678" y="2130951"/>
                </a:lnTo>
                <a:cubicBezTo>
                  <a:pt x="3644285" y="2130951"/>
                  <a:pt x="3664932" y="2119056"/>
                  <a:pt x="3698621" y="2095265"/>
                </a:cubicBezTo>
                <a:cubicBezTo>
                  <a:pt x="3708401" y="2100930"/>
                  <a:pt x="3720354" y="2103762"/>
                  <a:pt x="3734482" y="2103762"/>
                </a:cubicBezTo>
                <a:cubicBezTo>
                  <a:pt x="3734482" y="2093566"/>
                  <a:pt x="3787732" y="2074873"/>
                  <a:pt x="3894228" y="2047684"/>
                </a:cubicBezTo>
                <a:cubicBezTo>
                  <a:pt x="3894228" y="2035223"/>
                  <a:pt x="3923570" y="2026159"/>
                  <a:pt x="3982251" y="2020494"/>
                </a:cubicBezTo>
                <a:cubicBezTo>
                  <a:pt x="4008332" y="2004635"/>
                  <a:pt x="4067560" y="1983111"/>
                  <a:pt x="4159930" y="1955921"/>
                </a:cubicBezTo>
                <a:cubicBezTo>
                  <a:pt x="4159930" y="1949123"/>
                  <a:pt x="4169167" y="1942892"/>
                  <a:pt x="4187641" y="1937229"/>
                </a:cubicBezTo>
                <a:lnTo>
                  <a:pt x="4205572" y="1945725"/>
                </a:lnTo>
                <a:cubicBezTo>
                  <a:pt x="4234913" y="1937795"/>
                  <a:pt x="4249584" y="1928732"/>
                  <a:pt x="4249584" y="1918536"/>
                </a:cubicBezTo>
                <a:cubicBezTo>
                  <a:pt x="4255016" y="1918536"/>
                  <a:pt x="4257733" y="1921368"/>
                  <a:pt x="4257733" y="1927033"/>
                </a:cubicBezTo>
                <a:lnTo>
                  <a:pt x="4303375" y="1918536"/>
                </a:lnTo>
                <a:lnTo>
                  <a:pt x="4347387" y="1918536"/>
                </a:lnTo>
                <a:lnTo>
                  <a:pt x="4347387" y="1937229"/>
                </a:lnTo>
                <a:lnTo>
                  <a:pt x="4365318" y="1937229"/>
                </a:lnTo>
                <a:lnTo>
                  <a:pt x="4419110" y="1899843"/>
                </a:lnTo>
                <a:lnTo>
                  <a:pt x="4427260" y="1899843"/>
                </a:lnTo>
                <a:cubicBezTo>
                  <a:pt x="4427260" y="1912304"/>
                  <a:pt x="4429978" y="1918536"/>
                  <a:pt x="4435412" y="1918536"/>
                </a:cubicBezTo>
                <a:lnTo>
                  <a:pt x="4453340" y="1910039"/>
                </a:lnTo>
                <a:lnTo>
                  <a:pt x="4471272" y="1918536"/>
                </a:lnTo>
                <a:lnTo>
                  <a:pt x="4516914" y="1910039"/>
                </a:lnTo>
                <a:cubicBezTo>
                  <a:pt x="4526694" y="1915704"/>
                  <a:pt x="4538104" y="1918536"/>
                  <a:pt x="4551146" y="1918536"/>
                </a:cubicBezTo>
                <a:cubicBezTo>
                  <a:pt x="4553318" y="1906075"/>
                  <a:pt x="4559296" y="1899843"/>
                  <a:pt x="4569076" y="1899843"/>
                </a:cubicBezTo>
                <a:lnTo>
                  <a:pt x="4604938" y="1899843"/>
                </a:lnTo>
                <a:cubicBezTo>
                  <a:pt x="4611457" y="1899843"/>
                  <a:pt x="4614718" y="1903241"/>
                  <a:pt x="4614718" y="1910039"/>
                </a:cubicBezTo>
                <a:lnTo>
                  <a:pt x="4631018" y="1899843"/>
                </a:lnTo>
                <a:lnTo>
                  <a:pt x="4782615" y="1899843"/>
                </a:lnTo>
                <a:cubicBezTo>
                  <a:pt x="5004304" y="1862458"/>
                  <a:pt x="5122756" y="1843765"/>
                  <a:pt x="5137969" y="1843765"/>
                </a:cubicBezTo>
                <a:cubicBezTo>
                  <a:pt x="5144490" y="1843765"/>
                  <a:pt x="5147749" y="1847163"/>
                  <a:pt x="5147749" y="1853961"/>
                </a:cubicBezTo>
                <a:cubicBezTo>
                  <a:pt x="5168398" y="1851696"/>
                  <a:pt x="5189044" y="1836401"/>
                  <a:pt x="5209692" y="1808079"/>
                </a:cubicBezTo>
                <a:cubicBezTo>
                  <a:pt x="5218386" y="1808079"/>
                  <a:pt x="5230340" y="1801849"/>
                  <a:pt x="5245554" y="1789388"/>
                </a:cubicBezTo>
                <a:lnTo>
                  <a:pt x="5253704" y="1789388"/>
                </a:lnTo>
                <a:lnTo>
                  <a:pt x="5253704" y="1808079"/>
                </a:lnTo>
                <a:lnTo>
                  <a:pt x="5235774" y="1808079"/>
                </a:lnTo>
                <a:lnTo>
                  <a:pt x="5235774" y="1816576"/>
                </a:lnTo>
                <a:cubicBezTo>
                  <a:pt x="5235774" y="1825639"/>
                  <a:pt x="5245010" y="1834702"/>
                  <a:pt x="5263485" y="1843765"/>
                </a:cubicBezTo>
                <a:cubicBezTo>
                  <a:pt x="5264572" y="1831304"/>
                  <a:pt x="5270547" y="1825073"/>
                  <a:pt x="5281416" y="1825073"/>
                </a:cubicBezTo>
                <a:lnTo>
                  <a:pt x="5529184" y="1825073"/>
                </a:lnTo>
                <a:lnTo>
                  <a:pt x="5626989" y="1862458"/>
                </a:lnTo>
                <a:cubicBezTo>
                  <a:pt x="5638942" y="1862458"/>
                  <a:pt x="5659592" y="1856228"/>
                  <a:pt x="5688930" y="1843765"/>
                </a:cubicBezTo>
                <a:cubicBezTo>
                  <a:pt x="5724792" y="1843765"/>
                  <a:pt x="5784562" y="1874921"/>
                  <a:pt x="5868239" y="1937229"/>
                </a:cubicBezTo>
                <a:lnTo>
                  <a:pt x="5868239" y="1955921"/>
                </a:lnTo>
                <a:lnTo>
                  <a:pt x="5850308" y="1955921"/>
                </a:lnTo>
                <a:lnTo>
                  <a:pt x="5850308" y="1937229"/>
                </a:lnTo>
                <a:cubicBezTo>
                  <a:pt x="5841614" y="1937229"/>
                  <a:pt x="5832378" y="1946292"/>
                  <a:pt x="5822597" y="1964418"/>
                </a:cubicBezTo>
                <a:lnTo>
                  <a:pt x="5840528" y="2001803"/>
                </a:lnTo>
                <a:lnTo>
                  <a:pt x="5858458" y="1993307"/>
                </a:lnTo>
                <a:cubicBezTo>
                  <a:pt x="5876933" y="2005768"/>
                  <a:pt x="5918229" y="2017663"/>
                  <a:pt x="5982343" y="2028991"/>
                </a:cubicBezTo>
                <a:lnTo>
                  <a:pt x="6036136" y="2028991"/>
                </a:lnTo>
                <a:lnTo>
                  <a:pt x="6080148" y="2020494"/>
                </a:lnTo>
                <a:lnTo>
                  <a:pt x="6080148" y="2028991"/>
                </a:lnTo>
                <a:cubicBezTo>
                  <a:pt x="6086668" y="2028991"/>
                  <a:pt x="6089928" y="2026159"/>
                  <a:pt x="6089928" y="2020494"/>
                </a:cubicBezTo>
                <a:lnTo>
                  <a:pt x="6133938" y="2028991"/>
                </a:lnTo>
                <a:lnTo>
                  <a:pt x="6205662" y="2028991"/>
                </a:lnTo>
                <a:lnTo>
                  <a:pt x="6205662" y="2001803"/>
                </a:lnTo>
                <a:cubicBezTo>
                  <a:pt x="6205662" y="1997271"/>
                  <a:pt x="6181756" y="1972347"/>
                  <a:pt x="6133938" y="1927033"/>
                </a:cubicBezTo>
                <a:lnTo>
                  <a:pt x="6133938" y="1918536"/>
                </a:lnTo>
                <a:lnTo>
                  <a:pt x="6143720" y="1918536"/>
                </a:lnTo>
                <a:cubicBezTo>
                  <a:pt x="6156760" y="1918536"/>
                  <a:pt x="6168170" y="1921368"/>
                  <a:pt x="6177951" y="1927033"/>
                </a:cubicBezTo>
                <a:lnTo>
                  <a:pt x="6195882" y="1918536"/>
                </a:lnTo>
                <a:lnTo>
                  <a:pt x="6329548" y="1945725"/>
                </a:lnTo>
                <a:lnTo>
                  <a:pt x="6391490" y="1937229"/>
                </a:lnTo>
                <a:lnTo>
                  <a:pt x="6409420" y="1945725"/>
                </a:lnTo>
                <a:cubicBezTo>
                  <a:pt x="6420289" y="1940060"/>
                  <a:pt x="6432242" y="1937229"/>
                  <a:pt x="6445282" y="1937229"/>
                </a:cubicBezTo>
                <a:lnTo>
                  <a:pt x="6453432" y="1937229"/>
                </a:lnTo>
                <a:cubicBezTo>
                  <a:pt x="6489294" y="1940627"/>
                  <a:pt x="6507225" y="1949690"/>
                  <a:pt x="6507225" y="1964418"/>
                </a:cubicBezTo>
                <a:lnTo>
                  <a:pt x="6507225" y="2066376"/>
                </a:lnTo>
                <a:cubicBezTo>
                  <a:pt x="6507225" y="2087901"/>
                  <a:pt x="6513202" y="2131518"/>
                  <a:pt x="6525156" y="2197225"/>
                </a:cubicBezTo>
                <a:cubicBezTo>
                  <a:pt x="6525156" y="2279924"/>
                  <a:pt x="6495815" y="2341668"/>
                  <a:pt x="6437132" y="2382451"/>
                </a:cubicBezTo>
                <a:lnTo>
                  <a:pt x="6409420" y="2419836"/>
                </a:lnTo>
                <a:lnTo>
                  <a:pt x="6391490" y="2409640"/>
                </a:lnTo>
                <a:lnTo>
                  <a:pt x="6383340" y="2409640"/>
                </a:lnTo>
                <a:cubicBezTo>
                  <a:pt x="6383340" y="2428899"/>
                  <a:pt x="6365410" y="2450424"/>
                  <a:pt x="6329548" y="2474213"/>
                </a:cubicBezTo>
                <a:lnTo>
                  <a:pt x="6311618" y="2474213"/>
                </a:lnTo>
                <a:lnTo>
                  <a:pt x="6311618" y="2455521"/>
                </a:lnTo>
                <a:lnTo>
                  <a:pt x="6293686" y="2455521"/>
                </a:lnTo>
                <a:lnTo>
                  <a:pt x="6293686" y="2474213"/>
                </a:lnTo>
                <a:lnTo>
                  <a:pt x="6311618" y="2474213"/>
                </a:lnTo>
                <a:cubicBezTo>
                  <a:pt x="6311618" y="2486676"/>
                  <a:pt x="6305640" y="2492906"/>
                  <a:pt x="6293686" y="2492906"/>
                </a:cubicBezTo>
                <a:lnTo>
                  <a:pt x="6257825" y="2492906"/>
                </a:lnTo>
                <a:lnTo>
                  <a:pt x="6231744" y="2474213"/>
                </a:lnTo>
                <a:lnTo>
                  <a:pt x="6151870" y="2474213"/>
                </a:lnTo>
                <a:lnTo>
                  <a:pt x="6151870" y="2455521"/>
                </a:lnTo>
                <a:lnTo>
                  <a:pt x="6080148" y="2455521"/>
                </a:lnTo>
                <a:cubicBezTo>
                  <a:pt x="6052980" y="2412472"/>
                  <a:pt x="5991037" y="2381884"/>
                  <a:pt x="5894320" y="2363758"/>
                </a:cubicBezTo>
                <a:cubicBezTo>
                  <a:pt x="5771522" y="2338836"/>
                  <a:pt x="5697624" y="2326373"/>
                  <a:pt x="5672631" y="2326373"/>
                </a:cubicBezTo>
                <a:lnTo>
                  <a:pt x="5618838" y="2326373"/>
                </a:lnTo>
                <a:cubicBezTo>
                  <a:pt x="5612318" y="2326373"/>
                  <a:pt x="5609058" y="2323541"/>
                  <a:pt x="5609058" y="2317876"/>
                </a:cubicBezTo>
                <a:lnTo>
                  <a:pt x="5591128" y="2326373"/>
                </a:lnTo>
                <a:lnTo>
                  <a:pt x="5395520" y="2326373"/>
                </a:lnTo>
                <a:cubicBezTo>
                  <a:pt x="5395520" y="2338836"/>
                  <a:pt x="5378132" y="2351297"/>
                  <a:pt x="5343357" y="2363758"/>
                </a:cubicBezTo>
                <a:lnTo>
                  <a:pt x="5217843" y="2334870"/>
                </a:lnTo>
                <a:lnTo>
                  <a:pt x="5183611" y="2334870"/>
                </a:lnTo>
                <a:lnTo>
                  <a:pt x="5183611" y="2326373"/>
                </a:lnTo>
                <a:lnTo>
                  <a:pt x="5022235" y="2326373"/>
                </a:lnTo>
                <a:cubicBezTo>
                  <a:pt x="5022235" y="2342234"/>
                  <a:pt x="5010825" y="2351297"/>
                  <a:pt x="4988003" y="2353562"/>
                </a:cubicBezTo>
                <a:cubicBezTo>
                  <a:pt x="4977136" y="2347897"/>
                  <a:pt x="4965181" y="2345065"/>
                  <a:pt x="4952142" y="2345065"/>
                </a:cubicBezTo>
                <a:cubicBezTo>
                  <a:pt x="4945620" y="2345065"/>
                  <a:pt x="4942361" y="2347897"/>
                  <a:pt x="4942361" y="2353562"/>
                </a:cubicBezTo>
                <a:lnTo>
                  <a:pt x="4924430" y="2345065"/>
                </a:lnTo>
                <a:cubicBezTo>
                  <a:pt x="4918998" y="2345065"/>
                  <a:pt x="4916280" y="2347897"/>
                  <a:pt x="4916280" y="2353562"/>
                </a:cubicBezTo>
                <a:lnTo>
                  <a:pt x="4872268" y="2345065"/>
                </a:lnTo>
                <a:lnTo>
                  <a:pt x="4836408" y="2345065"/>
                </a:lnTo>
                <a:lnTo>
                  <a:pt x="4844558" y="2363758"/>
                </a:lnTo>
                <a:cubicBezTo>
                  <a:pt x="4844558" y="2372821"/>
                  <a:pt x="4829886" y="2381884"/>
                  <a:pt x="4800546" y="2390948"/>
                </a:cubicBezTo>
                <a:lnTo>
                  <a:pt x="4782615" y="2382451"/>
                </a:lnTo>
                <a:lnTo>
                  <a:pt x="4720672" y="2382451"/>
                </a:lnTo>
                <a:lnTo>
                  <a:pt x="4720672" y="2401143"/>
                </a:lnTo>
                <a:lnTo>
                  <a:pt x="4712522" y="2401143"/>
                </a:lnTo>
                <a:lnTo>
                  <a:pt x="4684810" y="2382451"/>
                </a:lnTo>
                <a:lnTo>
                  <a:pt x="4676662" y="2382451"/>
                </a:lnTo>
                <a:lnTo>
                  <a:pt x="4578856" y="2419836"/>
                </a:lnTo>
                <a:lnTo>
                  <a:pt x="4551146" y="2419836"/>
                </a:lnTo>
                <a:lnTo>
                  <a:pt x="4551146" y="2401143"/>
                </a:lnTo>
                <a:lnTo>
                  <a:pt x="4498982" y="2401143"/>
                </a:lnTo>
                <a:cubicBezTo>
                  <a:pt x="4498982" y="2427200"/>
                  <a:pt x="4466382" y="2442493"/>
                  <a:pt x="4401180" y="2447026"/>
                </a:cubicBezTo>
                <a:cubicBezTo>
                  <a:pt x="4390311" y="2440228"/>
                  <a:pt x="4378358" y="2436830"/>
                  <a:pt x="4365318" y="2436830"/>
                </a:cubicBezTo>
                <a:lnTo>
                  <a:pt x="4355538" y="2436830"/>
                </a:lnTo>
                <a:cubicBezTo>
                  <a:pt x="4338150" y="2448158"/>
                  <a:pt x="4290878" y="2460619"/>
                  <a:pt x="4213722" y="2474213"/>
                </a:cubicBezTo>
                <a:cubicBezTo>
                  <a:pt x="4213722" y="2484409"/>
                  <a:pt x="4187098" y="2494039"/>
                  <a:pt x="4133848" y="2503102"/>
                </a:cubicBezTo>
                <a:cubicBezTo>
                  <a:pt x="4133848" y="2496306"/>
                  <a:pt x="4131130" y="2492906"/>
                  <a:pt x="4125698" y="2492906"/>
                </a:cubicBezTo>
                <a:cubicBezTo>
                  <a:pt x="4125698" y="2512165"/>
                  <a:pt x="4045282" y="2539921"/>
                  <a:pt x="3884448" y="2576173"/>
                </a:cubicBezTo>
                <a:cubicBezTo>
                  <a:pt x="3883362" y="2588635"/>
                  <a:pt x="3854021" y="2604496"/>
                  <a:pt x="3796424" y="2623755"/>
                </a:cubicBezTo>
                <a:cubicBezTo>
                  <a:pt x="3796424" y="2654342"/>
                  <a:pt x="3778494" y="2669637"/>
                  <a:pt x="3742633" y="2669637"/>
                </a:cubicBezTo>
                <a:lnTo>
                  <a:pt x="3742633" y="2640748"/>
                </a:lnTo>
                <a:lnTo>
                  <a:pt x="3752413" y="2640748"/>
                </a:lnTo>
                <a:lnTo>
                  <a:pt x="3768714" y="2650944"/>
                </a:lnTo>
                <a:lnTo>
                  <a:pt x="3768714" y="2623755"/>
                </a:lnTo>
                <a:lnTo>
                  <a:pt x="3742633" y="2623755"/>
                </a:lnTo>
                <a:lnTo>
                  <a:pt x="3742633" y="2640748"/>
                </a:lnTo>
                <a:lnTo>
                  <a:pt x="3724702" y="2632251"/>
                </a:lnTo>
                <a:lnTo>
                  <a:pt x="3706771" y="2632251"/>
                </a:lnTo>
                <a:lnTo>
                  <a:pt x="3636678" y="2678134"/>
                </a:lnTo>
                <a:lnTo>
                  <a:pt x="3511164" y="2678134"/>
                </a:lnTo>
                <a:cubicBezTo>
                  <a:pt x="3455741" y="2708721"/>
                  <a:pt x="3423139" y="2724014"/>
                  <a:pt x="3413359" y="2724014"/>
                </a:cubicBezTo>
                <a:lnTo>
                  <a:pt x="3413359" y="2715517"/>
                </a:lnTo>
                <a:cubicBezTo>
                  <a:pt x="3355763" y="2731378"/>
                  <a:pt x="3281867" y="2768197"/>
                  <a:pt x="3191670" y="2825974"/>
                </a:cubicBezTo>
                <a:lnTo>
                  <a:pt x="3129728" y="2825974"/>
                </a:lnTo>
                <a:cubicBezTo>
                  <a:pt x="3106906" y="2825974"/>
                  <a:pt x="3074306" y="2844667"/>
                  <a:pt x="3031924" y="2882052"/>
                </a:cubicBezTo>
                <a:cubicBezTo>
                  <a:pt x="3031924" y="2869589"/>
                  <a:pt x="3025948" y="2863359"/>
                  <a:pt x="3013993" y="2863359"/>
                </a:cubicBezTo>
                <a:cubicBezTo>
                  <a:pt x="3013993" y="2875821"/>
                  <a:pt x="3008017" y="2882052"/>
                  <a:pt x="2996062" y="2882052"/>
                </a:cubicBezTo>
                <a:cubicBezTo>
                  <a:pt x="2996062" y="2869589"/>
                  <a:pt x="2990086" y="2863359"/>
                  <a:pt x="2978131" y="2863359"/>
                </a:cubicBezTo>
                <a:cubicBezTo>
                  <a:pt x="2973785" y="2874688"/>
                  <a:pt x="2899889" y="2905842"/>
                  <a:pt x="2756442" y="2956821"/>
                </a:cubicBezTo>
                <a:lnTo>
                  <a:pt x="2507043" y="3067278"/>
                </a:lnTo>
                <a:cubicBezTo>
                  <a:pt x="2507043" y="3075208"/>
                  <a:pt x="2468464" y="3100131"/>
                  <a:pt x="2391308" y="3142049"/>
                </a:cubicBezTo>
                <a:lnTo>
                  <a:pt x="2347295" y="3142049"/>
                </a:lnTo>
                <a:cubicBezTo>
                  <a:pt x="2347295" y="3152244"/>
                  <a:pt x="2302742" y="3179998"/>
                  <a:pt x="2213631" y="3225314"/>
                </a:cubicBezTo>
                <a:cubicBezTo>
                  <a:pt x="2182115" y="3225314"/>
                  <a:pt x="2146798" y="3253070"/>
                  <a:pt x="2107675" y="3308582"/>
                </a:cubicBezTo>
                <a:cubicBezTo>
                  <a:pt x="2076161" y="3308582"/>
                  <a:pt x="2025630" y="3336337"/>
                  <a:pt x="1956080" y="3391847"/>
                </a:cubicBezTo>
                <a:cubicBezTo>
                  <a:pt x="1831109" y="3467751"/>
                  <a:pt x="1747975" y="3535723"/>
                  <a:pt x="1706680" y="3595768"/>
                </a:cubicBezTo>
                <a:lnTo>
                  <a:pt x="1732761" y="3641648"/>
                </a:lnTo>
                <a:lnTo>
                  <a:pt x="1680600" y="3726614"/>
                </a:lnTo>
                <a:cubicBezTo>
                  <a:pt x="1686032" y="3737943"/>
                  <a:pt x="1688749" y="3747006"/>
                  <a:pt x="1688749" y="3753804"/>
                </a:cubicBezTo>
                <a:cubicBezTo>
                  <a:pt x="1700704" y="3753804"/>
                  <a:pt x="1706680" y="3747572"/>
                  <a:pt x="1706680" y="3735111"/>
                </a:cubicBezTo>
                <a:lnTo>
                  <a:pt x="1698531" y="3716419"/>
                </a:lnTo>
                <a:lnTo>
                  <a:pt x="1716462" y="3707922"/>
                </a:lnTo>
                <a:lnTo>
                  <a:pt x="1724610" y="3707922"/>
                </a:lnTo>
                <a:lnTo>
                  <a:pt x="1742541" y="3716419"/>
                </a:lnTo>
                <a:cubicBezTo>
                  <a:pt x="1742541" y="3698292"/>
                  <a:pt x="1748519" y="3689229"/>
                  <a:pt x="1760472" y="3689229"/>
                </a:cubicBezTo>
                <a:lnTo>
                  <a:pt x="1760472" y="3707922"/>
                </a:lnTo>
                <a:cubicBezTo>
                  <a:pt x="1739825" y="3750972"/>
                  <a:pt x="1725154" y="3772497"/>
                  <a:pt x="1716462" y="3772497"/>
                </a:cubicBezTo>
                <a:lnTo>
                  <a:pt x="1662669" y="3772497"/>
                </a:lnTo>
                <a:lnTo>
                  <a:pt x="1662669" y="3753804"/>
                </a:lnTo>
                <a:lnTo>
                  <a:pt x="1652889" y="3753804"/>
                </a:lnTo>
                <a:cubicBezTo>
                  <a:pt x="1652889" y="3809314"/>
                  <a:pt x="1635501" y="3837070"/>
                  <a:pt x="1600726" y="3837070"/>
                </a:cubicBezTo>
                <a:cubicBezTo>
                  <a:pt x="1600726" y="3861994"/>
                  <a:pt x="1576818" y="3886918"/>
                  <a:pt x="1529003" y="3911840"/>
                </a:cubicBezTo>
                <a:lnTo>
                  <a:pt x="1529003" y="3984912"/>
                </a:lnTo>
                <a:cubicBezTo>
                  <a:pt x="1507269" y="4022297"/>
                  <a:pt x="1492598" y="4040990"/>
                  <a:pt x="1484992" y="4040990"/>
                </a:cubicBezTo>
                <a:lnTo>
                  <a:pt x="1457281" y="4022297"/>
                </a:lnTo>
                <a:cubicBezTo>
                  <a:pt x="1457281" y="4035891"/>
                  <a:pt x="1433916" y="4060815"/>
                  <a:pt x="1387187" y="4097066"/>
                </a:cubicBezTo>
                <a:lnTo>
                  <a:pt x="1395338" y="4115759"/>
                </a:lnTo>
                <a:lnTo>
                  <a:pt x="1395338" y="4124256"/>
                </a:lnTo>
                <a:cubicBezTo>
                  <a:pt x="1395338" y="4136717"/>
                  <a:pt x="1389360" y="4142948"/>
                  <a:pt x="1377407" y="4142948"/>
                </a:cubicBezTo>
                <a:lnTo>
                  <a:pt x="1359476" y="4132752"/>
                </a:lnTo>
                <a:lnTo>
                  <a:pt x="1359476" y="4151445"/>
                </a:lnTo>
                <a:lnTo>
                  <a:pt x="1377407" y="4151445"/>
                </a:lnTo>
                <a:lnTo>
                  <a:pt x="1377407" y="4170138"/>
                </a:lnTo>
                <a:lnTo>
                  <a:pt x="1307313" y="4217719"/>
                </a:lnTo>
                <a:lnTo>
                  <a:pt x="1289383" y="4207523"/>
                </a:lnTo>
                <a:lnTo>
                  <a:pt x="1279602" y="4207523"/>
                </a:lnTo>
                <a:lnTo>
                  <a:pt x="1279602" y="4217719"/>
                </a:lnTo>
                <a:lnTo>
                  <a:pt x="1297533" y="4217719"/>
                </a:lnTo>
                <a:cubicBezTo>
                  <a:pt x="1257325" y="4261900"/>
                  <a:pt x="1224723" y="4323644"/>
                  <a:pt x="1199730" y="4402945"/>
                </a:cubicBezTo>
                <a:cubicBezTo>
                  <a:pt x="1189950" y="4402945"/>
                  <a:pt x="1175278" y="4421071"/>
                  <a:pt x="1155718" y="4457324"/>
                </a:cubicBezTo>
                <a:lnTo>
                  <a:pt x="1022053" y="4577975"/>
                </a:lnTo>
                <a:cubicBezTo>
                  <a:pt x="963370" y="4644815"/>
                  <a:pt x="934029" y="4685032"/>
                  <a:pt x="934029" y="4698628"/>
                </a:cubicBezTo>
                <a:cubicBezTo>
                  <a:pt x="926421" y="4698628"/>
                  <a:pt x="896537" y="4732613"/>
                  <a:pt x="844376" y="4800586"/>
                </a:cubicBezTo>
                <a:cubicBezTo>
                  <a:pt x="805253" y="4845902"/>
                  <a:pt x="748744" y="4898580"/>
                  <a:pt x="674848" y="4958622"/>
                </a:cubicBezTo>
                <a:cubicBezTo>
                  <a:pt x="663981" y="4958622"/>
                  <a:pt x="658547" y="4952393"/>
                  <a:pt x="658547" y="4939931"/>
                </a:cubicBezTo>
                <a:cubicBezTo>
                  <a:pt x="673762" y="4877622"/>
                  <a:pt x="709080" y="4809649"/>
                  <a:pt x="764502" y="4736011"/>
                </a:cubicBezTo>
                <a:lnTo>
                  <a:pt x="756352" y="4679935"/>
                </a:lnTo>
                <a:lnTo>
                  <a:pt x="756352" y="4642550"/>
                </a:lnTo>
                <a:lnTo>
                  <a:pt x="738421" y="4634053"/>
                </a:lnTo>
                <a:cubicBezTo>
                  <a:pt x="738421" y="4596668"/>
                  <a:pt x="765046" y="4559849"/>
                  <a:pt x="818295" y="4523596"/>
                </a:cubicBezTo>
                <a:lnTo>
                  <a:pt x="818295" y="4494707"/>
                </a:lnTo>
                <a:lnTo>
                  <a:pt x="844376" y="4467520"/>
                </a:lnTo>
                <a:cubicBezTo>
                  <a:pt x="850895" y="4467520"/>
                  <a:pt x="854157" y="4470351"/>
                  <a:pt x="854157" y="4476017"/>
                </a:cubicBezTo>
                <a:cubicBezTo>
                  <a:pt x="865023" y="4470351"/>
                  <a:pt x="873717" y="4467520"/>
                  <a:pt x="880236" y="4467520"/>
                </a:cubicBezTo>
                <a:lnTo>
                  <a:pt x="880236" y="4457324"/>
                </a:lnTo>
                <a:lnTo>
                  <a:pt x="870456" y="4438631"/>
                </a:lnTo>
                <a:lnTo>
                  <a:pt x="916098" y="4421638"/>
                </a:lnTo>
                <a:lnTo>
                  <a:pt x="916098" y="4402945"/>
                </a:lnTo>
                <a:cubicBezTo>
                  <a:pt x="885670" y="4402945"/>
                  <a:pt x="870456" y="4396713"/>
                  <a:pt x="870456" y="4384252"/>
                </a:cubicBezTo>
                <a:lnTo>
                  <a:pt x="836226" y="4384252"/>
                </a:lnTo>
                <a:cubicBezTo>
                  <a:pt x="800364" y="4417105"/>
                  <a:pt x="767762" y="4435231"/>
                  <a:pt x="738421" y="4438631"/>
                </a:cubicBezTo>
                <a:cubicBezTo>
                  <a:pt x="738421" y="4427301"/>
                  <a:pt x="732443" y="4421638"/>
                  <a:pt x="720490" y="4421638"/>
                </a:cubicBezTo>
                <a:cubicBezTo>
                  <a:pt x="713969" y="4439764"/>
                  <a:pt x="696038" y="4448827"/>
                  <a:pt x="666698" y="4448827"/>
                </a:cubicBezTo>
                <a:cubicBezTo>
                  <a:pt x="666698" y="4439764"/>
                  <a:pt x="658004" y="4430701"/>
                  <a:pt x="640618" y="4421638"/>
                </a:cubicBezTo>
                <a:cubicBezTo>
                  <a:pt x="640618" y="4427301"/>
                  <a:pt x="637357" y="4430134"/>
                  <a:pt x="630836" y="4430134"/>
                </a:cubicBezTo>
                <a:lnTo>
                  <a:pt x="612907" y="4402945"/>
                </a:lnTo>
                <a:cubicBezTo>
                  <a:pt x="660722" y="4340637"/>
                  <a:pt x="690606" y="4309482"/>
                  <a:pt x="702559" y="4309482"/>
                </a:cubicBezTo>
                <a:cubicBezTo>
                  <a:pt x="702559" y="4248307"/>
                  <a:pt x="723206" y="4201858"/>
                  <a:pt x="764502" y="4170138"/>
                </a:cubicBezTo>
                <a:cubicBezTo>
                  <a:pt x="764502" y="4152011"/>
                  <a:pt x="770480" y="4121424"/>
                  <a:pt x="782433" y="4078373"/>
                </a:cubicBezTo>
                <a:lnTo>
                  <a:pt x="772653" y="4078373"/>
                </a:lnTo>
                <a:cubicBezTo>
                  <a:pt x="781347" y="4040990"/>
                  <a:pt x="790584" y="4022297"/>
                  <a:pt x="800364" y="4022297"/>
                </a:cubicBezTo>
                <a:cubicBezTo>
                  <a:pt x="800364" y="4016632"/>
                  <a:pt x="797103" y="4013800"/>
                  <a:pt x="790584" y="4013800"/>
                </a:cubicBezTo>
                <a:cubicBezTo>
                  <a:pt x="800364" y="3962819"/>
                  <a:pt x="812317" y="3928834"/>
                  <a:pt x="826445" y="3911840"/>
                </a:cubicBezTo>
                <a:lnTo>
                  <a:pt x="818295" y="3864259"/>
                </a:lnTo>
                <a:lnTo>
                  <a:pt x="808515" y="3864259"/>
                </a:lnTo>
                <a:lnTo>
                  <a:pt x="782433" y="3882952"/>
                </a:lnTo>
                <a:cubicBezTo>
                  <a:pt x="770480" y="3882952"/>
                  <a:pt x="758525" y="3848966"/>
                  <a:pt x="746571" y="3780993"/>
                </a:cubicBezTo>
                <a:lnTo>
                  <a:pt x="746571" y="3772497"/>
                </a:lnTo>
                <a:cubicBezTo>
                  <a:pt x="762873" y="3735111"/>
                  <a:pt x="783520" y="3716419"/>
                  <a:pt x="808515" y="3716419"/>
                </a:cubicBezTo>
                <a:lnTo>
                  <a:pt x="800364" y="3670536"/>
                </a:lnTo>
                <a:cubicBezTo>
                  <a:pt x="819925" y="3650145"/>
                  <a:pt x="852525" y="3631452"/>
                  <a:pt x="898167" y="3614458"/>
                </a:cubicBezTo>
                <a:cubicBezTo>
                  <a:pt x="915555" y="3583871"/>
                  <a:pt x="924248" y="3558949"/>
                  <a:pt x="924248" y="3539690"/>
                </a:cubicBezTo>
                <a:lnTo>
                  <a:pt x="898167" y="3485311"/>
                </a:lnTo>
                <a:lnTo>
                  <a:pt x="1075844" y="3233811"/>
                </a:lnTo>
                <a:cubicBezTo>
                  <a:pt x="1104098" y="3194160"/>
                  <a:pt x="1139417" y="3160173"/>
                  <a:pt x="1181799" y="3131853"/>
                </a:cubicBezTo>
                <a:cubicBezTo>
                  <a:pt x="1200273" y="3095600"/>
                  <a:pt x="1236135" y="3077474"/>
                  <a:pt x="1289383" y="3077474"/>
                </a:cubicBezTo>
                <a:cubicBezTo>
                  <a:pt x="1289383" y="3070676"/>
                  <a:pt x="1292101" y="3067278"/>
                  <a:pt x="1297533" y="3067278"/>
                </a:cubicBezTo>
                <a:lnTo>
                  <a:pt x="1325244" y="3067278"/>
                </a:lnTo>
                <a:lnTo>
                  <a:pt x="1325244" y="3048585"/>
                </a:lnTo>
                <a:lnTo>
                  <a:pt x="1333395" y="3048585"/>
                </a:lnTo>
                <a:cubicBezTo>
                  <a:pt x="1345348" y="3050851"/>
                  <a:pt x="1351326" y="3057082"/>
                  <a:pt x="1351326" y="3067278"/>
                </a:cubicBezTo>
                <a:cubicBezTo>
                  <a:pt x="1345893" y="3067278"/>
                  <a:pt x="1343175" y="3070676"/>
                  <a:pt x="1343175" y="3077474"/>
                </a:cubicBezTo>
                <a:cubicBezTo>
                  <a:pt x="1354042" y="3077474"/>
                  <a:pt x="1359476" y="3086537"/>
                  <a:pt x="1359476" y="3104663"/>
                </a:cubicBezTo>
                <a:lnTo>
                  <a:pt x="1369256" y="3104663"/>
                </a:lnTo>
                <a:cubicBezTo>
                  <a:pt x="1369256" y="3080872"/>
                  <a:pt x="1389904" y="3059347"/>
                  <a:pt x="1431200" y="3040088"/>
                </a:cubicBezTo>
                <a:lnTo>
                  <a:pt x="1440980" y="3040088"/>
                </a:lnTo>
                <a:lnTo>
                  <a:pt x="1440980" y="3058781"/>
                </a:lnTo>
                <a:cubicBezTo>
                  <a:pt x="1448587" y="3058781"/>
                  <a:pt x="1465973" y="3040088"/>
                  <a:pt x="1493141" y="3002703"/>
                </a:cubicBezTo>
                <a:lnTo>
                  <a:pt x="1502921" y="3040088"/>
                </a:lnTo>
                <a:cubicBezTo>
                  <a:pt x="1490968" y="3042354"/>
                  <a:pt x="1484992" y="3048585"/>
                  <a:pt x="1484992" y="3058781"/>
                </a:cubicBezTo>
                <a:lnTo>
                  <a:pt x="1484992" y="3067278"/>
                </a:lnTo>
                <a:lnTo>
                  <a:pt x="1493141" y="3067278"/>
                </a:lnTo>
                <a:cubicBezTo>
                  <a:pt x="1514876" y="3049152"/>
                  <a:pt x="1535523" y="3040088"/>
                  <a:pt x="1555084" y="3040088"/>
                </a:cubicBezTo>
                <a:lnTo>
                  <a:pt x="1555084" y="3012899"/>
                </a:lnTo>
                <a:cubicBezTo>
                  <a:pt x="1544217" y="3012899"/>
                  <a:pt x="1529546" y="3003269"/>
                  <a:pt x="1511072" y="2984010"/>
                </a:cubicBezTo>
                <a:cubicBezTo>
                  <a:pt x="1517593" y="2965884"/>
                  <a:pt x="1553454" y="2919437"/>
                  <a:pt x="1618657" y="2844667"/>
                </a:cubicBezTo>
                <a:cubicBezTo>
                  <a:pt x="1631697" y="2844667"/>
                  <a:pt x="1640390" y="2860526"/>
                  <a:pt x="1644738" y="2892248"/>
                </a:cubicBezTo>
                <a:cubicBezTo>
                  <a:pt x="1632785" y="2897911"/>
                  <a:pt x="1624091" y="2900745"/>
                  <a:pt x="1618657" y="2900745"/>
                </a:cubicBezTo>
                <a:lnTo>
                  <a:pt x="1618657" y="2910941"/>
                </a:lnTo>
                <a:lnTo>
                  <a:pt x="1670820" y="2927932"/>
                </a:lnTo>
                <a:lnTo>
                  <a:pt x="1662669" y="2910941"/>
                </a:lnTo>
                <a:cubicBezTo>
                  <a:pt x="1668102" y="2898478"/>
                  <a:pt x="1670820" y="2888848"/>
                  <a:pt x="1670820" y="2882052"/>
                </a:cubicBezTo>
                <a:lnTo>
                  <a:pt x="1680600" y="2882052"/>
                </a:lnTo>
                <a:lnTo>
                  <a:pt x="1698531" y="2892248"/>
                </a:lnTo>
                <a:lnTo>
                  <a:pt x="1698531" y="2882052"/>
                </a:lnTo>
                <a:cubicBezTo>
                  <a:pt x="1674622" y="2858261"/>
                  <a:pt x="1662669" y="2833905"/>
                  <a:pt x="1662669" y="2808980"/>
                </a:cubicBezTo>
                <a:lnTo>
                  <a:pt x="1680600" y="2808980"/>
                </a:lnTo>
                <a:lnTo>
                  <a:pt x="1670820" y="2790288"/>
                </a:lnTo>
                <a:cubicBezTo>
                  <a:pt x="1689294" y="2783490"/>
                  <a:pt x="1698531" y="2777260"/>
                  <a:pt x="1698531" y="2771595"/>
                </a:cubicBezTo>
                <a:cubicBezTo>
                  <a:pt x="1692010" y="2759134"/>
                  <a:pt x="1688749" y="2749504"/>
                  <a:pt x="1688749" y="2742707"/>
                </a:cubicBezTo>
                <a:lnTo>
                  <a:pt x="1698531" y="2742707"/>
                </a:lnTo>
                <a:cubicBezTo>
                  <a:pt x="1708311" y="2749504"/>
                  <a:pt x="1719721" y="2752902"/>
                  <a:pt x="1732761" y="2752902"/>
                </a:cubicBezTo>
                <a:lnTo>
                  <a:pt x="1742541" y="2752902"/>
                </a:lnTo>
                <a:cubicBezTo>
                  <a:pt x="1742541" y="2742707"/>
                  <a:pt x="1748519" y="2730245"/>
                  <a:pt x="1760472" y="2715517"/>
                </a:cubicBezTo>
                <a:lnTo>
                  <a:pt x="1750692" y="2669637"/>
                </a:lnTo>
                <a:lnTo>
                  <a:pt x="1768623" y="2659441"/>
                </a:lnTo>
                <a:lnTo>
                  <a:pt x="1786553" y="2659441"/>
                </a:lnTo>
                <a:lnTo>
                  <a:pt x="1786553" y="2669637"/>
                </a:lnTo>
                <a:cubicBezTo>
                  <a:pt x="1781119" y="2680965"/>
                  <a:pt x="1778403" y="2690029"/>
                  <a:pt x="1778403" y="2696824"/>
                </a:cubicBezTo>
                <a:lnTo>
                  <a:pt x="1786553" y="2696824"/>
                </a:lnTo>
                <a:cubicBezTo>
                  <a:pt x="1802855" y="2694559"/>
                  <a:pt x="1817524" y="2682098"/>
                  <a:pt x="1830566" y="2659441"/>
                </a:cubicBezTo>
                <a:lnTo>
                  <a:pt x="1840346" y="2659441"/>
                </a:lnTo>
                <a:lnTo>
                  <a:pt x="1840346" y="2650944"/>
                </a:lnTo>
                <a:cubicBezTo>
                  <a:pt x="1822958" y="2650944"/>
                  <a:pt x="1814265" y="2647544"/>
                  <a:pt x="1814265" y="2640748"/>
                </a:cubicBezTo>
                <a:cubicBezTo>
                  <a:pt x="1819699" y="2629420"/>
                  <a:pt x="1822415" y="2620357"/>
                  <a:pt x="1822415" y="2613559"/>
                </a:cubicBezTo>
                <a:cubicBezTo>
                  <a:pt x="1816981" y="2613559"/>
                  <a:pt x="1814265" y="2610727"/>
                  <a:pt x="1814265" y="2605062"/>
                </a:cubicBezTo>
                <a:lnTo>
                  <a:pt x="1848497" y="2586369"/>
                </a:lnTo>
                <a:cubicBezTo>
                  <a:pt x="1848497" y="2579571"/>
                  <a:pt x="1845779" y="2576173"/>
                  <a:pt x="1840346" y="2576173"/>
                </a:cubicBezTo>
                <a:cubicBezTo>
                  <a:pt x="1840346" y="2551249"/>
                  <a:pt x="1858277" y="2520662"/>
                  <a:pt x="1894139" y="2484409"/>
                </a:cubicBezTo>
                <a:lnTo>
                  <a:pt x="1894139" y="2455521"/>
                </a:lnTo>
                <a:cubicBezTo>
                  <a:pt x="1887618" y="2455521"/>
                  <a:pt x="1884358" y="2452689"/>
                  <a:pt x="1884358" y="2447026"/>
                </a:cubicBezTo>
                <a:cubicBezTo>
                  <a:pt x="1905005" y="2436830"/>
                  <a:pt x="1946843" y="2381318"/>
                  <a:pt x="2009872" y="2280491"/>
                </a:cubicBezTo>
                <a:cubicBezTo>
                  <a:pt x="2031606" y="2246505"/>
                  <a:pt x="2054971" y="2224981"/>
                  <a:pt x="2079966" y="2215918"/>
                </a:cubicBezTo>
                <a:cubicBezTo>
                  <a:pt x="2098440" y="2147945"/>
                  <a:pt x="2125063" y="2113957"/>
                  <a:pt x="2159838" y="2113957"/>
                </a:cubicBezTo>
                <a:lnTo>
                  <a:pt x="2151688" y="2095265"/>
                </a:lnTo>
                <a:cubicBezTo>
                  <a:pt x="2158208" y="2095265"/>
                  <a:pt x="2170162" y="2070342"/>
                  <a:pt x="2187549" y="2020494"/>
                </a:cubicBezTo>
                <a:cubicBezTo>
                  <a:pt x="2197330" y="2020494"/>
                  <a:pt x="2217977" y="2005201"/>
                  <a:pt x="2249492" y="1974614"/>
                </a:cubicBezTo>
                <a:cubicBezTo>
                  <a:pt x="2278833" y="1929298"/>
                  <a:pt x="2358707" y="1879452"/>
                  <a:pt x="2489112" y="1825073"/>
                </a:cubicBezTo>
                <a:cubicBezTo>
                  <a:pt x="2489112" y="1821675"/>
                  <a:pt x="2507043" y="1809780"/>
                  <a:pt x="2542903" y="1789388"/>
                </a:cubicBezTo>
                <a:lnTo>
                  <a:pt x="2568985" y="1808079"/>
                </a:lnTo>
                <a:cubicBezTo>
                  <a:pt x="2571158" y="1795618"/>
                  <a:pt x="2577135" y="1789388"/>
                  <a:pt x="2586915" y="1789388"/>
                </a:cubicBezTo>
                <a:lnTo>
                  <a:pt x="2596696" y="1789388"/>
                </a:lnTo>
                <a:lnTo>
                  <a:pt x="2578765" y="1825073"/>
                </a:lnTo>
                <a:cubicBezTo>
                  <a:pt x="2596152" y="1825073"/>
                  <a:pt x="2604846" y="1831304"/>
                  <a:pt x="2604846" y="1843765"/>
                </a:cubicBezTo>
                <a:lnTo>
                  <a:pt x="2604846" y="1881151"/>
                </a:lnTo>
                <a:lnTo>
                  <a:pt x="2560834" y="1918536"/>
                </a:lnTo>
                <a:lnTo>
                  <a:pt x="2560834" y="1927033"/>
                </a:lnTo>
                <a:cubicBezTo>
                  <a:pt x="2572789" y="1927033"/>
                  <a:pt x="2578765" y="1936662"/>
                  <a:pt x="2578765" y="1955921"/>
                </a:cubicBezTo>
                <a:lnTo>
                  <a:pt x="2604846" y="1955921"/>
                </a:lnTo>
                <a:cubicBezTo>
                  <a:pt x="2604846" y="1935530"/>
                  <a:pt x="2631471" y="1914003"/>
                  <a:pt x="2684720" y="1891346"/>
                </a:cubicBezTo>
                <a:cubicBezTo>
                  <a:pt x="2735795" y="1852828"/>
                  <a:pt x="2774373" y="1809213"/>
                  <a:pt x="2800454" y="1760500"/>
                </a:cubicBezTo>
                <a:cubicBezTo>
                  <a:pt x="2859138" y="1729910"/>
                  <a:pt x="2936294" y="1665337"/>
                  <a:pt x="3031924" y="1566777"/>
                </a:cubicBezTo>
                <a:cubicBezTo>
                  <a:pt x="3114514" y="1535055"/>
                  <a:pt x="3167763" y="1519196"/>
                  <a:pt x="3191670" y="1519196"/>
                </a:cubicBezTo>
                <a:cubicBezTo>
                  <a:pt x="3310122" y="1452356"/>
                  <a:pt x="3369346" y="1409305"/>
                  <a:pt x="3369346" y="1390046"/>
                </a:cubicBezTo>
                <a:cubicBezTo>
                  <a:pt x="3354134" y="1350395"/>
                  <a:pt x="3339462" y="1328871"/>
                  <a:pt x="3325336" y="1325473"/>
                </a:cubicBezTo>
                <a:lnTo>
                  <a:pt x="3263393" y="1344164"/>
                </a:lnTo>
                <a:cubicBezTo>
                  <a:pt x="3263393" y="1337368"/>
                  <a:pt x="3260133" y="1333970"/>
                  <a:pt x="3253612" y="1333970"/>
                </a:cubicBezTo>
                <a:cubicBezTo>
                  <a:pt x="3265566" y="1309046"/>
                  <a:pt x="3271544" y="1290919"/>
                  <a:pt x="3271544" y="1279591"/>
                </a:cubicBezTo>
                <a:cubicBezTo>
                  <a:pt x="3266109" y="1267128"/>
                  <a:pt x="3263393" y="1257500"/>
                  <a:pt x="3263393" y="1250702"/>
                </a:cubicBezTo>
                <a:cubicBezTo>
                  <a:pt x="3350329" y="1177064"/>
                  <a:pt x="3400319" y="1140245"/>
                  <a:pt x="3413359" y="1140245"/>
                </a:cubicBezTo>
                <a:cubicBezTo>
                  <a:pt x="3455741" y="1140245"/>
                  <a:pt x="3530181" y="1102862"/>
                  <a:pt x="3636678" y="1028091"/>
                </a:cubicBezTo>
                <a:lnTo>
                  <a:pt x="3680690" y="1019594"/>
                </a:lnTo>
                <a:lnTo>
                  <a:pt x="3680690" y="973712"/>
                </a:lnTo>
                <a:cubicBezTo>
                  <a:pt x="3629615" y="1009965"/>
                  <a:pt x="3591036" y="1028091"/>
                  <a:pt x="3564956" y="1028091"/>
                </a:cubicBezTo>
                <a:lnTo>
                  <a:pt x="3529094" y="1028091"/>
                </a:lnTo>
                <a:lnTo>
                  <a:pt x="3503013" y="1011098"/>
                </a:lnTo>
                <a:lnTo>
                  <a:pt x="3485082" y="1011098"/>
                </a:lnTo>
                <a:cubicBezTo>
                  <a:pt x="3473129" y="1011098"/>
                  <a:pt x="3443243" y="1016763"/>
                  <a:pt x="3395428" y="1028091"/>
                </a:cubicBezTo>
                <a:lnTo>
                  <a:pt x="3395428" y="1019594"/>
                </a:lnTo>
                <a:lnTo>
                  <a:pt x="3377497" y="1028091"/>
                </a:lnTo>
                <a:lnTo>
                  <a:pt x="3271544" y="1019594"/>
                </a:lnTo>
                <a:cubicBezTo>
                  <a:pt x="3217208" y="1037721"/>
                  <a:pt x="3184606" y="1046784"/>
                  <a:pt x="3173739" y="1046784"/>
                </a:cubicBezTo>
                <a:cubicBezTo>
                  <a:pt x="3173739" y="1041119"/>
                  <a:pt x="3171022" y="1038287"/>
                  <a:pt x="3165588" y="1038287"/>
                </a:cubicBezTo>
                <a:cubicBezTo>
                  <a:pt x="3165588" y="1047350"/>
                  <a:pt x="3156353" y="1056413"/>
                  <a:pt x="3137879" y="1065477"/>
                </a:cubicBezTo>
                <a:lnTo>
                  <a:pt x="3119948" y="1065477"/>
                </a:lnTo>
                <a:lnTo>
                  <a:pt x="3093866" y="1046784"/>
                </a:lnTo>
                <a:cubicBezTo>
                  <a:pt x="3085173" y="1071706"/>
                  <a:pt x="3076479" y="1084169"/>
                  <a:pt x="3067785" y="1084169"/>
                </a:cubicBezTo>
                <a:cubicBezTo>
                  <a:pt x="3061264" y="1084169"/>
                  <a:pt x="3058005" y="1081336"/>
                  <a:pt x="3058005" y="1075672"/>
                </a:cubicBezTo>
                <a:lnTo>
                  <a:pt x="2986282" y="1113058"/>
                </a:lnTo>
                <a:lnTo>
                  <a:pt x="2960200" y="1094365"/>
                </a:lnTo>
                <a:cubicBezTo>
                  <a:pt x="2960200" y="1106826"/>
                  <a:pt x="2954224" y="1113058"/>
                  <a:pt x="2942269" y="1113058"/>
                </a:cubicBezTo>
                <a:lnTo>
                  <a:pt x="2916190" y="1094365"/>
                </a:lnTo>
                <a:cubicBezTo>
                  <a:pt x="2916190" y="1103428"/>
                  <a:pt x="2904235" y="1115323"/>
                  <a:pt x="2880328" y="1130049"/>
                </a:cubicBezTo>
                <a:cubicBezTo>
                  <a:pt x="2868373" y="1124386"/>
                  <a:pt x="2859681" y="1121553"/>
                  <a:pt x="2854247" y="1121553"/>
                </a:cubicBezTo>
                <a:lnTo>
                  <a:pt x="2808605" y="1177631"/>
                </a:lnTo>
                <a:lnTo>
                  <a:pt x="2790674" y="1167435"/>
                </a:lnTo>
                <a:lnTo>
                  <a:pt x="2666789" y="1242205"/>
                </a:lnTo>
                <a:cubicBezTo>
                  <a:pt x="2637448" y="1242205"/>
                  <a:pt x="2602130" y="1267128"/>
                  <a:pt x="2560834" y="1316976"/>
                </a:cubicBezTo>
                <a:cubicBezTo>
                  <a:pt x="2544535" y="1316976"/>
                  <a:pt x="2479330" y="1366256"/>
                  <a:pt x="2365226" y="1464817"/>
                </a:cubicBezTo>
                <a:cubicBezTo>
                  <a:pt x="2329365" y="1468215"/>
                  <a:pt x="2311434" y="1477278"/>
                  <a:pt x="2311434" y="1492006"/>
                </a:cubicBezTo>
                <a:lnTo>
                  <a:pt x="2319584" y="1492006"/>
                </a:lnTo>
                <a:cubicBezTo>
                  <a:pt x="2319584" y="1486341"/>
                  <a:pt x="2322845" y="1483509"/>
                  <a:pt x="2329365" y="1483509"/>
                </a:cubicBezTo>
                <a:lnTo>
                  <a:pt x="2329365" y="1492006"/>
                </a:lnTo>
                <a:cubicBezTo>
                  <a:pt x="2264162" y="1537320"/>
                  <a:pt x="2231562" y="1565076"/>
                  <a:pt x="2231562" y="1575272"/>
                </a:cubicBezTo>
                <a:lnTo>
                  <a:pt x="2221781" y="1575272"/>
                </a:lnTo>
                <a:lnTo>
                  <a:pt x="2177769" y="1566777"/>
                </a:lnTo>
                <a:cubicBezTo>
                  <a:pt x="2177769" y="1574706"/>
                  <a:pt x="2159838" y="1592832"/>
                  <a:pt x="2123976" y="1621154"/>
                </a:cubicBezTo>
                <a:cubicBezTo>
                  <a:pt x="2113110" y="1621154"/>
                  <a:pt x="2107675" y="1615491"/>
                  <a:pt x="2107675" y="1604160"/>
                </a:cubicBezTo>
                <a:lnTo>
                  <a:pt x="2107675" y="1575272"/>
                </a:lnTo>
                <a:lnTo>
                  <a:pt x="2123976" y="1575272"/>
                </a:lnTo>
                <a:lnTo>
                  <a:pt x="2123976" y="1593965"/>
                </a:lnTo>
                <a:lnTo>
                  <a:pt x="2133757" y="1593965"/>
                </a:lnTo>
                <a:cubicBezTo>
                  <a:pt x="2133757" y="1581503"/>
                  <a:pt x="2136475" y="1575272"/>
                  <a:pt x="2141907" y="1575272"/>
                </a:cubicBezTo>
                <a:lnTo>
                  <a:pt x="2133757" y="1556579"/>
                </a:lnTo>
                <a:cubicBezTo>
                  <a:pt x="2139191" y="1545251"/>
                  <a:pt x="2141907" y="1536188"/>
                  <a:pt x="2141907" y="1529392"/>
                </a:cubicBezTo>
                <a:lnTo>
                  <a:pt x="2115826" y="1548084"/>
                </a:lnTo>
                <a:lnTo>
                  <a:pt x="2089745" y="1510699"/>
                </a:lnTo>
                <a:lnTo>
                  <a:pt x="2089745" y="1502202"/>
                </a:lnTo>
                <a:cubicBezTo>
                  <a:pt x="2089745" y="1489741"/>
                  <a:pt x="2098440" y="1483509"/>
                  <a:pt x="2115826" y="1483509"/>
                </a:cubicBezTo>
                <a:lnTo>
                  <a:pt x="2115826" y="1464817"/>
                </a:lnTo>
                <a:lnTo>
                  <a:pt x="2107675" y="1464817"/>
                </a:lnTo>
                <a:cubicBezTo>
                  <a:pt x="2085942" y="1482943"/>
                  <a:pt x="2064751" y="1492006"/>
                  <a:pt x="2044104" y="1492006"/>
                </a:cubicBezTo>
                <a:lnTo>
                  <a:pt x="2044104" y="1435928"/>
                </a:lnTo>
                <a:cubicBezTo>
                  <a:pt x="2058231" y="1435928"/>
                  <a:pt x="2100070" y="1414404"/>
                  <a:pt x="2169618" y="1371353"/>
                </a:cubicBezTo>
                <a:lnTo>
                  <a:pt x="2169618" y="1362857"/>
                </a:lnTo>
                <a:lnTo>
                  <a:pt x="2141907" y="1362857"/>
                </a:lnTo>
                <a:lnTo>
                  <a:pt x="2141907" y="1344164"/>
                </a:lnTo>
                <a:cubicBezTo>
                  <a:pt x="2165816" y="1344164"/>
                  <a:pt x="2195700" y="1325473"/>
                  <a:pt x="2231562" y="1288088"/>
                </a:cubicBezTo>
                <a:lnTo>
                  <a:pt x="2275574" y="1288088"/>
                </a:lnTo>
                <a:lnTo>
                  <a:pt x="2275574" y="1242205"/>
                </a:lnTo>
                <a:cubicBezTo>
                  <a:pt x="2275574" y="1233142"/>
                  <a:pt x="2308174" y="1205387"/>
                  <a:pt x="2373377" y="1158938"/>
                </a:cubicBezTo>
                <a:lnTo>
                  <a:pt x="2427169" y="1158938"/>
                </a:lnTo>
                <a:cubicBezTo>
                  <a:pt x="2427169" y="1139679"/>
                  <a:pt x="2445100" y="1120986"/>
                  <a:pt x="2480962" y="1102862"/>
                </a:cubicBezTo>
                <a:lnTo>
                  <a:pt x="2586915" y="1102862"/>
                </a:lnTo>
                <a:cubicBezTo>
                  <a:pt x="2593436" y="1102862"/>
                  <a:pt x="2629298" y="1093799"/>
                  <a:pt x="2694500" y="1075672"/>
                </a:cubicBezTo>
                <a:lnTo>
                  <a:pt x="2710802" y="1084169"/>
                </a:lnTo>
                <a:lnTo>
                  <a:pt x="2764592" y="1065477"/>
                </a:lnTo>
                <a:lnTo>
                  <a:pt x="2782523" y="1075672"/>
                </a:lnTo>
                <a:cubicBezTo>
                  <a:pt x="2793390" y="1068875"/>
                  <a:pt x="2805345" y="1065477"/>
                  <a:pt x="2818385" y="1065477"/>
                </a:cubicBezTo>
                <a:lnTo>
                  <a:pt x="2818385" y="1075672"/>
                </a:lnTo>
                <a:cubicBezTo>
                  <a:pt x="2823819" y="1075672"/>
                  <a:pt x="2826535" y="1072273"/>
                  <a:pt x="2826535" y="1065477"/>
                </a:cubicBezTo>
                <a:cubicBezTo>
                  <a:pt x="2859138" y="1072273"/>
                  <a:pt x="2883044" y="1075672"/>
                  <a:pt x="2898259" y="1075672"/>
                </a:cubicBezTo>
                <a:lnTo>
                  <a:pt x="3084086" y="1000902"/>
                </a:lnTo>
                <a:lnTo>
                  <a:pt x="3155810" y="1000902"/>
                </a:lnTo>
                <a:lnTo>
                  <a:pt x="3199820" y="992405"/>
                </a:lnTo>
                <a:lnTo>
                  <a:pt x="3199820" y="1000902"/>
                </a:lnTo>
                <a:cubicBezTo>
                  <a:pt x="3226988" y="982775"/>
                  <a:pt x="3265566" y="967483"/>
                  <a:pt x="3315556" y="955020"/>
                </a:cubicBezTo>
                <a:lnTo>
                  <a:pt x="3315556" y="917634"/>
                </a:lnTo>
                <a:lnTo>
                  <a:pt x="3307405" y="917634"/>
                </a:lnTo>
                <a:cubicBezTo>
                  <a:pt x="3238941" y="917634"/>
                  <a:pt x="3194388" y="926697"/>
                  <a:pt x="3173739" y="944824"/>
                </a:cubicBezTo>
                <a:lnTo>
                  <a:pt x="3165588" y="926131"/>
                </a:lnTo>
                <a:cubicBezTo>
                  <a:pt x="3202536" y="904607"/>
                  <a:pt x="3261763" y="880249"/>
                  <a:pt x="3343267" y="853061"/>
                </a:cubicBezTo>
                <a:cubicBezTo>
                  <a:pt x="3338919" y="815676"/>
                  <a:pt x="3329682" y="796983"/>
                  <a:pt x="3315556" y="796983"/>
                </a:cubicBezTo>
                <a:lnTo>
                  <a:pt x="3315556" y="778291"/>
                </a:lnTo>
                <a:lnTo>
                  <a:pt x="3343267" y="778291"/>
                </a:lnTo>
                <a:cubicBezTo>
                  <a:pt x="3355220" y="778291"/>
                  <a:pt x="3361198" y="787920"/>
                  <a:pt x="3361198" y="807179"/>
                </a:cubicBezTo>
                <a:lnTo>
                  <a:pt x="3369346" y="807179"/>
                </a:lnTo>
                <a:cubicBezTo>
                  <a:pt x="3369346" y="758465"/>
                  <a:pt x="3431833" y="721080"/>
                  <a:pt x="3556806" y="695023"/>
                </a:cubicBezTo>
                <a:cubicBezTo>
                  <a:pt x="3556806" y="681429"/>
                  <a:pt x="3559522" y="668968"/>
                  <a:pt x="3564956" y="657638"/>
                </a:cubicBezTo>
                <a:cubicBezTo>
                  <a:pt x="3559522" y="632715"/>
                  <a:pt x="3541591" y="620254"/>
                  <a:pt x="3511164" y="620254"/>
                </a:cubicBezTo>
                <a:lnTo>
                  <a:pt x="3485082" y="620254"/>
                </a:lnTo>
                <a:lnTo>
                  <a:pt x="3459001" y="638945"/>
                </a:lnTo>
                <a:cubicBezTo>
                  <a:pt x="3445961" y="608358"/>
                  <a:pt x="3413359" y="593065"/>
                  <a:pt x="3361198" y="593065"/>
                </a:cubicBezTo>
                <a:cubicBezTo>
                  <a:pt x="3420966" y="557945"/>
                  <a:pt x="3488885" y="533022"/>
                  <a:pt x="3564956" y="518294"/>
                </a:cubicBezTo>
                <a:cubicBezTo>
                  <a:pt x="3659500" y="497902"/>
                  <a:pt x="3706771" y="482608"/>
                  <a:pt x="3706771" y="472412"/>
                </a:cubicBezTo>
                <a:lnTo>
                  <a:pt x="3706771" y="463915"/>
                </a:lnTo>
                <a:lnTo>
                  <a:pt x="3688840" y="463915"/>
                </a:lnTo>
                <a:lnTo>
                  <a:pt x="3688840" y="453719"/>
                </a:lnTo>
                <a:cubicBezTo>
                  <a:pt x="3765996" y="412936"/>
                  <a:pt x="3804574" y="388580"/>
                  <a:pt x="3804574" y="380649"/>
                </a:cubicBezTo>
                <a:cubicBezTo>
                  <a:pt x="3787188" y="380649"/>
                  <a:pt x="3766540" y="377250"/>
                  <a:pt x="3742633" y="370454"/>
                </a:cubicBezTo>
                <a:cubicBezTo>
                  <a:pt x="3711117" y="377250"/>
                  <a:pt x="3681776" y="380649"/>
                  <a:pt x="3654608" y="380649"/>
                </a:cubicBezTo>
                <a:lnTo>
                  <a:pt x="3644828" y="380649"/>
                </a:lnTo>
                <a:cubicBezTo>
                  <a:pt x="3632875" y="380649"/>
                  <a:pt x="3626897" y="374418"/>
                  <a:pt x="3626897" y="361957"/>
                </a:cubicBezTo>
                <a:lnTo>
                  <a:pt x="3626897" y="351761"/>
                </a:lnTo>
                <a:lnTo>
                  <a:pt x="3670910" y="343264"/>
                </a:lnTo>
                <a:lnTo>
                  <a:pt x="3688840" y="351761"/>
                </a:lnTo>
                <a:cubicBezTo>
                  <a:pt x="3699707" y="346096"/>
                  <a:pt x="3711660" y="343264"/>
                  <a:pt x="3724702" y="343264"/>
                </a:cubicBezTo>
                <a:cubicBezTo>
                  <a:pt x="3736656" y="348927"/>
                  <a:pt x="3745892" y="351761"/>
                  <a:pt x="3752413" y="351761"/>
                </a:cubicBezTo>
                <a:lnTo>
                  <a:pt x="3796424" y="287186"/>
                </a:lnTo>
                <a:lnTo>
                  <a:pt x="3876298" y="287186"/>
                </a:lnTo>
                <a:close/>
                <a:moveTo>
                  <a:pt x="4097987" y="231108"/>
                </a:moveTo>
                <a:lnTo>
                  <a:pt x="4151779" y="231108"/>
                </a:lnTo>
                <a:lnTo>
                  <a:pt x="4151779" y="259997"/>
                </a:lnTo>
                <a:lnTo>
                  <a:pt x="4097987" y="259997"/>
                </a:lnTo>
                <a:close/>
                <a:moveTo>
                  <a:pt x="3912159" y="0"/>
                </a:moveTo>
                <a:cubicBezTo>
                  <a:pt x="3989315" y="0"/>
                  <a:pt x="4027895" y="15295"/>
                  <a:pt x="4027895" y="45882"/>
                </a:cubicBezTo>
                <a:cubicBezTo>
                  <a:pt x="4033328" y="56078"/>
                  <a:pt x="4036044" y="74771"/>
                  <a:pt x="4036044" y="101960"/>
                </a:cubicBezTo>
                <a:lnTo>
                  <a:pt x="4062125" y="101960"/>
                </a:lnTo>
                <a:cubicBezTo>
                  <a:pt x="4105594" y="101960"/>
                  <a:pt x="4129501" y="120653"/>
                  <a:pt x="4133848" y="158038"/>
                </a:cubicBezTo>
                <a:lnTo>
                  <a:pt x="4115918" y="166535"/>
                </a:lnTo>
                <a:cubicBezTo>
                  <a:pt x="4115918" y="148409"/>
                  <a:pt x="4089293" y="135946"/>
                  <a:pt x="4036044" y="129150"/>
                </a:cubicBezTo>
                <a:lnTo>
                  <a:pt x="3992033" y="147842"/>
                </a:lnTo>
                <a:cubicBezTo>
                  <a:pt x="3980078" y="142177"/>
                  <a:pt x="3970841" y="139346"/>
                  <a:pt x="3964320" y="139346"/>
                </a:cubicBezTo>
                <a:cubicBezTo>
                  <a:pt x="3964320" y="151807"/>
                  <a:pt x="3958344" y="158038"/>
                  <a:pt x="3946391" y="158038"/>
                </a:cubicBezTo>
                <a:lnTo>
                  <a:pt x="3930090" y="158038"/>
                </a:lnTo>
                <a:cubicBezTo>
                  <a:pt x="3915962" y="148975"/>
                  <a:pt x="3874125" y="136512"/>
                  <a:pt x="3804574" y="120653"/>
                </a:cubicBezTo>
                <a:lnTo>
                  <a:pt x="3804574" y="112156"/>
                </a:lnTo>
                <a:cubicBezTo>
                  <a:pt x="3824136" y="67973"/>
                  <a:pt x="3842066" y="45882"/>
                  <a:pt x="3858367" y="45882"/>
                </a:cubicBezTo>
                <a:close/>
              </a:path>
            </a:pathLst>
          </a:custGeom>
        </p:spPr>
        <p:txBody>
          <a:bodyPr wrap="square">
            <a:noAutofit/>
          </a:bodyPr>
          <a:lstStyle/>
          <a:p>
            <a:endParaRPr lang="ru-RU"/>
          </a:p>
        </p:txBody>
      </p:sp>
    </p:spTree>
    <p:extLst>
      <p:ext uri="{BB962C8B-B14F-4D97-AF65-F5344CB8AC3E}">
        <p14:creationId xmlns:p14="http://schemas.microsoft.com/office/powerpoint/2010/main" val="2145423676"/>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0_Пользовательский макет">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1050809" y="840188"/>
            <a:ext cx="10090382" cy="3473395"/>
          </a:xfrm>
          <a:custGeom>
            <a:avLst/>
            <a:gdLst>
              <a:gd name="connsiteX0" fmla="*/ 1727015 w 10090382"/>
              <a:gd name="connsiteY0" fmla="*/ 3651177 h 3761629"/>
              <a:gd name="connsiteX1" fmla="*/ 1727015 w 10090382"/>
              <a:gd name="connsiteY1" fmla="*/ 3679177 h 3761629"/>
              <a:gd name="connsiteX2" fmla="*/ 1754649 w 10090382"/>
              <a:gd name="connsiteY2" fmla="*/ 3665178 h 3761629"/>
              <a:gd name="connsiteX3" fmla="*/ 1794562 w 10090382"/>
              <a:gd name="connsiteY3" fmla="*/ 3707180 h 3761629"/>
              <a:gd name="connsiteX4" fmla="*/ 1794562 w 10090382"/>
              <a:gd name="connsiteY4" fmla="*/ 3761629 h 3761629"/>
              <a:gd name="connsiteX5" fmla="*/ 1685568 w 10090382"/>
              <a:gd name="connsiteY5" fmla="*/ 3761629 h 3761629"/>
              <a:gd name="connsiteX6" fmla="*/ 1673286 w 10090382"/>
              <a:gd name="connsiteY6" fmla="*/ 3679177 h 3761629"/>
              <a:gd name="connsiteX7" fmla="*/ 1727015 w 10090382"/>
              <a:gd name="connsiteY7" fmla="*/ 3651177 h 3761629"/>
              <a:gd name="connsiteX8" fmla="*/ 1903555 w 10090382"/>
              <a:gd name="connsiteY8" fmla="*/ 3486275 h 3761629"/>
              <a:gd name="connsiteX9" fmla="*/ 1903555 w 10090382"/>
              <a:gd name="connsiteY9" fmla="*/ 3526722 h 3761629"/>
              <a:gd name="connsiteX10" fmla="*/ 1931188 w 10090382"/>
              <a:gd name="connsiteY10" fmla="*/ 3526722 h 3761629"/>
              <a:gd name="connsiteX11" fmla="*/ 1958819 w 10090382"/>
              <a:gd name="connsiteY11" fmla="*/ 3500277 h 3761629"/>
              <a:gd name="connsiteX12" fmla="*/ 1958819 w 10090382"/>
              <a:gd name="connsiteY12" fmla="*/ 3486275 h 3761629"/>
              <a:gd name="connsiteX13" fmla="*/ 1604205 w 10090382"/>
              <a:gd name="connsiteY13" fmla="*/ 3486275 h 3761629"/>
              <a:gd name="connsiteX14" fmla="*/ 1604205 w 10090382"/>
              <a:gd name="connsiteY14" fmla="*/ 3514276 h 3761629"/>
              <a:gd name="connsiteX15" fmla="*/ 1659469 w 10090382"/>
              <a:gd name="connsiteY15" fmla="*/ 3514276 h 3761629"/>
              <a:gd name="connsiteX16" fmla="*/ 1659469 w 10090382"/>
              <a:gd name="connsiteY16" fmla="*/ 3486275 h 3761629"/>
              <a:gd name="connsiteX17" fmla="*/ 1645655 w 10090382"/>
              <a:gd name="connsiteY17" fmla="*/ 3486275 h 3761629"/>
              <a:gd name="connsiteX18" fmla="*/ 1618022 w 10090382"/>
              <a:gd name="connsiteY18" fmla="*/ 3500277 h 3761629"/>
              <a:gd name="connsiteX19" fmla="*/ 1604205 w 10090382"/>
              <a:gd name="connsiteY19" fmla="*/ 3486275 h 3761629"/>
              <a:gd name="connsiteX20" fmla="*/ 3209947 w 10090382"/>
              <a:gd name="connsiteY20" fmla="*/ 3458272 h 3761629"/>
              <a:gd name="connsiteX21" fmla="*/ 3168501 w 10090382"/>
              <a:gd name="connsiteY21" fmla="*/ 3472273 h 3761629"/>
              <a:gd name="connsiteX22" fmla="*/ 3168501 w 10090382"/>
              <a:gd name="connsiteY22" fmla="*/ 3486275 h 3761629"/>
              <a:gd name="connsiteX23" fmla="*/ 3209947 w 10090382"/>
              <a:gd name="connsiteY23" fmla="*/ 3500277 h 3761629"/>
              <a:gd name="connsiteX24" fmla="*/ 1413849 w 10090382"/>
              <a:gd name="connsiteY24" fmla="*/ 3458272 h 3761629"/>
              <a:gd name="connsiteX25" fmla="*/ 1413849 w 10090382"/>
              <a:gd name="connsiteY25" fmla="*/ 3486275 h 3761629"/>
              <a:gd name="connsiteX26" fmla="*/ 1387753 w 10090382"/>
              <a:gd name="connsiteY26" fmla="*/ 3472273 h 3761629"/>
              <a:gd name="connsiteX27" fmla="*/ 1360122 w 10090382"/>
              <a:gd name="connsiteY27" fmla="*/ 3472273 h 3761629"/>
              <a:gd name="connsiteX28" fmla="*/ 1360122 w 10090382"/>
              <a:gd name="connsiteY28" fmla="*/ 3486275 h 3761629"/>
              <a:gd name="connsiteX29" fmla="*/ 1455299 w 10090382"/>
              <a:gd name="connsiteY29" fmla="*/ 3526722 h 3761629"/>
              <a:gd name="connsiteX30" fmla="*/ 1469115 w 10090382"/>
              <a:gd name="connsiteY30" fmla="*/ 3526722 h 3761629"/>
              <a:gd name="connsiteX31" fmla="*/ 1469115 w 10090382"/>
              <a:gd name="connsiteY31" fmla="*/ 3514276 h 3761629"/>
              <a:gd name="connsiteX32" fmla="*/ 1441482 w 10090382"/>
              <a:gd name="connsiteY32" fmla="*/ 3514276 h 3761629"/>
              <a:gd name="connsiteX33" fmla="*/ 1441482 w 10090382"/>
              <a:gd name="connsiteY33" fmla="*/ 3500277 h 3761629"/>
              <a:gd name="connsiteX34" fmla="*/ 1469115 w 10090382"/>
              <a:gd name="connsiteY34" fmla="*/ 3458272 h 3761629"/>
              <a:gd name="connsiteX35" fmla="*/ 2692611 w 10090382"/>
              <a:gd name="connsiteY35" fmla="*/ 3058464 h 3761629"/>
              <a:gd name="connsiteX36" fmla="*/ 2569800 w 10090382"/>
              <a:gd name="connsiteY36" fmla="*/ 3086464 h 3761629"/>
              <a:gd name="connsiteX37" fmla="*/ 2569800 w 10090382"/>
              <a:gd name="connsiteY37" fmla="*/ 3072465 h 3761629"/>
              <a:gd name="connsiteX38" fmla="*/ 2529888 w 10090382"/>
              <a:gd name="connsiteY38" fmla="*/ 3100466 h 3761629"/>
              <a:gd name="connsiteX39" fmla="*/ 2460807 w 10090382"/>
              <a:gd name="connsiteY39" fmla="*/ 3086464 h 3761629"/>
              <a:gd name="connsiteX40" fmla="*/ 2448525 w 10090382"/>
              <a:gd name="connsiteY40" fmla="*/ 3086464 h 3761629"/>
              <a:gd name="connsiteX41" fmla="*/ 2420892 w 10090382"/>
              <a:gd name="connsiteY41" fmla="*/ 3100466 h 3761629"/>
              <a:gd name="connsiteX42" fmla="*/ 2407078 w 10090382"/>
              <a:gd name="connsiteY42" fmla="*/ 3086464 h 3761629"/>
              <a:gd name="connsiteX43" fmla="*/ 2379444 w 10090382"/>
              <a:gd name="connsiteY43" fmla="*/ 3114467 h 3761629"/>
              <a:gd name="connsiteX44" fmla="*/ 2298082 w 10090382"/>
              <a:gd name="connsiteY44" fmla="*/ 3100466 h 3761629"/>
              <a:gd name="connsiteX45" fmla="*/ 2284268 w 10090382"/>
              <a:gd name="connsiteY45" fmla="*/ 3114467 h 3761629"/>
              <a:gd name="connsiteX46" fmla="*/ 2189088 w 10090382"/>
              <a:gd name="connsiteY46" fmla="*/ 3100466 h 3761629"/>
              <a:gd name="connsiteX47" fmla="*/ 2162992 w 10090382"/>
              <a:gd name="connsiteY47" fmla="*/ 3100466 h 3761629"/>
              <a:gd name="connsiteX48" fmla="*/ 1794562 w 10090382"/>
              <a:gd name="connsiteY48" fmla="*/ 3182918 h 3761629"/>
              <a:gd name="connsiteX49" fmla="*/ 1836009 w 10090382"/>
              <a:gd name="connsiteY49" fmla="*/ 3279369 h 3761629"/>
              <a:gd name="connsiteX50" fmla="*/ 1849825 w 10090382"/>
              <a:gd name="connsiteY50" fmla="*/ 3265367 h 3761629"/>
              <a:gd name="connsiteX51" fmla="*/ 1945005 w 10090382"/>
              <a:gd name="connsiteY51" fmla="*/ 3279369 h 3761629"/>
              <a:gd name="connsiteX52" fmla="*/ 2012549 w 10090382"/>
              <a:gd name="connsiteY52" fmla="*/ 3279369 h 3761629"/>
              <a:gd name="connsiteX53" fmla="*/ 2080095 w 10090382"/>
              <a:gd name="connsiteY53" fmla="*/ 3237367 h 3761629"/>
              <a:gd name="connsiteX54" fmla="*/ 2298082 w 10090382"/>
              <a:gd name="connsiteY54" fmla="*/ 3279369 h 3761629"/>
              <a:gd name="connsiteX55" fmla="*/ 2298082 w 10090382"/>
              <a:gd name="connsiteY55" fmla="*/ 3265367 h 3761629"/>
              <a:gd name="connsiteX56" fmla="*/ 2325715 w 10090382"/>
              <a:gd name="connsiteY56" fmla="*/ 3279369 h 3761629"/>
              <a:gd name="connsiteX57" fmla="*/ 2407078 w 10090382"/>
              <a:gd name="connsiteY57" fmla="*/ 3279369 h 3761629"/>
              <a:gd name="connsiteX58" fmla="*/ 2407078 w 10090382"/>
              <a:gd name="connsiteY58" fmla="*/ 3251368 h 3761629"/>
              <a:gd name="connsiteX59" fmla="*/ 2434708 w 10090382"/>
              <a:gd name="connsiteY59" fmla="*/ 3265367 h 3761629"/>
              <a:gd name="connsiteX60" fmla="*/ 2434708 w 10090382"/>
              <a:gd name="connsiteY60" fmla="*/ 3251368 h 3761629"/>
              <a:gd name="connsiteX61" fmla="*/ 2460807 w 10090382"/>
              <a:gd name="connsiteY61" fmla="*/ 3265367 h 3761629"/>
              <a:gd name="connsiteX62" fmla="*/ 2474621 w 10090382"/>
              <a:gd name="connsiteY62" fmla="*/ 3265367 h 3761629"/>
              <a:gd name="connsiteX63" fmla="*/ 2474621 w 10090382"/>
              <a:gd name="connsiteY63" fmla="*/ 3210918 h 3761629"/>
              <a:gd name="connsiteX64" fmla="*/ 2543702 w 10090382"/>
              <a:gd name="connsiteY64" fmla="*/ 3224920 h 3761629"/>
              <a:gd name="connsiteX65" fmla="*/ 2583617 w 10090382"/>
              <a:gd name="connsiteY65" fmla="*/ 3224920 h 3761629"/>
              <a:gd name="connsiteX66" fmla="*/ 2734058 w 10090382"/>
              <a:gd name="connsiteY66" fmla="*/ 3168916 h 3761629"/>
              <a:gd name="connsiteX67" fmla="*/ 2720241 w 10090382"/>
              <a:gd name="connsiteY67" fmla="*/ 3140913 h 3761629"/>
              <a:gd name="connsiteX68" fmla="*/ 2720241 w 10090382"/>
              <a:gd name="connsiteY68" fmla="*/ 3128469 h 3761629"/>
              <a:gd name="connsiteX69" fmla="*/ 2760154 w 10090382"/>
              <a:gd name="connsiteY69" fmla="*/ 3100466 h 3761629"/>
              <a:gd name="connsiteX70" fmla="*/ 2692611 w 10090382"/>
              <a:gd name="connsiteY70" fmla="*/ 3058464 h 3761629"/>
              <a:gd name="connsiteX71" fmla="*/ 1822195 w 10090382"/>
              <a:gd name="connsiteY71" fmla="*/ 2935564 h 3761629"/>
              <a:gd name="connsiteX72" fmla="*/ 1794562 w 10090382"/>
              <a:gd name="connsiteY72" fmla="*/ 2990013 h 3761629"/>
              <a:gd name="connsiteX73" fmla="*/ 1794562 w 10090382"/>
              <a:gd name="connsiteY73" fmla="*/ 3018016 h 3761629"/>
              <a:gd name="connsiteX74" fmla="*/ 1836009 w 10090382"/>
              <a:gd name="connsiteY74" fmla="*/ 3058464 h 3761629"/>
              <a:gd name="connsiteX75" fmla="*/ 1889738 w 10090382"/>
              <a:gd name="connsiteY75" fmla="*/ 3044462 h 3761629"/>
              <a:gd name="connsiteX76" fmla="*/ 1889738 w 10090382"/>
              <a:gd name="connsiteY76" fmla="*/ 3058464 h 3761629"/>
              <a:gd name="connsiteX77" fmla="*/ 1931188 w 10090382"/>
              <a:gd name="connsiteY77" fmla="*/ 3044462 h 3761629"/>
              <a:gd name="connsiteX78" fmla="*/ 1931188 w 10090382"/>
              <a:gd name="connsiteY78" fmla="*/ 2990013 h 3761629"/>
              <a:gd name="connsiteX79" fmla="*/ 1875922 w 10090382"/>
              <a:gd name="connsiteY79" fmla="*/ 2948011 h 3761629"/>
              <a:gd name="connsiteX80" fmla="*/ 1875922 w 10090382"/>
              <a:gd name="connsiteY80" fmla="*/ 2935564 h 3761629"/>
              <a:gd name="connsiteX81" fmla="*/ 9655940 w 10090382"/>
              <a:gd name="connsiteY81" fmla="*/ 2797108 h 3761629"/>
              <a:gd name="connsiteX82" fmla="*/ 9737303 w 10090382"/>
              <a:gd name="connsiteY82" fmla="*/ 2811110 h 3761629"/>
              <a:gd name="connsiteX83" fmla="*/ 9737303 w 10090382"/>
              <a:gd name="connsiteY83" fmla="*/ 2893562 h 3761629"/>
              <a:gd name="connsiteX84" fmla="*/ 9709670 w 10090382"/>
              <a:gd name="connsiteY84" fmla="*/ 2935564 h 3761629"/>
              <a:gd name="connsiteX85" fmla="*/ 9709670 w 10090382"/>
              <a:gd name="connsiteY85" fmla="*/ 3072465 h 3761629"/>
              <a:gd name="connsiteX86" fmla="*/ 9642123 w 10090382"/>
              <a:gd name="connsiteY86" fmla="*/ 3114467 h 3761629"/>
              <a:gd name="connsiteX87" fmla="*/ 9655940 w 10090382"/>
              <a:gd name="connsiteY87" fmla="*/ 3140913 h 3761629"/>
              <a:gd name="connsiteX88" fmla="*/ 9655940 w 10090382"/>
              <a:gd name="connsiteY88" fmla="*/ 3154915 h 3761629"/>
              <a:gd name="connsiteX89" fmla="*/ 9642123 w 10090382"/>
              <a:gd name="connsiteY89" fmla="*/ 3154915 h 3761629"/>
              <a:gd name="connsiteX90" fmla="*/ 9628309 w 10090382"/>
              <a:gd name="connsiteY90" fmla="*/ 3140913 h 3761629"/>
              <a:gd name="connsiteX91" fmla="*/ 9600676 w 10090382"/>
              <a:gd name="connsiteY91" fmla="*/ 3154915 h 3761629"/>
              <a:gd name="connsiteX92" fmla="*/ 9546946 w 10090382"/>
              <a:gd name="connsiteY92" fmla="*/ 3154915 h 3761629"/>
              <a:gd name="connsiteX93" fmla="*/ 9546946 w 10090382"/>
              <a:gd name="connsiteY93" fmla="*/ 3140913 h 3761629"/>
              <a:gd name="connsiteX94" fmla="*/ 9560763 w 10090382"/>
              <a:gd name="connsiteY94" fmla="*/ 3114467 h 3761629"/>
              <a:gd name="connsiteX95" fmla="*/ 9546946 w 10090382"/>
              <a:gd name="connsiteY95" fmla="*/ 3058464 h 3761629"/>
              <a:gd name="connsiteX96" fmla="*/ 9573043 w 10090382"/>
              <a:gd name="connsiteY96" fmla="*/ 3058464 h 3761629"/>
              <a:gd name="connsiteX97" fmla="*/ 9573043 w 10090382"/>
              <a:gd name="connsiteY97" fmla="*/ 3044462 h 3761629"/>
              <a:gd name="connsiteX98" fmla="*/ 9533130 w 10090382"/>
              <a:gd name="connsiteY98" fmla="*/ 2948011 h 3761629"/>
              <a:gd name="connsiteX99" fmla="*/ 9655940 w 10090382"/>
              <a:gd name="connsiteY99" fmla="*/ 2797108 h 3761629"/>
              <a:gd name="connsiteX100" fmla="*/ 9370407 w 10090382"/>
              <a:gd name="connsiteY100" fmla="*/ 2646209 h 3761629"/>
              <a:gd name="connsiteX101" fmla="*/ 9382689 w 10090382"/>
              <a:gd name="connsiteY101" fmla="*/ 2672654 h 3761629"/>
              <a:gd name="connsiteX102" fmla="*/ 9382689 w 10090382"/>
              <a:gd name="connsiteY102" fmla="*/ 2742660 h 3761629"/>
              <a:gd name="connsiteX103" fmla="*/ 9328960 w 10090382"/>
              <a:gd name="connsiteY103" fmla="*/ 2755106 h 3761629"/>
              <a:gd name="connsiteX104" fmla="*/ 9328960 w 10090382"/>
              <a:gd name="connsiteY104" fmla="*/ 2686656 h 3761629"/>
              <a:gd name="connsiteX105" fmla="*/ 9370407 w 10090382"/>
              <a:gd name="connsiteY105" fmla="*/ 2646209 h 3761629"/>
              <a:gd name="connsiteX106" fmla="*/ 9424136 w 10090382"/>
              <a:gd name="connsiteY106" fmla="*/ 2549758 h 3761629"/>
              <a:gd name="connsiteX107" fmla="*/ 9437953 w 10090382"/>
              <a:gd name="connsiteY107" fmla="*/ 2549758 h 3761629"/>
              <a:gd name="connsiteX108" fmla="*/ 9437953 w 10090382"/>
              <a:gd name="connsiteY108" fmla="*/ 2576203 h 3761629"/>
              <a:gd name="connsiteX109" fmla="*/ 9410320 w 10090382"/>
              <a:gd name="connsiteY109" fmla="*/ 2604204 h 3761629"/>
              <a:gd name="connsiteX110" fmla="*/ 9382689 w 10090382"/>
              <a:gd name="connsiteY110" fmla="*/ 2576203 h 3761629"/>
              <a:gd name="connsiteX111" fmla="*/ 244083 w 10090382"/>
              <a:gd name="connsiteY111" fmla="*/ 2521754 h 3761629"/>
              <a:gd name="connsiteX112" fmla="*/ 244083 w 10090382"/>
              <a:gd name="connsiteY112" fmla="*/ 2549758 h 3761629"/>
              <a:gd name="connsiteX113" fmla="*/ 271717 w 10090382"/>
              <a:gd name="connsiteY113" fmla="*/ 2590205 h 3761629"/>
              <a:gd name="connsiteX114" fmla="*/ 271717 w 10090382"/>
              <a:gd name="connsiteY114" fmla="*/ 2604204 h 3761629"/>
              <a:gd name="connsiteX115" fmla="*/ 244083 w 10090382"/>
              <a:gd name="connsiteY115" fmla="*/ 2604204 h 3761629"/>
              <a:gd name="connsiteX116" fmla="*/ 313164 w 10090382"/>
              <a:gd name="connsiteY116" fmla="*/ 2783107 h 3761629"/>
              <a:gd name="connsiteX117" fmla="*/ 326981 w 10090382"/>
              <a:gd name="connsiteY117" fmla="*/ 2783107 h 3761629"/>
              <a:gd name="connsiteX118" fmla="*/ 326981 w 10090382"/>
              <a:gd name="connsiteY118" fmla="*/ 2686656 h 3761629"/>
              <a:gd name="connsiteX119" fmla="*/ 285533 w 10090382"/>
              <a:gd name="connsiteY119" fmla="*/ 2618205 h 3761629"/>
              <a:gd name="connsiteX120" fmla="*/ 285533 w 10090382"/>
              <a:gd name="connsiteY120" fmla="*/ 2604204 h 3761629"/>
              <a:gd name="connsiteX121" fmla="*/ 299347 w 10090382"/>
              <a:gd name="connsiteY121" fmla="*/ 2576203 h 3761629"/>
              <a:gd name="connsiteX122" fmla="*/ 271717 w 10090382"/>
              <a:gd name="connsiteY122" fmla="*/ 2521754 h 3761629"/>
              <a:gd name="connsiteX123" fmla="*/ 9138603 w 10090382"/>
              <a:gd name="connsiteY123" fmla="*/ 2411302 h 3761629"/>
              <a:gd name="connsiteX124" fmla="*/ 9138603 w 10090382"/>
              <a:gd name="connsiteY124" fmla="*/ 2479750 h 3761629"/>
              <a:gd name="connsiteX125" fmla="*/ 9083339 w 10090382"/>
              <a:gd name="connsiteY125" fmla="*/ 2479750 h 3761629"/>
              <a:gd name="connsiteX126" fmla="*/ 9083339 w 10090382"/>
              <a:gd name="connsiteY126" fmla="*/ 2453304 h 3761629"/>
              <a:gd name="connsiteX127" fmla="*/ 9138603 w 10090382"/>
              <a:gd name="connsiteY127" fmla="*/ 2411302 h 3761629"/>
              <a:gd name="connsiteX128" fmla="*/ 176537 w 10090382"/>
              <a:gd name="connsiteY128" fmla="*/ 2369297 h 3761629"/>
              <a:gd name="connsiteX129" fmla="*/ 190354 w 10090382"/>
              <a:gd name="connsiteY129" fmla="*/ 2397300 h 3761629"/>
              <a:gd name="connsiteX130" fmla="*/ 190354 w 10090382"/>
              <a:gd name="connsiteY130" fmla="*/ 2411302 h 3761629"/>
              <a:gd name="connsiteX131" fmla="*/ 176537 w 10090382"/>
              <a:gd name="connsiteY131" fmla="*/ 2411302 h 3761629"/>
              <a:gd name="connsiteX132" fmla="*/ 148907 w 10090382"/>
              <a:gd name="connsiteY132" fmla="*/ 2397300 h 3761629"/>
              <a:gd name="connsiteX133" fmla="*/ 190354 w 10090382"/>
              <a:gd name="connsiteY133" fmla="*/ 2465751 h 3761629"/>
              <a:gd name="connsiteX134" fmla="*/ 217987 w 10090382"/>
              <a:gd name="connsiteY134" fmla="*/ 2411302 h 3761629"/>
              <a:gd name="connsiteX135" fmla="*/ 217987 w 10090382"/>
              <a:gd name="connsiteY135" fmla="*/ 2383299 h 3761629"/>
              <a:gd name="connsiteX136" fmla="*/ 176537 w 10090382"/>
              <a:gd name="connsiteY136" fmla="*/ 2369297 h 3761629"/>
              <a:gd name="connsiteX137" fmla="*/ 3400303 w 10090382"/>
              <a:gd name="connsiteY137" fmla="*/ 2025493 h 3761629"/>
              <a:gd name="connsiteX138" fmla="*/ 3426400 w 10090382"/>
              <a:gd name="connsiteY138" fmla="*/ 2025493 h 3761629"/>
              <a:gd name="connsiteX139" fmla="*/ 3454033 w 10090382"/>
              <a:gd name="connsiteY139" fmla="*/ 2053496 h 3761629"/>
              <a:gd name="connsiteX140" fmla="*/ 3454033 w 10090382"/>
              <a:gd name="connsiteY140" fmla="*/ 2065940 h 3761629"/>
              <a:gd name="connsiteX141" fmla="*/ 3400303 w 10090382"/>
              <a:gd name="connsiteY141" fmla="*/ 2079941 h 3761629"/>
              <a:gd name="connsiteX142" fmla="*/ 7806115 w 10090382"/>
              <a:gd name="connsiteY142" fmla="*/ 1915040 h 3761629"/>
              <a:gd name="connsiteX143" fmla="*/ 7806115 w 10090382"/>
              <a:gd name="connsiteY143" fmla="*/ 1943043 h 3761629"/>
              <a:gd name="connsiteX144" fmla="*/ 7846027 w 10090382"/>
              <a:gd name="connsiteY144" fmla="*/ 1943043 h 3761629"/>
              <a:gd name="connsiteX145" fmla="*/ 7846027 w 10090382"/>
              <a:gd name="connsiteY145" fmla="*/ 1915040 h 3761629"/>
              <a:gd name="connsiteX146" fmla="*/ 9791032 w 10090382"/>
              <a:gd name="connsiteY146" fmla="*/ 1818589 h 3761629"/>
              <a:gd name="connsiteX147" fmla="*/ 9804846 w 10090382"/>
              <a:gd name="connsiteY147" fmla="*/ 1818589 h 3761629"/>
              <a:gd name="connsiteX148" fmla="*/ 9818663 w 10090382"/>
              <a:gd name="connsiteY148" fmla="*/ 1860591 h 3761629"/>
              <a:gd name="connsiteX149" fmla="*/ 9763399 w 10090382"/>
              <a:gd name="connsiteY149" fmla="*/ 1860591 h 3761629"/>
              <a:gd name="connsiteX150" fmla="*/ 9763399 w 10090382"/>
              <a:gd name="connsiteY150" fmla="*/ 1846589 h 3761629"/>
              <a:gd name="connsiteX151" fmla="*/ 9791032 w 10090382"/>
              <a:gd name="connsiteY151" fmla="*/ 1818589 h 3761629"/>
              <a:gd name="connsiteX152" fmla="*/ 3848559 w 10090382"/>
              <a:gd name="connsiteY152" fmla="*/ 1639686 h 3761629"/>
              <a:gd name="connsiteX153" fmla="*/ 3848559 w 10090382"/>
              <a:gd name="connsiteY153" fmla="*/ 1722135 h 3761629"/>
              <a:gd name="connsiteX154" fmla="*/ 3753383 w 10090382"/>
              <a:gd name="connsiteY154" fmla="*/ 1790586 h 3761629"/>
              <a:gd name="connsiteX155" fmla="*/ 3753383 w 10090382"/>
              <a:gd name="connsiteY155" fmla="*/ 1776584 h 3761629"/>
              <a:gd name="connsiteX156" fmla="*/ 3767197 w 10090382"/>
              <a:gd name="connsiteY156" fmla="*/ 1764140 h 3761629"/>
              <a:gd name="connsiteX157" fmla="*/ 3753383 w 10090382"/>
              <a:gd name="connsiteY157" fmla="*/ 1736137 h 3761629"/>
              <a:gd name="connsiteX158" fmla="*/ 3753383 w 10090382"/>
              <a:gd name="connsiteY158" fmla="*/ 1680133 h 3761629"/>
              <a:gd name="connsiteX159" fmla="*/ 3848559 w 10090382"/>
              <a:gd name="connsiteY159" fmla="*/ 1639686 h 3761629"/>
              <a:gd name="connsiteX160" fmla="*/ 3426400 w 10090382"/>
              <a:gd name="connsiteY160" fmla="*/ 1308325 h 3761629"/>
              <a:gd name="connsiteX161" fmla="*/ 3386487 w 10090382"/>
              <a:gd name="connsiteY161" fmla="*/ 1487228 h 3761629"/>
              <a:gd name="connsiteX162" fmla="*/ 3454033 w 10090382"/>
              <a:gd name="connsiteY162" fmla="*/ 1557234 h 3761629"/>
              <a:gd name="connsiteX163" fmla="*/ 3563026 w 10090382"/>
              <a:gd name="connsiteY163" fmla="*/ 1390777 h 3761629"/>
              <a:gd name="connsiteX164" fmla="*/ 3563026 w 10090382"/>
              <a:gd name="connsiteY164" fmla="*/ 1364329 h 3761629"/>
              <a:gd name="connsiteX165" fmla="*/ 3535393 w 10090382"/>
              <a:gd name="connsiteY165" fmla="*/ 1364329 h 3761629"/>
              <a:gd name="connsiteX166" fmla="*/ 3549210 w 10090382"/>
              <a:gd name="connsiteY166" fmla="*/ 1336329 h 3761629"/>
              <a:gd name="connsiteX167" fmla="*/ 3426400 w 10090382"/>
              <a:gd name="connsiteY167" fmla="*/ 1308325 h 3761629"/>
              <a:gd name="connsiteX168" fmla="*/ 3372670 w 10090382"/>
              <a:gd name="connsiteY168" fmla="*/ 1060972 h 3761629"/>
              <a:gd name="connsiteX169" fmla="*/ 3412583 w 10090382"/>
              <a:gd name="connsiteY169" fmla="*/ 1060972 h 3761629"/>
              <a:gd name="connsiteX170" fmla="*/ 3440216 w 10090382"/>
              <a:gd name="connsiteY170" fmla="*/ 1088975 h 3761629"/>
              <a:gd name="connsiteX171" fmla="*/ 3440216 w 10090382"/>
              <a:gd name="connsiteY171" fmla="*/ 1115421 h 3761629"/>
              <a:gd name="connsiteX172" fmla="*/ 3412583 w 10090382"/>
              <a:gd name="connsiteY172" fmla="*/ 1101422 h 3761629"/>
              <a:gd name="connsiteX173" fmla="*/ 3400303 w 10090382"/>
              <a:gd name="connsiteY173" fmla="*/ 1129422 h 3761629"/>
              <a:gd name="connsiteX174" fmla="*/ 3400303 w 10090382"/>
              <a:gd name="connsiteY174" fmla="*/ 1185426 h 3761629"/>
              <a:gd name="connsiteX175" fmla="*/ 3412583 w 10090382"/>
              <a:gd name="connsiteY175" fmla="*/ 1211874 h 3761629"/>
              <a:gd name="connsiteX176" fmla="*/ 3400303 w 10090382"/>
              <a:gd name="connsiteY176" fmla="*/ 1225876 h 3761629"/>
              <a:gd name="connsiteX177" fmla="*/ 3412583 w 10090382"/>
              <a:gd name="connsiteY177" fmla="*/ 1239875 h 3761629"/>
              <a:gd name="connsiteX178" fmla="*/ 3386487 w 10090382"/>
              <a:gd name="connsiteY178" fmla="*/ 1253876 h 3761629"/>
              <a:gd name="connsiteX179" fmla="*/ 3372670 w 10090382"/>
              <a:gd name="connsiteY179" fmla="*/ 1253876 h 3761629"/>
              <a:gd name="connsiteX180" fmla="*/ 3372670 w 10090382"/>
              <a:gd name="connsiteY180" fmla="*/ 1239875 h 3761629"/>
              <a:gd name="connsiteX181" fmla="*/ 3386487 w 10090382"/>
              <a:gd name="connsiteY181" fmla="*/ 1225876 h 3761629"/>
              <a:gd name="connsiteX182" fmla="*/ 3372670 w 10090382"/>
              <a:gd name="connsiteY182" fmla="*/ 1157425 h 3761629"/>
              <a:gd name="connsiteX183" fmla="*/ 3929922 w 10090382"/>
              <a:gd name="connsiteY183" fmla="*/ 868070 h 3761629"/>
              <a:gd name="connsiteX184" fmla="*/ 3971370 w 10090382"/>
              <a:gd name="connsiteY184" fmla="*/ 868070 h 3761629"/>
              <a:gd name="connsiteX185" fmla="*/ 3997466 w 10090382"/>
              <a:gd name="connsiteY185" fmla="*/ 936518 h 3761629"/>
              <a:gd name="connsiteX186" fmla="*/ 3997466 w 10090382"/>
              <a:gd name="connsiteY186" fmla="*/ 950519 h 3761629"/>
              <a:gd name="connsiteX187" fmla="*/ 3957553 w 10090382"/>
              <a:gd name="connsiteY187" fmla="*/ 950519 h 3761629"/>
              <a:gd name="connsiteX188" fmla="*/ 3916106 w 10090382"/>
              <a:gd name="connsiteY188" fmla="*/ 908517 h 3761629"/>
              <a:gd name="connsiteX189" fmla="*/ 3943736 w 10090382"/>
              <a:gd name="connsiteY189" fmla="*/ 908517 h 3761629"/>
              <a:gd name="connsiteX190" fmla="*/ 3943736 w 10090382"/>
              <a:gd name="connsiteY190" fmla="*/ 896070 h 3761629"/>
              <a:gd name="connsiteX191" fmla="*/ 3902290 w 10090382"/>
              <a:gd name="connsiteY191" fmla="*/ 896070 h 3761629"/>
              <a:gd name="connsiteX192" fmla="*/ 3929922 w 10090382"/>
              <a:gd name="connsiteY192" fmla="*/ 868070 h 3761629"/>
              <a:gd name="connsiteX193" fmla="*/ 6541170 w 10090382"/>
              <a:gd name="connsiteY193" fmla="*/ 854068 h 3761629"/>
              <a:gd name="connsiteX194" fmla="*/ 6499723 w 10090382"/>
              <a:gd name="connsiteY194" fmla="*/ 868070 h 3761629"/>
              <a:gd name="connsiteX195" fmla="*/ 6499723 w 10090382"/>
              <a:gd name="connsiteY195" fmla="*/ 896070 h 3761629"/>
              <a:gd name="connsiteX196" fmla="*/ 6513539 w 10090382"/>
              <a:gd name="connsiteY196" fmla="*/ 896070 h 3761629"/>
              <a:gd name="connsiteX197" fmla="*/ 6554987 w 10090382"/>
              <a:gd name="connsiteY197" fmla="*/ 882069 h 3761629"/>
              <a:gd name="connsiteX198" fmla="*/ 6554987 w 10090382"/>
              <a:gd name="connsiteY198" fmla="*/ 854068 h 3761629"/>
              <a:gd name="connsiteX199" fmla="*/ 6200373 w 10090382"/>
              <a:gd name="connsiteY199" fmla="*/ 729614 h 3761629"/>
              <a:gd name="connsiteX200" fmla="*/ 6228004 w 10090382"/>
              <a:gd name="connsiteY200" fmla="*/ 729614 h 3761629"/>
              <a:gd name="connsiteX201" fmla="*/ 6255637 w 10090382"/>
              <a:gd name="connsiteY201" fmla="*/ 757615 h 3761629"/>
              <a:gd name="connsiteX202" fmla="*/ 6200373 w 10090382"/>
              <a:gd name="connsiteY202" fmla="*/ 757615 h 3761629"/>
              <a:gd name="connsiteX203" fmla="*/ 5928654 w 10090382"/>
              <a:gd name="connsiteY203" fmla="*/ 701611 h 3761629"/>
              <a:gd name="connsiteX204" fmla="*/ 5983920 w 10090382"/>
              <a:gd name="connsiteY204" fmla="*/ 701611 h 3761629"/>
              <a:gd name="connsiteX205" fmla="*/ 5983920 w 10090382"/>
              <a:gd name="connsiteY205" fmla="*/ 729614 h 3761629"/>
              <a:gd name="connsiteX206" fmla="*/ 5928654 w 10090382"/>
              <a:gd name="connsiteY206" fmla="*/ 729614 h 3761629"/>
              <a:gd name="connsiteX207" fmla="*/ 6228004 w 10090382"/>
              <a:gd name="connsiteY207" fmla="*/ 633160 h 3761629"/>
              <a:gd name="connsiteX208" fmla="*/ 6255637 w 10090382"/>
              <a:gd name="connsiteY208" fmla="*/ 661163 h 3761629"/>
              <a:gd name="connsiteX209" fmla="*/ 6337000 w 10090382"/>
              <a:gd name="connsiteY209" fmla="*/ 661163 h 3761629"/>
              <a:gd name="connsiteX210" fmla="*/ 6337000 w 10090382"/>
              <a:gd name="connsiteY210" fmla="*/ 701611 h 3761629"/>
              <a:gd name="connsiteX211" fmla="*/ 6283270 w 10090382"/>
              <a:gd name="connsiteY211" fmla="*/ 729614 h 3761629"/>
              <a:gd name="connsiteX212" fmla="*/ 6269454 w 10090382"/>
              <a:gd name="connsiteY212" fmla="*/ 729614 h 3761629"/>
              <a:gd name="connsiteX213" fmla="*/ 6241820 w 10090382"/>
              <a:gd name="connsiteY213" fmla="*/ 689167 h 3761629"/>
              <a:gd name="connsiteX214" fmla="*/ 6241820 w 10090382"/>
              <a:gd name="connsiteY214" fmla="*/ 701611 h 3761629"/>
              <a:gd name="connsiteX215" fmla="*/ 6200373 w 10090382"/>
              <a:gd name="connsiteY215" fmla="*/ 689167 h 3761629"/>
              <a:gd name="connsiteX216" fmla="*/ 6200373 w 10090382"/>
              <a:gd name="connsiteY216" fmla="*/ 661163 h 3761629"/>
              <a:gd name="connsiteX217" fmla="*/ 6228004 w 10090382"/>
              <a:gd name="connsiteY217" fmla="*/ 633160 h 3761629"/>
              <a:gd name="connsiteX218" fmla="*/ 5914840 w 10090382"/>
              <a:gd name="connsiteY218" fmla="*/ 605160 h 3761629"/>
              <a:gd name="connsiteX219" fmla="*/ 5983920 w 10090382"/>
              <a:gd name="connsiteY219" fmla="*/ 619161 h 3761629"/>
              <a:gd name="connsiteX220" fmla="*/ 5983920 w 10090382"/>
              <a:gd name="connsiteY220" fmla="*/ 647162 h 3761629"/>
              <a:gd name="connsiteX221" fmla="*/ 5902558 w 10090382"/>
              <a:gd name="connsiteY221" fmla="*/ 647162 h 3761629"/>
              <a:gd name="connsiteX222" fmla="*/ 5874927 w 10090382"/>
              <a:gd name="connsiteY222" fmla="*/ 619161 h 3761629"/>
              <a:gd name="connsiteX223" fmla="*/ 5914840 w 10090382"/>
              <a:gd name="connsiteY223" fmla="*/ 605160 h 3761629"/>
              <a:gd name="connsiteX224" fmla="*/ 6065281 w 10090382"/>
              <a:gd name="connsiteY224" fmla="*/ 564712 h 3761629"/>
              <a:gd name="connsiteX225" fmla="*/ 6037650 w 10090382"/>
              <a:gd name="connsiteY225" fmla="*/ 605160 h 3761629"/>
              <a:gd name="connsiteX226" fmla="*/ 6051464 w 10090382"/>
              <a:gd name="connsiteY226" fmla="*/ 605160 h 3761629"/>
              <a:gd name="connsiteX227" fmla="*/ 6065281 w 10090382"/>
              <a:gd name="connsiteY227" fmla="*/ 592713 h 3761629"/>
              <a:gd name="connsiteX228" fmla="*/ 6065281 w 10090382"/>
              <a:gd name="connsiteY228" fmla="*/ 619161 h 3761629"/>
              <a:gd name="connsiteX229" fmla="*/ 6079097 w 10090382"/>
              <a:gd name="connsiteY229" fmla="*/ 619161 h 3761629"/>
              <a:gd name="connsiteX230" fmla="*/ 6105194 w 10090382"/>
              <a:gd name="connsiteY230" fmla="*/ 605160 h 3761629"/>
              <a:gd name="connsiteX231" fmla="*/ 6132827 w 10090382"/>
              <a:gd name="connsiteY231" fmla="*/ 633160 h 3761629"/>
              <a:gd name="connsiteX232" fmla="*/ 6119010 w 10090382"/>
              <a:gd name="connsiteY232" fmla="*/ 605160 h 3761629"/>
              <a:gd name="connsiteX233" fmla="*/ 6119010 w 10090382"/>
              <a:gd name="connsiteY233" fmla="*/ 592713 h 3761629"/>
              <a:gd name="connsiteX234" fmla="*/ 6146643 w 10090382"/>
              <a:gd name="connsiteY234" fmla="*/ 592713 h 3761629"/>
              <a:gd name="connsiteX235" fmla="*/ 6188091 w 10090382"/>
              <a:gd name="connsiteY235" fmla="*/ 633160 h 3761629"/>
              <a:gd name="connsiteX236" fmla="*/ 6200373 w 10090382"/>
              <a:gd name="connsiteY236" fmla="*/ 633160 h 3761629"/>
              <a:gd name="connsiteX237" fmla="*/ 6200373 w 10090382"/>
              <a:gd name="connsiteY237" fmla="*/ 647162 h 3761629"/>
              <a:gd name="connsiteX238" fmla="*/ 6160460 w 10090382"/>
              <a:gd name="connsiteY238" fmla="*/ 647162 h 3761629"/>
              <a:gd name="connsiteX239" fmla="*/ 6174274 w 10090382"/>
              <a:gd name="connsiteY239" fmla="*/ 675165 h 3761629"/>
              <a:gd name="connsiteX240" fmla="*/ 6174274 w 10090382"/>
              <a:gd name="connsiteY240" fmla="*/ 689167 h 3761629"/>
              <a:gd name="connsiteX241" fmla="*/ 6146643 w 10090382"/>
              <a:gd name="connsiteY241" fmla="*/ 729614 h 3761629"/>
              <a:gd name="connsiteX242" fmla="*/ 6119010 w 10090382"/>
              <a:gd name="connsiteY242" fmla="*/ 729614 h 3761629"/>
              <a:gd name="connsiteX243" fmla="*/ 6119010 w 10090382"/>
              <a:gd name="connsiteY243" fmla="*/ 701611 h 3761629"/>
              <a:gd name="connsiteX244" fmla="*/ 6132827 w 10090382"/>
              <a:gd name="connsiteY244" fmla="*/ 675165 h 3761629"/>
              <a:gd name="connsiteX245" fmla="*/ 6079097 w 10090382"/>
              <a:gd name="connsiteY245" fmla="*/ 675165 h 3761629"/>
              <a:gd name="connsiteX246" fmla="*/ 6079097 w 10090382"/>
              <a:gd name="connsiteY246" fmla="*/ 633160 h 3761629"/>
              <a:gd name="connsiteX247" fmla="*/ 6065281 w 10090382"/>
              <a:gd name="connsiteY247" fmla="*/ 633160 h 3761629"/>
              <a:gd name="connsiteX248" fmla="*/ 6065281 w 10090382"/>
              <a:gd name="connsiteY248" fmla="*/ 675165 h 3761629"/>
              <a:gd name="connsiteX249" fmla="*/ 5983920 w 10090382"/>
              <a:gd name="connsiteY249" fmla="*/ 605160 h 3761629"/>
              <a:gd name="connsiteX250" fmla="*/ 5983920 w 10090382"/>
              <a:gd name="connsiteY250" fmla="*/ 592713 h 3761629"/>
              <a:gd name="connsiteX251" fmla="*/ 5928654 w 10090382"/>
              <a:gd name="connsiteY251" fmla="*/ 564712 h 3761629"/>
              <a:gd name="connsiteX252" fmla="*/ 5983920 w 10090382"/>
              <a:gd name="connsiteY252" fmla="*/ 564712 h 3761629"/>
              <a:gd name="connsiteX253" fmla="*/ 5983920 w 10090382"/>
              <a:gd name="connsiteY253" fmla="*/ 592713 h 3761629"/>
              <a:gd name="connsiteX254" fmla="*/ 5928654 w 10090382"/>
              <a:gd name="connsiteY254" fmla="*/ 605160 h 3761629"/>
              <a:gd name="connsiteX255" fmla="*/ 5819661 w 10090382"/>
              <a:gd name="connsiteY255" fmla="*/ 550711 h 3761629"/>
              <a:gd name="connsiteX256" fmla="*/ 5819661 w 10090382"/>
              <a:gd name="connsiteY256" fmla="*/ 592713 h 3761629"/>
              <a:gd name="connsiteX257" fmla="*/ 5765931 w 10090382"/>
              <a:gd name="connsiteY257" fmla="*/ 592713 h 3761629"/>
              <a:gd name="connsiteX258" fmla="*/ 5765931 w 10090382"/>
              <a:gd name="connsiteY258" fmla="*/ 564712 h 3761629"/>
              <a:gd name="connsiteX259" fmla="*/ 5412852 w 10090382"/>
              <a:gd name="connsiteY259" fmla="*/ 508706 h 3761629"/>
              <a:gd name="connsiteX260" fmla="*/ 5438951 w 10090382"/>
              <a:gd name="connsiteY260" fmla="*/ 508706 h 3761629"/>
              <a:gd name="connsiteX261" fmla="*/ 5412852 w 10090382"/>
              <a:gd name="connsiteY261" fmla="*/ 536709 h 3761629"/>
              <a:gd name="connsiteX262" fmla="*/ 5385221 w 10090382"/>
              <a:gd name="connsiteY262" fmla="*/ 536709 h 3761629"/>
              <a:gd name="connsiteX263" fmla="*/ 5412852 w 10090382"/>
              <a:gd name="connsiteY263" fmla="*/ 508706 h 3761629"/>
              <a:gd name="connsiteX264" fmla="*/ 4637308 w 10090382"/>
              <a:gd name="connsiteY264" fmla="*/ 454260 h 3761629"/>
              <a:gd name="connsiteX265" fmla="*/ 4637615 w 10090382"/>
              <a:gd name="connsiteY265" fmla="*/ 454260 h 3761629"/>
              <a:gd name="connsiteX266" fmla="*/ 4637615 w 10090382"/>
              <a:gd name="connsiteY266" fmla="*/ 454584 h 3761629"/>
              <a:gd name="connsiteX267" fmla="*/ 517337 w 10090382"/>
              <a:gd name="connsiteY267" fmla="*/ 454260 h 3761629"/>
              <a:gd name="connsiteX268" fmla="*/ 517337 w 10090382"/>
              <a:gd name="connsiteY268" fmla="*/ 496262 h 3761629"/>
              <a:gd name="connsiteX269" fmla="*/ 543433 w 10090382"/>
              <a:gd name="connsiteY269" fmla="*/ 496262 h 3761629"/>
              <a:gd name="connsiteX270" fmla="*/ 543433 w 10090382"/>
              <a:gd name="connsiteY270" fmla="*/ 454260 h 3761629"/>
              <a:gd name="connsiteX271" fmla="*/ 5357588 w 10090382"/>
              <a:gd name="connsiteY271" fmla="*/ 426257 h 3761629"/>
              <a:gd name="connsiteX272" fmla="*/ 5371404 w 10090382"/>
              <a:gd name="connsiteY272" fmla="*/ 426257 h 3761629"/>
              <a:gd name="connsiteX273" fmla="*/ 5399038 w 10090382"/>
              <a:gd name="connsiteY273" fmla="*/ 440258 h 3761629"/>
              <a:gd name="connsiteX274" fmla="*/ 5412852 w 10090382"/>
              <a:gd name="connsiteY274" fmla="*/ 426257 h 3761629"/>
              <a:gd name="connsiteX275" fmla="*/ 5426668 w 10090382"/>
              <a:gd name="connsiteY275" fmla="*/ 454260 h 3761629"/>
              <a:gd name="connsiteX276" fmla="*/ 5426668 w 10090382"/>
              <a:gd name="connsiteY276" fmla="*/ 468259 h 3761629"/>
              <a:gd name="connsiteX277" fmla="*/ 5412852 w 10090382"/>
              <a:gd name="connsiteY277" fmla="*/ 496262 h 3761629"/>
              <a:gd name="connsiteX278" fmla="*/ 5357588 w 10090382"/>
              <a:gd name="connsiteY278" fmla="*/ 454260 h 3761629"/>
              <a:gd name="connsiteX279" fmla="*/ 5331491 w 10090382"/>
              <a:gd name="connsiteY279" fmla="*/ 468259 h 3761629"/>
              <a:gd name="connsiteX280" fmla="*/ 5331491 w 10090382"/>
              <a:gd name="connsiteY280" fmla="*/ 454260 h 3761629"/>
              <a:gd name="connsiteX281" fmla="*/ 5357588 w 10090382"/>
              <a:gd name="connsiteY281" fmla="*/ 426257 h 3761629"/>
              <a:gd name="connsiteX282" fmla="*/ 5004509 w 10090382"/>
              <a:gd name="connsiteY282" fmla="*/ 412255 h 3761629"/>
              <a:gd name="connsiteX283" fmla="*/ 5018325 w 10090382"/>
              <a:gd name="connsiteY283" fmla="*/ 412255 h 3761629"/>
              <a:gd name="connsiteX284" fmla="*/ 5058238 w 10090382"/>
              <a:gd name="connsiteY284" fmla="*/ 426257 h 3761629"/>
              <a:gd name="connsiteX285" fmla="*/ 5058238 w 10090382"/>
              <a:gd name="connsiteY285" fmla="*/ 440258 h 3761629"/>
              <a:gd name="connsiteX286" fmla="*/ 5018325 w 10090382"/>
              <a:gd name="connsiteY286" fmla="*/ 440258 h 3761629"/>
              <a:gd name="connsiteX287" fmla="*/ 5236312 w 10090382"/>
              <a:gd name="connsiteY287" fmla="*/ 399811 h 3761629"/>
              <a:gd name="connsiteX288" fmla="*/ 5167232 w 10090382"/>
              <a:gd name="connsiteY288" fmla="*/ 440258 h 3761629"/>
              <a:gd name="connsiteX289" fmla="*/ 5167232 w 10090382"/>
              <a:gd name="connsiteY289" fmla="*/ 412255 h 3761629"/>
              <a:gd name="connsiteX290" fmla="*/ 4909332 w 10090382"/>
              <a:gd name="connsiteY290" fmla="*/ 385809 h 3761629"/>
              <a:gd name="connsiteX291" fmla="*/ 4949245 w 10090382"/>
              <a:gd name="connsiteY291" fmla="*/ 385809 h 3761629"/>
              <a:gd name="connsiteX292" fmla="*/ 4949245 w 10090382"/>
              <a:gd name="connsiteY292" fmla="*/ 426257 h 3761629"/>
              <a:gd name="connsiteX293" fmla="*/ 4923148 w 10090382"/>
              <a:gd name="connsiteY293" fmla="*/ 426257 h 3761629"/>
              <a:gd name="connsiteX294" fmla="*/ 4909332 w 10090382"/>
              <a:gd name="connsiteY294" fmla="*/ 385809 h 3761629"/>
              <a:gd name="connsiteX295" fmla="*/ 4786522 w 10090382"/>
              <a:gd name="connsiteY295" fmla="*/ 343805 h 3761629"/>
              <a:gd name="connsiteX296" fmla="*/ 4854068 w 10090382"/>
              <a:gd name="connsiteY296" fmla="*/ 371808 h 3761629"/>
              <a:gd name="connsiteX297" fmla="*/ 4854068 w 10090382"/>
              <a:gd name="connsiteY297" fmla="*/ 385809 h 3761629"/>
              <a:gd name="connsiteX298" fmla="*/ 4827969 w 10090382"/>
              <a:gd name="connsiteY298" fmla="*/ 385809 h 3761629"/>
              <a:gd name="connsiteX299" fmla="*/ 4786522 w 10090382"/>
              <a:gd name="connsiteY299" fmla="*/ 371808 h 3761629"/>
              <a:gd name="connsiteX300" fmla="*/ 517337 w 10090382"/>
              <a:gd name="connsiteY300" fmla="*/ 343805 h 3761629"/>
              <a:gd name="connsiteX301" fmla="*/ 517337 w 10090382"/>
              <a:gd name="connsiteY301" fmla="*/ 385809 h 3761629"/>
              <a:gd name="connsiteX302" fmla="*/ 543433 w 10090382"/>
              <a:gd name="connsiteY302" fmla="*/ 385809 h 3761629"/>
              <a:gd name="connsiteX303" fmla="*/ 529617 w 10090382"/>
              <a:gd name="connsiteY303" fmla="*/ 357806 h 3761629"/>
              <a:gd name="connsiteX304" fmla="*/ 543433 w 10090382"/>
              <a:gd name="connsiteY304" fmla="*/ 343805 h 3761629"/>
              <a:gd name="connsiteX305" fmla="*/ 4663712 w 10090382"/>
              <a:gd name="connsiteY305" fmla="*/ 315804 h 3761629"/>
              <a:gd name="connsiteX306" fmla="*/ 4705159 w 10090382"/>
              <a:gd name="connsiteY306" fmla="*/ 315804 h 3761629"/>
              <a:gd name="connsiteX307" fmla="*/ 4705159 w 10090382"/>
              <a:gd name="connsiteY307" fmla="*/ 343805 h 3761629"/>
              <a:gd name="connsiteX308" fmla="*/ 4677528 w 10090382"/>
              <a:gd name="connsiteY308" fmla="*/ 371808 h 3761629"/>
              <a:gd name="connsiteX309" fmla="*/ 4637615 w 10090382"/>
              <a:gd name="connsiteY309" fmla="*/ 371808 h 3761629"/>
              <a:gd name="connsiteX310" fmla="*/ 4663712 w 10090382"/>
              <a:gd name="connsiteY310" fmla="*/ 315804 h 3761629"/>
              <a:gd name="connsiteX311" fmla="*/ 4582349 w 10090382"/>
              <a:gd name="connsiteY311" fmla="*/ 315804 h 3761629"/>
              <a:gd name="connsiteX312" fmla="*/ 4623799 w 10090382"/>
              <a:gd name="connsiteY312" fmla="*/ 329806 h 3761629"/>
              <a:gd name="connsiteX313" fmla="*/ 4623799 w 10090382"/>
              <a:gd name="connsiteY313" fmla="*/ 343805 h 3761629"/>
              <a:gd name="connsiteX314" fmla="*/ 4542436 w 10090382"/>
              <a:gd name="connsiteY314" fmla="*/ 343805 h 3761629"/>
              <a:gd name="connsiteX315" fmla="*/ 4542436 w 10090382"/>
              <a:gd name="connsiteY315" fmla="*/ 329806 h 3761629"/>
              <a:gd name="connsiteX316" fmla="*/ 4582349 w 10090382"/>
              <a:gd name="connsiteY316" fmla="*/ 315804 h 3761629"/>
              <a:gd name="connsiteX317" fmla="*/ 4352080 w 10090382"/>
              <a:gd name="connsiteY317" fmla="*/ 261355 h 3761629"/>
              <a:gd name="connsiteX318" fmla="*/ 4310632 w 10090382"/>
              <a:gd name="connsiteY318" fmla="*/ 275357 h 3761629"/>
              <a:gd name="connsiteX319" fmla="*/ 4310632 w 10090382"/>
              <a:gd name="connsiteY319" fmla="*/ 289356 h 3761629"/>
              <a:gd name="connsiteX320" fmla="*/ 4338266 w 10090382"/>
              <a:gd name="connsiteY320" fmla="*/ 289356 h 3761629"/>
              <a:gd name="connsiteX321" fmla="*/ 4338266 w 10090382"/>
              <a:gd name="connsiteY321" fmla="*/ 275357 h 3761629"/>
              <a:gd name="connsiteX322" fmla="*/ 4365896 w 10090382"/>
              <a:gd name="connsiteY322" fmla="*/ 289356 h 3761629"/>
              <a:gd name="connsiteX323" fmla="*/ 4378179 w 10090382"/>
              <a:gd name="connsiteY323" fmla="*/ 289356 h 3761629"/>
              <a:gd name="connsiteX324" fmla="*/ 4378179 w 10090382"/>
              <a:gd name="connsiteY324" fmla="*/ 275357 h 3761629"/>
              <a:gd name="connsiteX325" fmla="*/ 4352080 w 10090382"/>
              <a:gd name="connsiteY325" fmla="*/ 261355 h 3761629"/>
              <a:gd name="connsiteX326" fmla="*/ 1060772 w 10090382"/>
              <a:gd name="connsiteY326" fmla="*/ 178903 h 3761629"/>
              <a:gd name="connsiteX327" fmla="*/ 1033139 w 10090382"/>
              <a:gd name="connsiteY327" fmla="*/ 206906 h 3761629"/>
              <a:gd name="connsiteX328" fmla="*/ 1033139 w 10090382"/>
              <a:gd name="connsiteY328" fmla="*/ 233352 h 3761629"/>
              <a:gd name="connsiteX329" fmla="*/ 1060772 w 10090382"/>
              <a:gd name="connsiteY329" fmla="*/ 233352 h 3761629"/>
              <a:gd name="connsiteX330" fmla="*/ 1088403 w 10090382"/>
              <a:gd name="connsiteY330" fmla="*/ 206906 h 3761629"/>
              <a:gd name="connsiteX331" fmla="*/ 1088403 w 10090382"/>
              <a:gd name="connsiteY331" fmla="*/ 178903 h 3761629"/>
              <a:gd name="connsiteX332" fmla="*/ 1264943 w 10090382"/>
              <a:gd name="connsiteY332" fmla="*/ 82452 h 3761629"/>
              <a:gd name="connsiteX333" fmla="*/ 1237309 w 10090382"/>
              <a:gd name="connsiteY333" fmla="*/ 122899 h 3761629"/>
              <a:gd name="connsiteX334" fmla="*/ 1251126 w 10090382"/>
              <a:gd name="connsiteY334" fmla="*/ 136901 h 3761629"/>
              <a:gd name="connsiteX335" fmla="*/ 1237309 w 10090382"/>
              <a:gd name="connsiteY335" fmla="*/ 150903 h 3761629"/>
              <a:gd name="connsiteX336" fmla="*/ 1264943 w 10090382"/>
              <a:gd name="connsiteY336" fmla="*/ 150903 h 3761629"/>
              <a:gd name="connsiteX337" fmla="*/ 1304856 w 10090382"/>
              <a:gd name="connsiteY337" fmla="*/ 136901 h 3761629"/>
              <a:gd name="connsiteX338" fmla="*/ 1304856 w 10090382"/>
              <a:gd name="connsiteY338" fmla="*/ 122899 h 3761629"/>
              <a:gd name="connsiteX339" fmla="*/ 1264943 w 10090382"/>
              <a:gd name="connsiteY339" fmla="*/ 82452 h 3761629"/>
              <a:gd name="connsiteX340" fmla="*/ 3672020 w 10090382"/>
              <a:gd name="connsiteY340" fmla="*/ 40447 h 3761629"/>
              <a:gd name="connsiteX341" fmla="*/ 3685836 w 10090382"/>
              <a:gd name="connsiteY341" fmla="*/ 40447 h 3761629"/>
              <a:gd name="connsiteX342" fmla="*/ 3916106 w 10090382"/>
              <a:gd name="connsiteY342" fmla="*/ 96454 h 3761629"/>
              <a:gd name="connsiteX343" fmla="*/ 3916106 w 10090382"/>
              <a:gd name="connsiteY343" fmla="*/ 178903 h 3761629"/>
              <a:gd name="connsiteX344" fmla="*/ 3890007 w 10090382"/>
              <a:gd name="connsiteY344" fmla="*/ 178903 h 3761629"/>
              <a:gd name="connsiteX345" fmla="*/ 3862376 w 10090382"/>
              <a:gd name="connsiteY345" fmla="*/ 122899 h 3761629"/>
              <a:gd name="connsiteX346" fmla="*/ 3876193 w 10090382"/>
              <a:gd name="connsiteY346" fmla="*/ 96454 h 3761629"/>
              <a:gd name="connsiteX347" fmla="*/ 3794830 w 10090382"/>
              <a:gd name="connsiteY347" fmla="*/ 122899 h 3761629"/>
              <a:gd name="connsiteX348" fmla="*/ 3739566 w 10090382"/>
              <a:gd name="connsiteY348" fmla="*/ 110453 h 3761629"/>
              <a:gd name="connsiteX349" fmla="*/ 3699653 w 10090382"/>
              <a:gd name="connsiteY349" fmla="*/ 110453 h 3761629"/>
              <a:gd name="connsiteX350" fmla="*/ 3672020 w 10090382"/>
              <a:gd name="connsiteY350" fmla="*/ 82452 h 3761629"/>
              <a:gd name="connsiteX351" fmla="*/ 1998732 w 10090382"/>
              <a:gd name="connsiteY351" fmla="*/ 0 h 3761629"/>
              <a:gd name="connsiteX352" fmla="*/ 2012549 w 10090382"/>
              <a:gd name="connsiteY352" fmla="*/ 0 h 3761629"/>
              <a:gd name="connsiteX353" fmla="*/ 2026365 w 10090382"/>
              <a:gd name="connsiteY353" fmla="*/ 14002 h 3761629"/>
              <a:gd name="connsiteX354" fmla="*/ 2053998 w 10090382"/>
              <a:gd name="connsiteY354" fmla="*/ 0 h 3761629"/>
              <a:gd name="connsiteX355" fmla="*/ 2066278 w 10090382"/>
              <a:gd name="connsiteY355" fmla="*/ 0 h 3761629"/>
              <a:gd name="connsiteX356" fmla="*/ 2121542 w 10090382"/>
              <a:gd name="connsiteY356" fmla="*/ 40447 h 3761629"/>
              <a:gd name="connsiteX357" fmla="*/ 2121542 w 10090382"/>
              <a:gd name="connsiteY357" fmla="*/ 54449 h 3761629"/>
              <a:gd name="connsiteX358" fmla="*/ 2149175 w 10090382"/>
              <a:gd name="connsiteY358" fmla="*/ 54449 h 3761629"/>
              <a:gd name="connsiteX359" fmla="*/ 2149175 w 10090382"/>
              <a:gd name="connsiteY359" fmla="*/ 14002 h 3761629"/>
              <a:gd name="connsiteX360" fmla="*/ 2162992 w 10090382"/>
              <a:gd name="connsiteY360" fmla="*/ 26448 h 3761629"/>
              <a:gd name="connsiteX361" fmla="*/ 2189088 w 10090382"/>
              <a:gd name="connsiteY361" fmla="*/ 14002 h 3761629"/>
              <a:gd name="connsiteX362" fmla="*/ 2502255 w 10090382"/>
              <a:gd name="connsiteY362" fmla="*/ 136901 h 3761629"/>
              <a:gd name="connsiteX363" fmla="*/ 2502255 w 10090382"/>
              <a:gd name="connsiteY363" fmla="*/ 110453 h 3761629"/>
              <a:gd name="connsiteX364" fmla="*/ 2555984 w 10090382"/>
              <a:gd name="connsiteY364" fmla="*/ 110453 h 3761629"/>
              <a:gd name="connsiteX365" fmla="*/ 2583617 w 10090382"/>
              <a:gd name="connsiteY365" fmla="*/ 178903 h 3761629"/>
              <a:gd name="connsiteX366" fmla="*/ 2611248 w 10090382"/>
              <a:gd name="connsiteY366" fmla="*/ 178903 h 3761629"/>
              <a:gd name="connsiteX367" fmla="*/ 2625065 w 10090382"/>
              <a:gd name="connsiteY367" fmla="*/ 150903 h 3761629"/>
              <a:gd name="connsiteX368" fmla="*/ 2678794 w 10090382"/>
              <a:gd name="connsiteY368" fmla="*/ 164902 h 3761629"/>
              <a:gd name="connsiteX369" fmla="*/ 2720241 w 10090382"/>
              <a:gd name="connsiteY369" fmla="*/ 164902 h 3761629"/>
              <a:gd name="connsiteX370" fmla="*/ 3059504 w 10090382"/>
              <a:gd name="connsiteY370" fmla="*/ 247354 h 3761629"/>
              <a:gd name="connsiteX371" fmla="*/ 3073320 w 10090382"/>
              <a:gd name="connsiteY371" fmla="*/ 233352 h 3761629"/>
              <a:gd name="connsiteX372" fmla="*/ 3114771 w 10090382"/>
              <a:gd name="connsiteY372" fmla="*/ 303357 h 3761629"/>
              <a:gd name="connsiteX373" fmla="*/ 3127050 w 10090382"/>
              <a:gd name="connsiteY373" fmla="*/ 303357 h 3761629"/>
              <a:gd name="connsiteX374" fmla="*/ 3127050 w 10090382"/>
              <a:gd name="connsiteY374" fmla="*/ 289356 h 3761629"/>
              <a:gd name="connsiteX375" fmla="*/ 3100954 w 10090382"/>
              <a:gd name="connsiteY375" fmla="*/ 289356 h 3761629"/>
              <a:gd name="connsiteX376" fmla="*/ 3100954 w 10090382"/>
              <a:gd name="connsiteY376" fmla="*/ 275357 h 3761629"/>
              <a:gd name="connsiteX377" fmla="*/ 3154683 w 10090382"/>
              <a:gd name="connsiteY377" fmla="*/ 275357 h 3761629"/>
              <a:gd name="connsiteX378" fmla="*/ 3222227 w 10090382"/>
              <a:gd name="connsiteY378" fmla="*/ 343805 h 3761629"/>
              <a:gd name="connsiteX379" fmla="*/ 3236043 w 10090382"/>
              <a:gd name="connsiteY379" fmla="*/ 357806 h 3761629"/>
              <a:gd name="connsiteX380" fmla="*/ 3305124 w 10090382"/>
              <a:gd name="connsiteY380" fmla="*/ 343805 h 3761629"/>
              <a:gd name="connsiteX381" fmla="*/ 3372670 w 10090382"/>
              <a:gd name="connsiteY381" fmla="*/ 343805 h 3761629"/>
              <a:gd name="connsiteX382" fmla="*/ 3400303 w 10090382"/>
              <a:gd name="connsiteY382" fmla="*/ 357806 h 3761629"/>
              <a:gd name="connsiteX383" fmla="*/ 3400303 w 10090382"/>
              <a:gd name="connsiteY383" fmla="*/ 343805 h 3761629"/>
              <a:gd name="connsiteX384" fmla="*/ 3481664 w 10090382"/>
              <a:gd name="connsiteY384" fmla="*/ 385809 h 3761629"/>
              <a:gd name="connsiteX385" fmla="*/ 3507763 w 10090382"/>
              <a:gd name="connsiteY385" fmla="*/ 371808 h 3761629"/>
              <a:gd name="connsiteX386" fmla="*/ 3521577 w 10090382"/>
              <a:gd name="connsiteY386" fmla="*/ 371808 h 3761629"/>
              <a:gd name="connsiteX387" fmla="*/ 3590657 w 10090382"/>
              <a:gd name="connsiteY387" fmla="*/ 385809 h 3761629"/>
              <a:gd name="connsiteX388" fmla="*/ 3576843 w 10090382"/>
              <a:gd name="connsiteY388" fmla="*/ 357806 h 3761629"/>
              <a:gd name="connsiteX389" fmla="*/ 3644387 w 10090382"/>
              <a:gd name="connsiteY389" fmla="*/ 357806 h 3761629"/>
              <a:gd name="connsiteX390" fmla="*/ 3644387 w 10090382"/>
              <a:gd name="connsiteY390" fmla="*/ 385809 h 3761629"/>
              <a:gd name="connsiteX391" fmla="*/ 3658203 w 10090382"/>
              <a:gd name="connsiteY391" fmla="*/ 385809 h 3761629"/>
              <a:gd name="connsiteX392" fmla="*/ 3658203 w 10090382"/>
              <a:gd name="connsiteY392" fmla="*/ 357806 h 3761629"/>
              <a:gd name="connsiteX393" fmla="*/ 3739566 w 10090382"/>
              <a:gd name="connsiteY393" fmla="*/ 385809 h 3761629"/>
              <a:gd name="connsiteX394" fmla="*/ 3767197 w 10090382"/>
              <a:gd name="connsiteY394" fmla="*/ 357806 h 3761629"/>
              <a:gd name="connsiteX395" fmla="*/ 3807112 w 10090382"/>
              <a:gd name="connsiteY395" fmla="*/ 357806 h 3761629"/>
              <a:gd name="connsiteX396" fmla="*/ 4080363 w 10090382"/>
              <a:gd name="connsiteY396" fmla="*/ 412255 h 3761629"/>
              <a:gd name="connsiteX397" fmla="*/ 4215455 w 10090382"/>
              <a:gd name="connsiteY397" fmla="*/ 385809 h 3761629"/>
              <a:gd name="connsiteX398" fmla="*/ 4229270 w 10090382"/>
              <a:gd name="connsiteY398" fmla="*/ 357806 h 3761629"/>
              <a:gd name="connsiteX399" fmla="*/ 4215455 w 10090382"/>
              <a:gd name="connsiteY399" fmla="*/ 315804 h 3761629"/>
              <a:gd name="connsiteX400" fmla="*/ 4187822 w 10090382"/>
              <a:gd name="connsiteY400" fmla="*/ 329806 h 3761629"/>
              <a:gd name="connsiteX401" fmla="*/ 4161726 w 10090382"/>
              <a:gd name="connsiteY401" fmla="*/ 329806 h 3761629"/>
              <a:gd name="connsiteX402" fmla="*/ 4161726 w 10090382"/>
              <a:gd name="connsiteY402" fmla="*/ 303357 h 3761629"/>
              <a:gd name="connsiteX403" fmla="*/ 4201639 w 10090382"/>
              <a:gd name="connsiteY403" fmla="*/ 303357 h 3761629"/>
              <a:gd name="connsiteX404" fmla="*/ 4201639 w 10090382"/>
              <a:gd name="connsiteY404" fmla="*/ 289356 h 3761629"/>
              <a:gd name="connsiteX405" fmla="*/ 4187822 w 10090382"/>
              <a:gd name="connsiteY405" fmla="*/ 261355 h 3761629"/>
              <a:gd name="connsiteX406" fmla="*/ 4256903 w 10090382"/>
              <a:gd name="connsiteY406" fmla="*/ 219351 h 3761629"/>
              <a:gd name="connsiteX407" fmla="*/ 4324449 w 10090382"/>
              <a:gd name="connsiteY407" fmla="*/ 219351 h 3761629"/>
              <a:gd name="connsiteX408" fmla="*/ 4338266 w 10090382"/>
              <a:gd name="connsiteY408" fmla="*/ 233352 h 3761629"/>
              <a:gd name="connsiteX409" fmla="*/ 4365896 w 10090382"/>
              <a:gd name="connsiteY409" fmla="*/ 219351 h 3761629"/>
              <a:gd name="connsiteX410" fmla="*/ 4391995 w 10090382"/>
              <a:gd name="connsiteY410" fmla="*/ 219351 h 3761629"/>
              <a:gd name="connsiteX411" fmla="*/ 4487172 w 10090382"/>
              <a:gd name="connsiteY411" fmla="*/ 233352 h 3761629"/>
              <a:gd name="connsiteX412" fmla="*/ 4487172 w 10090382"/>
              <a:gd name="connsiteY412" fmla="*/ 261355 h 3761629"/>
              <a:gd name="connsiteX413" fmla="*/ 4447259 w 10090382"/>
              <a:gd name="connsiteY413" fmla="*/ 329806 h 3761629"/>
              <a:gd name="connsiteX414" fmla="*/ 4461076 w 10090382"/>
              <a:gd name="connsiteY414" fmla="*/ 329806 h 3761629"/>
              <a:gd name="connsiteX415" fmla="*/ 4487172 w 10090382"/>
              <a:gd name="connsiteY415" fmla="*/ 315804 h 3761629"/>
              <a:gd name="connsiteX416" fmla="*/ 4487172 w 10090382"/>
              <a:gd name="connsiteY416" fmla="*/ 343805 h 3761629"/>
              <a:gd name="connsiteX417" fmla="*/ 4447259 w 10090382"/>
              <a:gd name="connsiteY417" fmla="*/ 357806 h 3761629"/>
              <a:gd name="connsiteX418" fmla="*/ 4419626 w 10090382"/>
              <a:gd name="connsiteY418" fmla="*/ 343805 h 3761629"/>
              <a:gd name="connsiteX419" fmla="*/ 4296816 w 10090382"/>
              <a:gd name="connsiteY419" fmla="*/ 343805 h 3761629"/>
              <a:gd name="connsiteX420" fmla="*/ 4296816 w 10090382"/>
              <a:gd name="connsiteY420" fmla="*/ 315804 h 3761629"/>
              <a:gd name="connsiteX421" fmla="*/ 4282999 w 10090382"/>
              <a:gd name="connsiteY421" fmla="*/ 315804 h 3761629"/>
              <a:gd name="connsiteX422" fmla="*/ 4243086 w 10090382"/>
              <a:gd name="connsiteY422" fmla="*/ 343805 h 3761629"/>
              <a:gd name="connsiteX423" fmla="*/ 4243086 w 10090382"/>
              <a:gd name="connsiteY423" fmla="*/ 399811 h 3761629"/>
              <a:gd name="connsiteX424" fmla="*/ 4270719 w 10090382"/>
              <a:gd name="connsiteY424" fmla="*/ 385809 h 3761629"/>
              <a:gd name="connsiteX425" fmla="*/ 4282999 w 10090382"/>
              <a:gd name="connsiteY425" fmla="*/ 385809 h 3761629"/>
              <a:gd name="connsiteX426" fmla="*/ 4310632 w 10090382"/>
              <a:gd name="connsiteY426" fmla="*/ 426257 h 3761629"/>
              <a:gd name="connsiteX427" fmla="*/ 4365896 w 10090382"/>
              <a:gd name="connsiteY427" fmla="*/ 426257 h 3761629"/>
              <a:gd name="connsiteX428" fmla="*/ 4365896 w 10090382"/>
              <a:gd name="connsiteY428" fmla="*/ 399811 h 3761629"/>
              <a:gd name="connsiteX429" fmla="*/ 4352080 w 10090382"/>
              <a:gd name="connsiteY429" fmla="*/ 399811 h 3761629"/>
              <a:gd name="connsiteX430" fmla="*/ 4310632 w 10090382"/>
              <a:gd name="connsiteY430" fmla="*/ 412255 h 3761629"/>
              <a:gd name="connsiteX431" fmla="*/ 4296816 w 10090382"/>
              <a:gd name="connsiteY431" fmla="*/ 385809 h 3761629"/>
              <a:gd name="connsiteX432" fmla="*/ 4296816 w 10090382"/>
              <a:gd name="connsiteY432" fmla="*/ 371808 h 3761629"/>
              <a:gd name="connsiteX433" fmla="*/ 4391995 w 10090382"/>
              <a:gd name="connsiteY433" fmla="*/ 357806 h 3761629"/>
              <a:gd name="connsiteX434" fmla="*/ 4419626 w 10090382"/>
              <a:gd name="connsiteY434" fmla="*/ 385809 h 3761629"/>
              <a:gd name="connsiteX435" fmla="*/ 4391995 w 10090382"/>
              <a:gd name="connsiteY435" fmla="*/ 412255 h 3761629"/>
              <a:gd name="connsiteX436" fmla="*/ 4528619 w 10090382"/>
              <a:gd name="connsiteY436" fmla="*/ 468259 h 3761629"/>
              <a:gd name="connsiteX437" fmla="*/ 4568535 w 10090382"/>
              <a:gd name="connsiteY437" fmla="*/ 426257 h 3761629"/>
              <a:gd name="connsiteX438" fmla="*/ 4630707 w 10090382"/>
              <a:gd name="connsiteY438" fmla="*/ 447259 h 3761629"/>
              <a:gd name="connsiteX439" fmla="*/ 4637308 w 10090382"/>
              <a:gd name="connsiteY439" fmla="*/ 454260 h 3761629"/>
              <a:gd name="connsiteX440" fmla="*/ 4623799 w 10090382"/>
              <a:gd name="connsiteY440" fmla="*/ 454260 h 3761629"/>
              <a:gd name="connsiteX441" fmla="*/ 4568535 w 10090382"/>
              <a:gd name="connsiteY441" fmla="*/ 482260 h 3761629"/>
              <a:gd name="connsiteX442" fmla="*/ 4568535 w 10090382"/>
              <a:gd name="connsiteY442" fmla="*/ 508706 h 3761629"/>
              <a:gd name="connsiteX443" fmla="*/ 4623799 w 10090382"/>
              <a:gd name="connsiteY443" fmla="*/ 508706 h 3761629"/>
              <a:gd name="connsiteX444" fmla="*/ 4637615 w 10090382"/>
              <a:gd name="connsiteY444" fmla="*/ 468259 h 3761629"/>
              <a:gd name="connsiteX445" fmla="*/ 4637615 w 10090382"/>
              <a:gd name="connsiteY445" fmla="*/ 454584 h 3761629"/>
              <a:gd name="connsiteX446" fmla="*/ 4663712 w 10090382"/>
              <a:gd name="connsiteY446" fmla="*/ 482260 h 3761629"/>
              <a:gd name="connsiteX447" fmla="*/ 4732792 w 10090382"/>
              <a:gd name="connsiteY447" fmla="*/ 522708 h 3761629"/>
              <a:gd name="connsiteX448" fmla="*/ 4758888 w 10090382"/>
              <a:gd name="connsiteY448" fmla="*/ 508706 h 3761629"/>
              <a:gd name="connsiteX449" fmla="*/ 4827969 w 10090382"/>
              <a:gd name="connsiteY449" fmla="*/ 508706 h 3761629"/>
              <a:gd name="connsiteX450" fmla="*/ 4854068 w 10090382"/>
              <a:gd name="connsiteY450" fmla="*/ 522708 h 3761629"/>
              <a:gd name="connsiteX451" fmla="*/ 4867882 w 10090382"/>
              <a:gd name="connsiteY451" fmla="*/ 508706 h 3761629"/>
              <a:gd name="connsiteX452" fmla="*/ 4895515 w 10090382"/>
              <a:gd name="connsiteY452" fmla="*/ 536709 h 3761629"/>
              <a:gd name="connsiteX453" fmla="*/ 4895515 w 10090382"/>
              <a:gd name="connsiteY453" fmla="*/ 508706 h 3761629"/>
              <a:gd name="connsiteX454" fmla="*/ 4923148 w 10090382"/>
              <a:gd name="connsiteY454" fmla="*/ 508706 h 3761629"/>
              <a:gd name="connsiteX455" fmla="*/ 4923148 w 10090382"/>
              <a:gd name="connsiteY455" fmla="*/ 536709 h 3761629"/>
              <a:gd name="connsiteX456" fmla="*/ 4990692 w 10090382"/>
              <a:gd name="connsiteY456" fmla="*/ 522708 h 3761629"/>
              <a:gd name="connsiteX457" fmla="*/ 5018325 w 10090382"/>
              <a:gd name="connsiteY457" fmla="*/ 550711 h 3761629"/>
              <a:gd name="connsiteX458" fmla="*/ 5099688 w 10090382"/>
              <a:gd name="connsiteY458" fmla="*/ 536709 h 3761629"/>
              <a:gd name="connsiteX459" fmla="*/ 5208681 w 10090382"/>
              <a:gd name="connsiteY459" fmla="*/ 578714 h 3761629"/>
              <a:gd name="connsiteX460" fmla="*/ 5222498 w 10090382"/>
              <a:gd name="connsiteY460" fmla="*/ 564712 h 3761629"/>
              <a:gd name="connsiteX461" fmla="*/ 5317675 w 10090382"/>
              <a:gd name="connsiteY461" fmla="*/ 605160 h 3761629"/>
              <a:gd name="connsiteX462" fmla="*/ 5343771 w 10090382"/>
              <a:gd name="connsiteY462" fmla="*/ 592713 h 3761629"/>
              <a:gd name="connsiteX463" fmla="*/ 5412852 w 10090382"/>
              <a:gd name="connsiteY463" fmla="*/ 605160 h 3761629"/>
              <a:gd name="connsiteX464" fmla="*/ 5399038 w 10090382"/>
              <a:gd name="connsiteY464" fmla="*/ 633160 h 3761629"/>
              <a:gd name="connsiteX465" fmla="*/ 5426668 w 10090382"/>
              <a:gd name="connsiteY465" fmla="*/ 647162 h 3761629"/>
              <a:gd name="connsiteX466" fmla="*/ 5494215 w 10090382"/>
              <a:gd name="connsiteY466" fmla="*/ 647162 h 3761629"/>
              <a:gd name="connsiteX467" fmla="*/ 5521848 w 10090382"/>
              <a:gd name="connsiteY467" fmla="*/ 689167 h 3761629"/>
              <a:gd name="connsiteX468" fmla="*/ 5534127 w 10090382"/>
              <a:gd name="connsiteY468" fmla="*/ 689167 h 3761629"/>
              <a:gd name="connsiteX469" fmla="*/ 5521848 w 10090382"/>
              <a:gd name="connsiteY469" fmla="*/ 661163 h 3761629"/>
              <a:gd name="connsiteX470" fmla="*/ 5521848 w 10090382"/>
              <a:gd name="connsiteY470" fmla="*/ 647162 h 3761629"/>
              <a:gd name="connsiteX471" fmla="*/ 5547944 w 10090382"/>
              <a:gd name="connsiteY471" fmla="*/ 647162 h 3761629"/>
              <a:gd name="connsiteX472" fmla="*/ 5547944 w 10090382"/>
              <a:gd name="connsiteY472" fmla="*/ 689167 h 3761629"/>
              <a:gd name="connsiteX473" fmla="*/ 5561761 w 10090382"/>
              <a:gd name="connsiteY473" fmla="*/ 689167 h 3761629"/>
              <a:gd name="connsiteX474" fmla="*/ 5589391 w 10090382"/>
              <a:gd name="connsiteY474" fmla="*/ 675165 h 3761629"/>
              <a:gd name="connsiteX475" fmla="*/ 5603208 w 10090382"/>
              <a:gd name="connsiteY475" fmla="*/ 689167 h 3761629"/>
              <a:gd name="connsiteX476" fmla="*/ 5603208 w 10090382"/>
              <a:gd name="connsiteY476" fmla="*/ 675165 h 3761629"/>
              <a:gd name="connsiteX477" fmla="*/ 5629304 w 10090382"/>
              <a:gd name="connsiteY477" fmla="*/ 689167 h 3761629"/>
              <a:gd name="connsiteX478" fmla="*/ 5643121 w 10090382"/>
              <a:gd name="connsiteY478" fmla="*/ 689167 h 3761629"/>
              <a:gd name="connsiteX479" fmla="*/ 5629304 w 10090382"/>
              <a:gd name="connsiteY479" fmla="*/ 661163 h 3761629"/>
              <a:gd name="connsiteX480" fmla="*/ 5698387 w 10090382"/>
              <a:gd name="connsiteY480" fmla="*/ 675165 h 3761629"/>
              <a:gd name="connsiteX481" fmla="*/ 5738300 w 10090382"/>
              <a:gd name="connsiteY481" fmla="*/ 675165 h 3761629"/>
              <a:gd name="connsiteX482" fmla="*/ 5738300 w 10090382"/>
              <a:gd name="connsiteY482" fmla="*/ 689167 h 3761629"/>
              <a:gd name="connsiteX483" fmla="*/ 5724484 w 10090382"/>
              <a:gd name="connsiteY483" fmla="*/ 729614 h 3761629"/>
              <a:gd name="connsiteX484" fmla="*/ 5712201 w 10090382"/>
              <a:gd name="connsiteY484" fmla="*/ 729614 h 3761629"/>
              <a:gd name="connsiteX485" fmla="*/ 5712201 w 10090382"/>
              <a:gd name="connsiteY485" fmla="*/ 701611 h 3761629"/>
              <a:gd name="connsiteX486" fmla="*/ 5684571 w 10090382"/>
              <a:gd name="connsiteY486" fmla="*/ 701611 h 3761629"/>
              <a:gd name="connsiteX487" fmla="*/ 5656938 w 10090382"/>
              <a:gd name="connsiteY487" fmla="*/ 729614 h 3761629"/>
              <a:gd name="connsiteX488" fmla="*/ 5752114 w 10090382"/>
              <a:gd name="connsiteY488" fmla="*/ 771616 h 3761629"/>
              <a:gd name="connsiteX489" fmla="*/ 5819661 w 10090382"/>
              <a:gd name="connsiteY489" fmla="*/ 743616 h 3761629"/>
              <a:gd name="connsiteX490" fmla="*/ 5847294 w 10090382"/>
              <a:gd name="connsiteY490" fmla="*/ 785618 h 3761629"/>
              <a:gd name="connsiteX491" fmla="*/ 5888741 w 10090382"/>
              <a:gd name="connsiteY491" fmla="*/ 757615 h 3761629"/>
              <a:gd name="connsiteX492" fmla="*/ 6092914 w 10090382"/>
              <a:gd name="connsiteY492" fmla="*/ 854068 h 3761629"/>
              <a:gd name="connsiteX493" fmla="*/ 6092914 w 10090382"/>
              <a:gd name="connsiteY493" fmla="*/ 882069 h 3761629"/>
              <a:gd name="connsiteX494" fmla="*/ 6119010 w 10090382"/>
              <a:gd name="connsiteY494" fmla="*/ 868070 h 3761629"/>
              <a:gd name="connsiteX495" fmla="*/ 6146643 w 10090382"/>
              <a:gd name="connsiteY495" fmla="*/ 882069 h 3761629"/>
              <a:gd name="connsiteX496" fmla="*/ 6200373 w 10090382"/>
              <a:gd name="connsiteY496" fmla="*/ 840067 h 3761629"/>
              <a:gd name="connsiteX497" fmla="*/ 6214190 w 10090382"/>
              <a:gd name="connsiteY497" fmla="*/ 798064 h 3761629"/>
              <a:gd name="connsiteX498" fmla="*/ 6200373 w 10090382"/>
              <a:gd name="connsiteY498" fmla="*/ 785618 h 3761629"/>
              <a:gd name="connsiteX499" fmla="*/ 6228004 w 10090382"/>
              <a:gd name="connsiteY499" fmla="*/ 785618 h 3761629"/>
              <a:gd name="connsiteX500" fmla="*/ 6228004 w 10090382"/>
              <a:gd name="connsiteY500" fmla="*/ 840067 h 3761629"/>
              <a:gd name="connsiteX501" fmla="*/ 6309366 w 10090382"/>
              <a:gd name="connsiteY501" fmla="*/ 840067 h 3761629"/>
              <a:gd name="connsiteX502" fmla="*/ 6309366 w 10090382"/>
              <a:gd name="connsiteY502" fmla="*/ 812063 h 3761629"/>
              <a:gd name="connsiteX503" fmla="*/ 6255637 w 10090382"/>
              <a:gd name="connsiteY503" fmla="*/ 812063 h 3761629"/>
              <a:gd name="connsiteX504" fmla="*/ 6255637 w 10090382"/>
              <a:gd name="connsiteY504" fmla="*/ 785618 h 3761629"/>
              <a:gd name="connsiteX505" fmla="*/ 6390729 w 10090382"/>
              <a:gd name="connsiteY505" fmla="*/ 798064 h 3761629"/>
              <a:gd name="connsiteX506" fmla="*/ 6390729 w 10090382"/>
              <a:gd name="connsiteY506" fmla="*/ 840067 h 3761629"/>
              <a:gd name="connsiteX507" fmla="*/ 6337000 w 10090382"/>
              <a:gd name="connsiteY507" fmla="*/ 868070 h 3761629"/>
              <a:gd name="connsiteX508" fmla="*/ 6364630 w 10090382"/>
              <a:gd name="connsiteY508" fmla="*/ 882069 h 3761629"/>
              <a:gd name="connsiteX509" fmla="*/ 6378447 w 10090382"/>
              <a:gd name="connsiteY509" fmla="*/ 868070 h 3761629"/>
              <a:gd name="connsiteX510" fmla="*/ 6432177 w 10090382"/>
              <a:gd name="connsiteY510" fmla="*/ 896070 h 3761629"/>
              <a:gd name="connsiteX511" fmla="*/ 6473624 w 10090382"/>
              <a:gd name="connsiteY511" fmla="*/ 882069 h 3761629"/>
              <a:gd name="connsiteX512" fmla="*/ 6473624 w 10090382"/>
              <a:gd name="connsiteY512" fmla="*/ 868070 h 3761629"/>
              <a:gd name="connsiteX513" fmla="*/ 6418360 w 10090382"/>
              <a:gd name="connsiteY513" fmla="*/ 868070 h 3761629"/>
              <a:gd name="connsiteX514" fmla="*/ 6418360 w 10090382"/>
              <a:gd name="connsiteY514" fmla="*/ 840067 h 3761629"/>
              <a:gd name="connsiteX515" fmla="*/ 6499723 w 10090382"/>
              <a:gd name="connsiteY515" fmla="*/ 840067 h 3761629"/>
              <a:gd name="connsiteX516" fmla="*/ 6499723 w 10090382"/>
              <a:gd name="connsiteY516" fmla="*/ 812063 h 3761629"/>
              <a:gd name="connsiteX517" fmla="*/ 6418360 w 10090382"/>
              <a:gd name="connsiteY517" fmla="*/ 812063 h 3761629"/>
              <a:gd name="connsiteX518" fmla="*/ 6390729 w 10090382"/>
              <a:gd name="connsiteY518" fmla="*/ 757615 h 3761629"/>
              <a:gd name="connsiteX519" fmla="*/ 6364630 w 10090382"/>
              <a:gd name="connsiteY519" fmla="*/ 757615 h 3761629"/>
              <a:gd name="connsiteX520" fmla="*/ 6364630 w 10090382"/>
              <a:gd name="connsiteY520" fmla="*/ 729614 h 3761629"/>
              <a:gd name="connsiteX521" fmla="*/ 6445993 w 10090382"/>
              <a:gd name="connsiteY521" fmla="*/ 729614 h 3761629"/>
              <a:gd name="connsiteX522" fmla="*/ 6445993 w 10090382"/>
              <a:gd name="connsiteY522" fmla="*/ 771616 h 3761629"/>
              <a:gd name="connsiteX523" fmla="*/ 6487440 w 10090382"/>
              <a:gd name="connsiteY523" fmla="*/ 771616 h 3761629"/>
              <a:gd name="connsiteX524" fmla="*/ 6554987 w 10090382"/>
              <a:gd name="connsiteY524" fmla="*/ 757615 h 3761629"/>
              <a:gd name="connsiteX525" fmla="*/ 6554987 w 10090382"/>
              <a:gd name="connsiteY525" fmla="*/ 785618 h 3761629"/>
              <a:gd name="connsiteX526" fmla="*/ 6499723 w 10090382"/>
              <a:gd name="connsiteY526" fmla="*/ 785618 h 3761629"/>
              <a:gd name="connsiteX527" fmla="*/ 6541170 w 10090382"/>
              <a:gd name="connsiteY527" fmla="*/ 812063 h 3761629"/>
              <a:gd name="connsiteX528" fmla="*/ 6582620 w 10090382"/>
              <a:gd name="connsiteY528" fmla="*/ 798064 h 3761629"/>
              <a:gd name="connsiteX529" fmla="*/ 6582620 w 10090382"/>
              <a:gd name="connsiteY529" fmla="*/ 826065 h 3761629"/>
              <a:gd name="connsiteX530" fmla="*/ 6568803 w 10090382"/>
              <a:gd name="connsiteY530" fmla="*/ 854068 h 3761629"/>
              <a:gd name="connsiteX531" fmla="*/ 6582620 w 10090382"/>
              <a:gd name="connsiteY531" fmla="*/ 854068 h 3761629"/>
              <a:gd name="connsiteX532" fmla="*/ 6568803 w 10090382"/>
              <a:gd name="connsiteY532" fmla="*/ 882069 h 3761629"/>
              <a:gd name="connsiteX533" fmla="*/ 6568803 w 10090382"/>
              <a:gd name="connsiteY533" fmla="*/ 896070 h 3761629"/>
              <a:gd name="connsiteX534" fmla="*/ 6582620 w 10090382"/>
              <a:gd name="connsiteY534" fmla="*/ 896070 h 3761629"/>
              <a:gd name="connsiteX535" fmla="*/ 6663980 w 10090382"/>
              <a:gd name="connsiteY535" fmla="*/ 854068 h 3761629"/>
              <a:gd name="connsiteX536" fmla="*/ 6772974 w 10090382"/>
              <a:gd name="connsiteY536" fmla="*/ 896070 h 3761629"/>
              <a:gd name="connsiteX537" fmla="*/ 6759159 w 10090382"/>
              <a:gd name="connsiteY537" fmla="*/ 936518 h 3761629"/>
              <a:gd name="connsiteX538" fmla="*/ 6745343 w 10090382"/>
              <a:gd name="connsiteY538" fmla="*/ 936518 h 3761629"/>
              <a:gd name="connsiteX539" fmla="*/ 6717710 w 10090382"/>
              <a:gd name="connsiteY539" fmla="*/ 922519 h 3761629"/>
              <a:gd name="connsiteX540" fmla="*/ 6690076 w 10090382"/>
              <a:gd name="connsiteY540" fmla="*/ 978522 h 3761629"/>
              <a:gd name="connsiteX541" fmla="*/ 6690076 w 10090382"/>
              <a:gd name="connsiteY541" fmla="*/ 992524 h 3761629"/>
              <a:gd name="connsiteX542" fmla="*/ 6703893 w 10090382"/>
              <a:gd name="connsiteY542" fmla="*/ 992524 h 3761629"/>
              <a:gd name="connsiteX543" fmla="*/ 6717710 w 10090382"/>
              <a:gd name="connsiteY543" fmla="*/ 978522 h 3761629"/>
              <a:gd name="connsiteX544" fmla="*/ 6880433 w 10090382"/>
              <a:gd name="connsiteY544" fmla="*/ 992524 h 3761629"/>
              <a:gd name="connsiteX545" fmla="*/ 6880433 w 10090382"/>
              <a:gd name="connsiteY545" fmla="*/ 1004968 h 3761629"/>
              <a:gd name="connsiteX546" fmla="*/ 6854336 w 10090382"/>
              <a:gd name="connsiteY546" fmla="*/ 1004968 h 3761629"/>
              <a:gd name="connsiteX547" fmla="*/ 6854336 w 10090382"/>
              <a:gd name="connsiteY547" fmla="*/ 1018970 h 3761629"/>
              <a:gd name="connsiteX548" fmla="*/ 6975612 w 10090382"/>
              <a:gd name="connsiteY548" fmla="*/ 1018970 h 3761629"/>
              <a:gd name="connsiteX549" fmla="*/ 6963330 w 10090382"/>
              <a:gd name="connsiteY549" fmla="*/ 1046973 h 3761629"/>
              <a:gd name="connsiteX550" fmla="*/ 7017059 w 10090382"/>
              <a:gd name="connsiteY550" fmla="*/ 1074973 h 3761629"/>
              <a:gd name="connsiteX551" fmla="*/ 7044693 w 10090382"/>
              <a:gd name="connsiteY551" fmla="*/ 1060972 h 3761629"/>
              <a:gd name="connsiteX552" fmla="*/ 7070789 w 10090382"/>
              <a:gd name="connsiteY552" fmla="*/ 1060972 h 3761629"/>
              <a:gd name="connsiteX553" fmla="*/ 7070789 w 10090382"/>
              <a:gd name="connsiteY553" fmla="*/ 1115421 h 3761629"/>
              <a:gd name="connsiteX554" fmla="*/ 7098422 w 10090382"/>
              <a:gd name="connsiteY554" fmla="*/ 1101422 h 3761629"/>
              <a:gd name="connsiteX555" fmla="*/ 7112236 w 10090382"/>
              <a:gd name="connsiteY555" fmla="*/ 1115421 h 3761629"/>
              <a:gd name="connsiteX556" fmla="*/ 7126053 w 10090382"/>
              <a:gd name="connsiteY556" fmla="*/ 1101422 h 3761629"/>
              <a:gd name="connsiteX557" fmla="*/ 7139869 w 10090382"/>
              <a:gd name="connsiteY557" fmla="*/ 1115421 h 3761629"/>
              <a:gd name="connsiteX558" fmla="*/ 7126053 w 10090382"/>
              <a:gd name="connsiteY558" fmla="*/ 1143424 h 3761629"/>
              <a:gd name="connsiteX559" fmla="*/ 7126053 w 10090382"/>
              <a:gd name="connsiteY559" fmla="*/ 1171427 h 3761629"/>
              <a:gd name="connsiteX560" fmla="*/ 7153686 w 10090382"/>
              <a:gd name="connsiteY560" fmla="*/ 1171427 h 3761629"/>
              <a:gd name="connsiteX561" fmla="*/ 7153686 w 10090382"/>
              <a:gd name="connsiteY561" fmla="*/ 1157425 h 3761629"/>
              <a:gd name="connsiteX562" fmla="*/ 7139869 w 10090382"/>
              <a:gd name="connsiteY562" fmla="*/ 1129422 h 3761629"/>
              <a:gd name="connsiteX563" fmla="*/ 7165966 w 10090382"/>
              <a:gd name="connsiteY563" fmla="*/ 1115421 h 3761629"/>
              <a:gd name="connsiteX564" fmla="*/ 7179782 w 10090382"/>
              <a:gd name="connsiteY564" fmla="*/ 1115421 h 3761629"/>
              <a:gd name="connsiteX565" fmla="*/ 7207416 w 10090382"/>
              <a:gd name="connsiteY565" fmla="*/ 1157425 h 3761629"/>
              <a:gd name="connsiteX566" fmla="*/ 7221232 w 10090382"/>
              <a:gd name="connsiteY566" fmla="*/ 1157425 h 3761629"/>
              <a:gd name="connsiteX567" fmla="*/ 7274962 w 10090382"/>
              <a:gd name="connsiteY567" fmla="*/ 1143424 h 3761629"/>
              <a:gd name="connsiteX568" fmla="*/ 7344042 w 10090382"/>
              <a:gd name="connsiteY568" fmla="*/ 1157425 h 3761629"/>
              <a:gd name="connsiteX569" fmla="*/ 7344042 w 10090382"/>
              <a:gd name="connsiteY569" fmla="*/ 1197873 h 3761629"/>
              <a:gd name="connsiteX570" fmla="*/ 7316409 w 10090382"/>
              <a:gd name="connsiteY570" fmla="*/ 1197873 h 3761629"/>
              <a:gd name="connsiteX571" fmla="*/ 7316409 w 10090382"/>
              <a:gd name="connsiteY571" fmla="*/ 1211874 h 3761629"/>
              <a:gd name="connsiteX572" fmla="*/ 7344042 w 10090382"/>
              <a:gd name="connsiteY572" fmla="*/ 1239875 h 3761629"/>
              <a:gd name="connsiteX573" fmla="*/ 7425402 w 10090382"/>
              <a:gd name="connsiteY573" fmla="*/ 1239875 h 3761629"/>
              <a:gd name="connsiteX574" fmla="*/ 7764665 w 10090382"/>
              <a:gd name="connsiteY574" fmla="*/ 1308325 h 3761629"/>
              <a:gd name="connsiteX575" fmla="*/ 8390998 w 10090382"/>
              <a:gd name="connsiteY575" fmla="*/ 1390777 h 3761629"/>
              <a:gd name="connsiteX576" fmla="*/ 8430910 w 10090382"/>
              <a:gd name="connsiteY576" fmla="*/ 1390777 h 3761629"/>
              <a:gd name="connsiteX577" fmla="*/ 8430910 w 10090382"/>
              <a:gd name="connsiteY577" fmla="*/ 1418778 h 3761629"/>
              <a:gd name="connsiteX578" fmla="*/ 8499991 w 10090382"/>
              <a:gd name="connsiteY578" fmla="*/ 1404776 h 3761629"/>
              <a:gd name="connsiteX579" fmla="*/ 8512271 w 10090382"/>
              <a:gd name="connsiteY579" fmla="*/ 1404776 h 3761629"/>
              <a:gd name="connsiteX580" fmla="*/ 8567537 w 10090382"/>
              <a:gd name="connsiteY580" fmla="*/ 1446781 h 3761629"/>
              <a:gd name="connsiteX581" fmla="*/ 8906800 w 10090382"/>
              <a:gd name="connsiteY581" fmla="*/ 1543232 h 3761629"/>
              <a:gd name="connsiteX582" fmla="*/ 8934430 w 10090382"/>
              <a:gd name="connsiteY582" fmla="*/ 1597681 h 3761629"/>
              <a:gd name="connsiteX583" fmla="*/ 9029610 w 10090382"/>
              <a:gd name="connsiteY583" fmla="*/ 1597681 h 3761629"/>
              <a:gd name="connsiteX584" fmla="*/ 9029610 w 10090382"/>
              <a:gd name="connsiteY584" fmla="*/ 1611683 h 3761629"/>
              <a:gd name="connsiteX585" fmla="*/ 9071057 w 10090382"/>
              <a:gd name="connsiteY585" fmla="*/ 1611683 h 3761629"/>
              <a:gd name="connsiteX586" fmla="*/ 9166234 w 10090382"/>
              <a:gd name="connsiteY586" fmla="*/ 1694135 h 3761629"/>
              <a:gd name="connsiteX587" fmla="*/ 9382689 w 10090382"/>
              <a:gd name="connsiteY587" fmla="*/ 1832588 h 3761629"/>
              <a:gd name="connsiteX588" fmla="*/ 9382689 w 10090382"/>
              <a:gd name="connsiteY588" fmla="*/ 1915040 h 3761629"/>
              <a:gd name="connsiteX589" fmla="*/ 9642123 w 10090382"/>
              <a:gd name="connsiteY589" fmla="*/ 1969489 h 3761629"/>
              <a:gd name="connsiteX590" fmla="*/ 9642123 w 10090382"/>
              <a:gd name="connsiteY590" fmla="*/ 1957042 h 3761629"/>
              <a:gd name="connsiteX591" fmla="*/ 9682036 w 10090382"/>
              <a:gd name="connsiteY591" fmla="*/ 2039494 h 3761629"/>
              <a:gd name="connsiteX592" fmla="*/ 9737303 w 10090382"/>
              <a:gd name="connsiteY592" fmla="*/ 2039494 h 3761629"/>
              <a:gd name="connsiteX593" fmla="*/ 9723486 w 10090382"/>
              <a:gd name="connsiteY593" fmla="*/ 2011491 h 3761629"/>
              <a:gd name="connsiteX594" fmla="*/ 9818663 w 10090382"/>
              <a:gd name="connsiteY594" fmla="*/ 1997492 h 3761629"/>
              <a:gd name="connsiteX595" fmla="*/ 9872393 w 10090382"/>
              <a:gd name="connsiteY595" fmla="*/ 2011491 h 3761629"/>
              <a:gd name="connsiteX596" fmla="*/ 9872393 w 10090382"/>
              <a:gd name="connsiteY596" fmla="*/ 2025493 h 3761629"/>
              <a:gd name="connsiteX597" fmla="*/ 9804846 w 10090382"/>
              <a:gd name="connsiteY597" fmla="*/ 2025493 h 3761629"/>
              <a:gd name="connsiteX598" fmla="*/ 9804846 w 10090382"/>
              <a:gd name="connsiteY598" fmla="*/ 2039494 h 3761629"/>
              <a:gd name="connsiteX599" fmla="*/ 9886209 w 10090382"/>
              <a:gd name="connsiteY599" fmla="*/ 2039494 h 3761629"/>
              <a:gd name="connsiteX600" fmla="*/ 9872393 w 10090382"/>
              <a:gd name="connsiteY600" fmla="*/ 2065940 h 3761629"/>
              <a:gd name="connsiteX601" fmla="*/ 9886209 w 10090382"/>
              <a:gd name="connsiteY601" fmla="*/ 2065940 h 3761629"/>
              <a:gd name="connsiteX602" fmla="*/ 9981386 w 10090382"/>
              <a:gd name="connsiteY602" fmla="*/ 2025493 h 3761629"/>
              <a:gd name="connsiteX603" fmla="*/ 10009019 w 10090382"/>
              <a:gd name="connsiteY603" fmla="*/ 2053496 h 3761629"/>
              <a:gd name="connsiteX604" fmla="*/ 10022836 w 10090382"/>
              <a:gd name="connsiteY604" fmla="*/ 2039494 h 3761629"/>
              <a:gd name="connsiteX605" fmla="*/ 10076565 w 10090382"/>
              <a:gd name="connsiteY605" fmla="*/ 2176395 h 3761629"/>
              <a:gd name="connsiteX606" fmla="*/ 10062749 w 10090382"/>
              <a:gd name="connsiteY606" fmla="*/ 2204396 h 3761629"/>
              <a:gd name="connsiteX607" fmla="*/ 10090382 w 10090382"/>
              <a:gd name="connsiteY607" fmla="*/ 2246400 h 3761629"/>
              <a:gd name="connsiteX608" fmla="*/ 10090382 w 10090382"/>
              <a:gd name="connsiteY608" fmla="*/ 2369297 h 3761629"/>
              <a:gd name="connsiteX609" fmla="*/ 9995203 w 10090382"/>
              <a:gd name="connsiteY609" fmla="*/ 2453304 h 3761629"/>
              <a:gd name="connsiteX610" fmla="*/ 9967572 w 10090382"/>
              <a:gd name="connsiteY610" fmla="*/ 2479750 h 3761629"/>
              <a:gd name="connsiteX611" fmla="*/ 9981386 w 10090382"/>
              <a:gd name="connsiteY611" fmla="*/ 2507753 h 3761629"/>
              <a:gd name="connsiteX612" fmla="*/ 9981386 w 10090382"/>
              <a:gd name="connsiteY612" fmla="*/ 2549758 h 3761629"/>
              <a:gd name="connsiteX613" fmla="*/ 9953755 w 10090382"/>
              <a:gd name="connsiteY613" fmla="*/ 2604204 h 3761629"/>
              <a:gd name="connsiteX614" fmla="*/ 9927656 w 10090382"/>
              <a:gd name="connsiteY614" fmla="*/ 2604204 h 3761629"/>
              <a:gd name="connsiteX615" fmla="*/ 9900026 w 10090382"/>
              <a:gd name="connsiteY615" fmla="*/ 2521754 h 3761629"/>
              <a:gd name="connsiteX616" fmla="*/ 9900026 w 10090382"/>
              <a:gd name="connsiteY616" fmla="*/ 2535756 h 3761629"/>
              <a:gd name="connsiteX617" fmla="*/ 9791032 w 10090382"/>
              <a:gd name="connsiteY617" fmla="*/ 2507753 h 3761629"/>
              <a:gd name="connsiteX618" fmla="*/ 9777216 w 10090382"/>
              <a:gd name="connsiteY618" fmla="*/ 2507753 h 3761629"/>
              <a:gd name="connsiteX619" fmla="*/ 9751119 w 10090382"/>
              <a:gd name="connsiteY619" fmla="*/ 2535756 h 3761629"/>
              <a:gd name="connsiteX620" fmla="*/ 9668222 w 10090382"/>
              <a:gd name="connsiteY620" fmla="*/ 2507753 h 3761629"/>
              <a:gd name="connsiteX621" fmla="*/ 9628309 w 10090382"/>
              <a:gd name="connsiteY621" fmla="*/ 2507753 h 3761629"/>
              <a:gd name="connsiteX622" fmla="*/ 9424136 w 10090382"/>
              <a:gd name="connsiteY622" fmla="*/ 2411302 h 3761629"/>
              <a:gd name="connsiteX623" fmla="*/ 9410320 w 10090382"/>
              <a:gd name="connsiteY623" fmla="*/ 2425303 h 3761629"/>
              <a:gd name="connsiteX624" fmla="*/ 9342774 w 10090382"/>
              <a:gd name="connsiteY624" fmla="*/ 2383299 h 3761629"/>
              <a:gd name="connsiteX625" fmla="*/ 9342774 w 10090382"/>
              <a:gd name="connsiteY625" fmla="*/ 2397300 h 3761629"/>
              <a:gd name="connsiteX626" fmla="*/ 9233780 w 10090382"/>
              <a:gd name="connsiteY626" fmla="*/ 2356853 h 3761629"/>
              <a:gd name="connsiteX627" fmla="*/ 9178516 w 10090382"/>
              <a:gd name="connsiteY627" fmla="*/ 2369297 h 3761629"/>
              <a:gd name="connsiteX628" fmla="*/ 9192333 w 10090382"/>
              <a:gd name="connsiteY628" fmla="*/ 2342851 h 3761629"/>
              <a:gd name="connsiteX629" fmla="*/ 9192333 w 10090382"/>
              <a:gd name="connsiteY629" fmla="*/ 2328850 h 3761629"/>
              <a:gd name="connsiteX630" fmla="*/ 9110970 w 10090382"/>
              <a:gd name="connsiteY630" fmla="*/ 2328850 h 3761629"/>
              <a:gd name="connsiteX631" fmla="*/ 8920614 w 10090382"/>
              <a:gd name="connsiteY631" fmla="*/ 2258844 h 3761629"/>
              <a:gd name="connsiteX632" fmla="*/ 8648897 w 10090382"/>
              <a:gd name="connsiteY632" fmla="*/ 2190394 h 3761629"/>
              <a:gd name="connsiteX633" fmla="*/ 8635081 w 10090382"/>
              <a:gd name="connsiteY633" fmla="*/ 2176395 h 3761629"/>
              <a:gd name="connsiteX634" fmla="*/ 8635081 w 10090382"/>
              <a:gd name="connsiteY634" fmla="*/ 2204396 h 3761629"/>
              <a:gd name="connsiteX635" fmla="*/ 8581351 w 10090382"/>
              <a:gd name="connsiteY635" fmla="*/ 2149947 h 3761629"/>
              <a:gd name="connsiteX636" fmla="*/ 8553721 w 10090382"/>
              <a:gd name="connsiteY636" fmla="*/ 2162393 h 3761629"/>
              <a:gd name="connsiteX637" fmla="*/ 8539904 w 10090382"/>
              <a:gd name="connsiteY637" fmla="*/ 2162393 h 3761629"/>
              <a:gd name="connsiteX638" fmla="*/ 8512271 w 10090382"/>
              <a:gd name="connsiteY638" fmla="*/ 2107945 h 3761629"/>
              <a:gd name="connsiteX639" fmla="*/ 8390998 w 10090382"/>
              <a:gd name="connsiteY639" fmla="*/ 2079941 h 3761629"/>
              <a:gd name="connsiteX640" fmla="*/ 8363365 w 10090382"/>
              <a:gd name="connsiteY640" fmla="*/ 2093943 h 3761629"/>
              <a:gd name="connsiteX641" fmla="*/ 8254371 w 10090382"/>
              <a:gd name="connsiteY641" fmla="*/ 2065940 h 3761629"/>
              <a:gd name="connsiteX642" fmla="*/ 8186825 w 10090382"/>
              <a:gd name="connsiteY642" fmla="*/ 2065940 h 3761629"/>
              <a:gd name="connsiteX643" fmla="*/ 8186825 w 10090382"/>
              <a:gd name="connsiteY643" fmla="*/ 2011491 h 3761629"/>
              <a:gd name="connsiteX644" fmla="*/ 8173008 w 10090382"/>
              <a:gd name="connsiteY644" fmla="*/ 2011491 h 3761629"/>
              <a:gd name="connsiteX645" fmla="*/ 8173008 w 10090382"/>
              <a:gd name="connsiteY645" fmla="*/ 2039494 h 3761629"/>
              <a:gd name="connsiteX646" fmla="*/ 8064015 w 10090382"/>
              <a:gd name="connsiteY646" fmla="*/ 2011491 h 3761629"/>
              <a:gd name="connsiteX647" fmla="*/ 7982655 w 10090382"/>
              <a:gd name="connsiteY647" fmla="*/ 2039494 h 3761629"/>
              <a:gd name="connsiteX648" fmla="*/ 7832211 w 10090382"/>
              <a:gd name="connsiteY648" fmla="*/ 2039494 h 3761629"/>
              <a:gd name="connsiteX649" fmla="*/ 7819929 w 10090382"/>
              <a:gd name="connsiteY649" fmla="*/ 2053496 h 3761629"/>
              <a:gd name="connsiteX650" fmla="*/ 7724752 w 10090382"/>
              <a:gd name="connsiteY650" fmla="*/ 1957042 h 3761629"/>
              <a:gd name="connsiteX651" fmla="*/ 7724752 w 10090382"/>
              <a:gd name="connsiteY651" fmla="*/ 1929042 h 3761629"/>
              <a:gd name="connsiteX652" fmla="*/ 7750849 w 10090382"/>
              <a:gd name="connsiteY652" fmla="*/ 1929042 h 3761629"/>
              <a:gd name="connsiteX653" fmla="*/ 7750849 w 10090382"/>
              <a:gd name="connsiteY653" fmla="*/ 1887037 h 3761629"/>
              <a:gd name="connsiteX654" fmla="*/ 7697119 w 10090382"/>
              <a:gd name="connsiteY654" fmla="*/ 1860591 h 3761629"/>
              <a:gd name="connsiteX655" fmla="*/ 7697119 w 10090382"/>
              <a:gd name="connsiteY655" fmla="*/ 1887037 h 3761629"/>
              <a:gd name="connsiteX656" fmla="*/ 7669488 w 10090382"/>
              <a:gd name="connsiteY656" fmla="*/ 1887037 h 3761629"/>
              <a:gd name="connsiteX657" fmla="*/ 7560495 w 10090382"/>
              <a:gd name="connsiteY657" fmla="*/ 1804587 h 3761629"/>
              <a:gd name="connsiteX658" fmla="*/ 7383955 w 10090382"/>
              <a:gd name="connsiteY658" fmla="*/ 1680133 h 3761629"/>
              <a:gd name="connsiteX659" fmla="*/ 7330226 w 10090382"/>
              <a:gd name="connsiteY659" fmla="*/ 1694135 h 3761629"/>
              <a:gd name="connsiteX660" fmla="*/ 6663980 w 10090382"/>
              <a:gd name="connsiteY660" fmla="*/ 1460783 h 3761629"/>
              <a:gd name="connsiteX661" fmla="*/ 6350814 w 10090382"/>
              <a:gd name="connsiteY661" fmla="*/ 1294324 h 3761629"/>
              <a:gd name="connsiteX662" fmla="*/ 6309366 w 10090382"/>
              <a:gd name="connsiteY662" fmla="*/ 1253876 h 3761629"/>
              <a:gd name="connsiteX663" fmla="*/ 6241820 w 10090382"/>
              <a:gd name="connsiteY663" fmla="*/ 1267878 h 3761629"/>
              <a:gd name="connsiteX664" fmla="*/ 6037650 w 10090382"/>
              <a:gd name="connsiteY664" fmla="*/ 1171427 h 3761629"/>
              <a:gd name="connsiteX665" fmla="*/ 5983920 w 10090382"/>
              <a:gd name="connsiteY665" fmla="*/ 1171427 h 3761629"/>
              <a:gd name="connsiteX666" fmla="*/ 5561761 w 10090382"/>
              <a:gd name="connsiteY666" fmla="*/ 1004968 h 3761629"/>
              <a:gd name="connsiteX667" fmla="*/ 5534127 w 10090382"/>
              <a:gd name="connsiteY667" fmla="*/ 992524 h 3761629"/>
              <a:gd name="connsiteX668" fmla="*/ 5534127 w 10090382"/>
              <a:gd name="connsiteY668" fmla="*/ 1004968 h 3761629"/>
              <a:gd name="connsiteX669" fmla="*/ 5494215 w 10090382"/>
              <a:gd name="connsiteY669" fmla="*/ 964521 h 3761629"/>
              <a:gd name="connsiteX670" fmla="*/ 5262411 w 10090382"/>
              <a:gd name="connsiteY670" fmla="*/ 978522 h 3761629"/>
              <a:gd name="connsiteX671" fmla="*/ 5236312 w 10090382"/>
              <a:gd name="connsiteY671" fmla="*/ 964521 h 3761629"/>
              <a:gd name="connsiteX672" fmla="*/ 5194865 w 10090382"/>
              <a:gd name="connsiteY672" fmla="*/ 964521 h 3761629"/>
              <a:gd name="connsiteX673" fmla="*/ 5127319 w 10090382"/>
              <a:gd name="connsiteY673" fmla="*/ 882069 h 3761629"/>
              <a:gd name="connsiteX674" fmla="*/ 5032142 w 10090382"/>
              <a:gd name="connsiteY674" fmla="*/ 882069 h 3761629"/>
              <a:gd name="connsiteX675" fmla="*/ 4976878 w 10090382"/>
              <a:gd name="connsiteY675" fmla="*/ 868070 h 3761629"/>
              <a:gd name="connsiteX676" fmla="*/ 4923148 w 10090382"/>
              <a:gd name="connsiteY676" fmla="*/ 882069 h 3761629"/>
              <a:gd name="connsiteX677" fmla="*/ 4786522 w 10090382"/>
              <a:gd name="connsiteY677" fmla="*/ 868070 h 3761629"/>
              <a:gd name="connsiteX678" fmla="*/ 4786522 w 10090382"/>
              <a:gd name="connsiteY678" fmla="*/ 882069 h 3761629"/>
              <a:gd name="connsiteX679" fmla="*/ 4663712 w 10090382"/>
              <a:gd name="connsiteY679" fmla="*/ 840067 h 3761629"/>
              <a:gd name="connsiteX680" fmla="*/ 4487172 w 10090382"/>
              <a:gd name="connsiteY680" fmla="*/ 840067 h 3761629"/>
              <a:gd name="connsiteX681" fmla="*/ 4433442 w 10090382"/>
              <a:gd name="connsiteY681" fmla="*/ 854068 h 3761629"/>
              <a:gd name="connsiteX682" fmla="*/ 4378179 w 10090382"/>
              <a:gd name="connsiteY682" fmla="*/ 840067 h 3761629"/>
              <a:gd name="connsiteX683" fmla="*/ 4134093 w 10090382"/>
              <a:gd name="connsiteY683" fmla="*/ 854068 h 3761629"/>
              <a:gd name="connsiteX684" fmla="*/ 4120276 w 10090382"/>
              <a:gd name="connsiteY684" fmla="*/ 840067 h 3761629"/>
              <a:gd name="connsiteX685" fmla="*/ 4120276 w 10090382"/>
              <a:gd name="connsiteY685" fmla="*/ 854068 h 3761629"/>
              <a:gd name="connsiteX686" fmla="*/ 4092645 w 10090382"/>
              <a:gd name="connsiteY686" fmla="*/ 840067 h 3761629"/>
              <a:gd name="connsiteX687" fmla="*/ 4038916 w 10090382"/>
              <a:gd name="connsiteY687" fmla="*/ 854068 h 3761629"/>
              <a:gd name="connsiteX688" fmla="*/ 3916106 w 10090382"/>
              <a:gd name="connsiteY688" fmla="*/ 840067 h 3761629"/>
              <a:gd name="connsiteX689" fmla="*/ 3890007 w 10090382"/>
              <a:gd name="connsiteY689" fmla="*/ 840067 h 3761629"/>
              <a:gd name="connsiteX690" fmla="*/ 3848559 w 10090382"/>
              <a:gd name="connsiteY690" fmla="*/ 922519 h 3761629"/>
              <a:gd name="connsiteX691" fmla="*/ 3807112 w 10090382"/>
              <a:gd name="connsiteY691" fmla="*/ 922519 h 3761629"/>
              <a:gd name="connsiteX692" fmla="*/ 3807112 w 10090382"/>
              <a:gd name="connsiteY692" fmla="*/ 1032971 h 3761629"/>
              <a:gd name="connsiteX693" fmla="*/ 3711933 w 10090382"/>
              <a:gd name="connsiteY693" fmla="*/ 1281880 h 3761629"/>
              <a:gd name="connsiteX694" fmla="*/ 3699653 w 10090382"/>
              <a:gd name="connsiteY694" fmla="*/ 1281880 h 3761629"/>
              <a:gd name="connsiteX695" fmla="*/ 3699653 w 10090382"/>
              <a:gd name="connsiteY695" fmla="*/ 1625684 h 3761629"/>
              <a:gd name="connsiteX696" fmla="*/ 3630573 w 10090382"/>
              <a:gd name="connsiteY696" fmla="*/ 1832588 h 3761629"/>
              <a:gd name="connsiteX697" fmla="*/ 3590657 w 10090382"/>
              <a:gd name="connsiteY697" fmla="*/ 1887037 h 3761629"/>
              <a:gd name="connsiteX698" fmla="*/ 3590657 w 10090382"/>
              <a:gd name="connsiteY698" fmla="*/ 1983490 h 3761629"/>
              <a:gd name="connsiteX699" fmla="*/ 3507763 w 10090382"/>
              <a:gd name="connsiteY699" fmla="*/ 2079941 h 3761629"/>
              <a:gd name="connsiteX700" fmla="*/ 3507763 w 10090382"/>
              <a:gd name="connsiteY700" fmla="*/ 1997492 h 3761629"/>
              <a:gd name="connsiteX701" fmla="*/ 3454033 w 10090382"/>
              <a:gd name="connsiteY701" fmla="*/ 1969489 h 3761629"/>
              <a:gd name="connsiteX702" fmla="*/ 3467850 w 10090382"/>
              <a:gd name="connsiteY702" fmla="*/ 1969489 h 3761629"/>
              <a:gd name="connsiteX703" fmla="*/ 3495480 w 10090382"/>
              <a:gd name="connsiteY703" fmla="*/ 1983490 h 3761629"/>
              <a:gd name="connsiteX704" fmla="*/ 3495480 w 10090382"/>
              <a:gd name="connsiteY704" fmla="*/ 1969489 h 3761629"/>
              <a:gd name="connsiteX705" fmla="*/ 3481664 w 10090382"/>
              <a:gd name="connsiteY705" fmla="*/ 1957042 h 3761629"/>
              <a:gd name="connsiteX706" fmla="*/ 3507763 w 10090382"/>
              <a:gd name="connsiteY706" fmla="*/ 1957042 h 3761629"/>
              <a:gd name="connsiteX707" fmla="*/ 3481664 w 10090382"/>
              <a:gd name="connsiteY707" fmla="*/ 1915040 h 3761629"/>
              <a:gd name="connsiteX708" fmla="*/ 3535393 w 10090382"/>
              <a:gd name="connsiteY708" fmla="*/ 1901038 h 3761629"/>
              <a:gd name="connsiteX709" fmla="*/ 3535393 w 10090382"/>
              <a:gd name="connsiteY709" fmla="*/ 1873038 h 3761629"/>
              <a:gd name="connsiteX710" fmla="*/ 3521577 w 10090382"/>
              <a:gd name="connsiteY710" fmla="*/ 1846589 h 3761629"/>
              <a:gd name="connsiteX711" fmla="*/ 3535393 w 10090382"/>
              <a:gd name="connsiteY711" fmla="*/ 1832588 h 3761629"/>
              <a:gd name="connsiteX712" fmla="*/ 3507763 w 10090382"/>
              <a:gd name="connsiteY712" fmla="*/ 1832588 h 3761629"/>
              <a:gd name="connsiteX713" fmla="*/ 3521577 w 10090382"/>
              <a:gd name="connsiteY713" fmla="*/ 1818589 h 3761629"/>
              <a:gd name="connsiteX714" fmla="*/ 3495480 w 10090382"/>
              <a:gd name="connsiteY714" fmla="*/ 1750138 h 3761629"/>
              <a:gd name="connsiteX715" fmla="*/ 3507763 w 10090382"/>
              <a:gd name="connsiteY715" fmla="*/ 1680133 h 3761629"/>
              <a:gd name="connsiteX716" fmla="*/ 3507763 w 10090382"/>
              <a:gd name="connsiteY716" fmla="*/ 1583679 h 3761629"/>
              <a:gd name="connsiteX717" fmla="*/ 3495480 w 10090382"/>
              <a:gd name="connsiteY717" fmla="*/ 1583679 h 3761629"/>
              <a:gd name="connsiteX718" fmla="*/ 3467850 w 10090382"/>
              <a:gd name="connsiteY718" fmla="*/ 1597681 h 3761629"/>
              <a:gd name="connsiteX719" fmla="*/ 3412583 w 10090382"/>
              <a:gd name="connsiteY719" fmla="*/ 1583679 h 3761629"/>
              <a:gd name="connsiteX720" fmla="*/ 3291311 w 10090382"/>
              <a:gd name="connsiteY720" fmla="*/ 1694135 h 3761629"/>
              <a:gd name="connsiteX721" fmla="*/ 3291311 w 10090382"/>
              <a:gd name="connsiteY721" fmla="*/ 1776584 h 3761629"/>
              <a:gd name="connsiteX722" fmla="*/ 3249860 w 10090382"/>
              <a:gd name="connsiteY722" fmla="*/ 1846589 h 3761629"/>
              <a:gd name="connsiteX723" fmla="*/ 3154683 w 10090382"/>
              <a:gd name="connsiteY723" fmla="*/ 1997492 h 3761629"/>
              <a:gd name="connsiteX724" fmla="*/ 3127050 w 10090382"/>
              <a:gd name="connsiteY724" fmla="*/ 2011491 h 3761629"/>
              <a:gd name="connsiteX725" fmla="*/ 3127050 w 10090382"/>
              <a:gd name="connsiteY725" fmla="*/ 2107945 h 3761629"/>
              <a:gd name="connsiteX726" fmla="*/ 3073320 w 10090382"/>
              <a:gd name="connsiteY726" fmla="*/ 2218397 h 3761629"/>
              <a:gd name="connsiteX727" fmla="*/ 3045690 w 10090382"/>
              <a:gd name="connsiteY727" fmla="*/ 2246400 h 3761629"/>
              <a:gd name="connsiteX728" fmla="*/ 3031873 w 10090382"/>
              <a:gd name="connsiteY728" fmla="*/ 2232399 h 3761629"/>
              <a:gd name="connsiteX729" fmla="*/ 2910598 w 10090382"/>
              <a:gd name="connsiteY729" fmla="*/ 2286848 h 3761629"/>
              <a:gd name="connsiteX730" fmla="*/ 2882967 w 10090382"/>
              <a:gd name="connsiteY730" fmla="*/ 2232399 h 3761629"/>
              <a:gd name="connsiteX731" fmla="*/ 2882967 w 10090382"/>
              <a:gd name="connsiteY731" fmla="*/ 2218397 h 3761629"/>
              <a:gd name="connsiteX732" fmla="*/ 2910598 w 10090382"/>
              <a:gd name="connsiteY732" fmla="*/ 2176395 h 3761629"/>
              <a:gd name="connsiteX733" fmla="*/ 2910598 w 10090382"/>
              <a:gd name="connsiteY733" fmla="*/ 2162393 h 3761629"/>
              <a:gd name="connsiteX734" fmla="*/ 2882967 w 10090382"/>
              <a:gd name="connsiteY734" fmla="*/ 2162393 h 3761629"/>
              <a:gd name="connsiteX735" fmla="*/ 2882967 w 10090382"/>
              <a:gd name="connsiteY735" fmla="*/ 2149947 h 3761629"/>
              <a:gd name="connsiteX736" fmla="*/ 3059504 w 10090382"/>
              <a:gd name="connsiteY736" fmla="*/ 1790586 h 3761629"/>
              <a:gd name="connsiteX737" fmla="*/ 3140867 w 10090382"/>
              <a:gd name="connsiteY737" fmla="*/ 1694135 h 3761629"/>
              <a:gd name="connsiteX738" fmla="*/ 3291311 w 10090382"/>
              <a:gd name="connsiteY738" fmla="*/ 1543232 h 3761629"/>
              <a:gd name="connsiteX739" fmla="*/ 3345037 w 10090382"/>
              <a:gd name="connsiteY739" fmla="*/ 1404776 h 3761629"/>
              <a:gd name="connsiteX740" fmla="*/ 3345037 w 10090382"/>
              <a:gd name="connsiteY740" fmla="*/ 1281880 h 3761629"/>
              <a:gd name="connsiteX741" fmla="*/ 3412583 w 10090382"/>
              <a:gd name="connsiteY741" fmla="*/ 1253876 h 3761629"/>
              <a:gd name="connsiteX742" fmla="*/ 3440216 w 10090382"/>
              <a:gd name="connsiteY742" fmla="*/ 1281880 h 3761629"/>
              <a:gd name="connsiteX743" fmla="*/ 3454033 w 10090382"/>
              <a:gd name="connsiteY743" fmla="*/ 1281880 h 3761629"/>
              <a:gd name="connsiteX744" fmla="*/ 3535393 w 10090382"/>
              <a:gd name="connsiteY744" fmla="*/ 1211874 h 3761629"/>
              <a:gd name="connsiteX745" fmla="*/ 3563026 w 10090382"/>
              <a:gd name="connsiteY745" fmla="*/ 1129422 h 3761629"/>
              <a:gd name="connsiteX746" fmla="*/ 3576843 w 10090382"/>
              <a:gd name="connsiteY746" fmla="*/ 1129422 h 3761629"/>
              <a:gd name="connsiteX747" fmla="*/ 3563026 w 10090382"/>
              <a:gd name="connsiteY747" fmla="*/ 1101422 h 3761629"/>
              <a:gd name="connsiteX748" fmla="*/ 3563026 w 10090382"/>
              <a:gd name="connsiteY748" fmla="*/ 1060972 h 3761629"/>
              <a:gd name="connsiteX749" fmla="*/ 3590657 w 10090382"/>
              <a:gd name="connsiteY749" fmla="*/ 1046973 h 3761629"/>
              <a:gd name="connsiteX750" fmla="*/ 3644387 w 10090382"/>
              <a:gd name="connsiteY750" fmla="*/ 840067 h 3761629"/>
              <a:gd name="connsiteX751" fmla="*/ 3644387 w 10090382"/>
              <a:gd name="connsiteY751" fmla="*/ 826065 h 3761629"/>
              <a:gd name="connsiteX752" fmla="*/ 3604474 w 10090382"/>
              <a:gd name="connsiteY752" fmla="*/ 785618 h 3761629"/>
              <a:gd name="connsiteX753" fmla="*/ 3576843 w 10090382"/>
              <a:gd name="connsiteY753" fmla="*/ 798064 h 3761629"/>
              <a:gd name="connsiteX754" fmla="*/ 3549210 w 10090382"/>
              <a:gd name="connsiteY754" fmla="*/ 785618 h 3761629"/>
              <a:gd name="connsiteX755" fmla="*/ 3549210 w 10090382"/>
              <a:gd name="connsiteY755" fmla="*/ 798064 h 3761629"/>
              <a:gd name="connsiteX756" fmla="*/ 3521577 w 10090382"/>
              <a:gd name="connsiteY756" fmla="*/ 785618 h 3761629"/>
              <a:gd name="connsiteX757" fmla="*/ 3426400 w 10090382"/>
              <a:gd name="connsiteY757" fmla="*/ 785618 h 3761629"/>
              <a:gd name="connsiteX758" fmla="*/ 3331223 w 10090382"/>
              <a:gd name="connsiteY758" fmla="*/ 798064 h 3761629"/>
              <a:gd name="connsiteX759" fmla="*/ 3331223 w 10090382"/>
              <a:gd name="connsiteY759" fmla="*/ 785618 h 3761629"/>
              <a:gd name="connsiteX760" fmla="*/ 3305124 w 10090382"/>
              <a:gd name="connsiteY760" fmla="*/ 798064 h 3761629"/>
              <a:gd name="connsiteX761" fmla="*/ 3249860 w 10090382"/>
              <a:gd name="connsiteY761" fmla="*/ 771616 h 3761629"/>
              <a:gd name="connsiteX762" fmla="*/ 3249860 w 10090382"/>
              <a:gd name="connsiteY762" fmla="*/ 785618 h 3761629"/>
              <a:gd name="connsiteX763" fmla="*/ 3222227 w 10090382"/>
              <a:gd name="connsiteY763" fmla="*/ 771616 h 3761629"/>
              <a:gd name="connsiteX764" fmla="*/ 3100954 w 10090382"/>
              <a:gd name="connsiteY764" fmla="*/ 798064 h 3761629"/>
              <a:gd name="connsiteX765" fmla="*/ 2978144 w 10090382"/>
              <a:gd name="connsiteY765" fmla="*/ 785618 h 3761629"/>
              <a:gd name="connsiteX766" fmla="*/ 2720241 w 10090382"/>
              <a:gd name="connsiteY766" fmla="*/ 868070 h 3761629"/>
              <a:gd name="connsiteX767" fmla="*/ 2706427 w 10090382"/>
              <a:gd name="connsiteY767" fmla="*/ 882069 h 3761629"/>
              <a:gd name="connsiteX768" fmla="*/ 2678794 w 10090382"/>
              <a:gd name="connsiteY768" fmla="*/ 868070 h 3761629"/>
              <a:gd name="connsiteX769" fmla="*/ 2339531 w 10090382"/>
              <a:gd name="connsiteY769" fmla="*/ 922519 h 3761629"/>
              <a:gd name="connsiteX770" fmla="*/ 2258169 w 10090382"/>
              <a:gd name="connsiteY770" fmla="*/ 896070 h 3761629"/>
              <a:gd name="connsiteX771" fmla="*/ 2080095 w 10090382"/>
              <a:gd name="connsiteY771" fmla="*/ 922519 h 3761629"/>
              <a:gd name="connsiteX772" fmla="*/ 1971101 w 10090382"/>
              <a:gd name="connsiteY772" fmla="*/ 868070 h 3761629"/>
              <a:gd name="connsiteX773" fmla="*/ 1780745 w 10090382"/>
              <a:gd name="connsiteY773" fmla="*/ 882069 h 3761629"/>
              <a:gd name="connsiteX774" fmla="*/ 1618022 w 10090382"/>
              <a:gd name="connsiteY774" fmla="*/ 882069 h 3761629"/>
              <a:gd name="connsiteX775" fmla="*/ 1373936 w 10090382"/>
              <a:gd name="connsiteY775" fmla="*/ 950519 h 3761629"/>
              <a:gd name="connsiteX776" fmla="*/ 1360122 w 10090382"/>
              <a:gd name="connsiteY776" fmla="*/ 936518 h 3761629"/>
              <a:gd name="connsiteX777" fmla="*/ 1197397 w 10090382"/>
              <a:gd name="connsiteY777" fmla="*/ 1032971 h 3761629"/>
              <a:gd name="connsiteX778" fmla="*/ 1197397 w 10090382"/>
              <a:gd name="connsiteY778" fmla="*/ 1046973 h 3761629"/>
              <a:gd name="connsiteX779" fmla="*/ 1088403 w 10090382"/>
              <a:gd name="connsiteY779" fmla="*/ 1046973 h 3761629"/>
              <a:gd name="connsiteX780" fmla="*/ 1033139 w 10090382"/>
              <a:gd name="connsiteY780" fmla="*/ 1115421 h 3761629"/>
              <a:gd name="connsiteX781" fmla="*/ 842783 w 10090382"/>
              <a:gd name="connsiteY781" fmla="*/ 1294324 h 3761629"/>
              <a:gd name="connsiteX782" fmla="*/ 733789 w 10090382"/>
              <a:gd name="connsiteY782" fmla="*/ 1460783 h 3761629"/>
              <a:gd name="connsiteX783" fmla="*/ 733789 w 10090382"/>
              <a:gd name="connsiteY783" fmla="*/ 1571235 h 3761629"/>
              <a:gd name="connsiteX784" fmla="*/ 680060 w 10090382"/>
              <a:gd name="connsiteY784" fmla="*/ 1708134 h 3761629"/>
              <a:gd name="connsiteX785" fmla="*/ 707693 w 10090382"/>
              <a:gd name="connsiteY785" fmla="*/ 1776584 h 3761629"/>
              <a:gd name="connsiteX786" fmla="*/ 693877 w 10090382"/>
              <a:gd name="connsiteY786" fmla="*/ 1804587 h 3761629"/>
              <a:gd name="connsiteX787" fmla="*/ 693877 w 10090382"/>
              <a:gd name="connsiteY787" fmla="*/ 1846589 h 3761629"/>
              <a:gd name="connsiteX788" fmla="*/ 707693 w 10090382"/>
              <a:gd name="connsiteY788" fmla="*/ 1901038 h 3761629"/>
              <a:gd name="connsiteX789" fmla="*/ 693877 w 10090382"/>
              <a:gd name="connsiteY789" fmla="*/ 1929042 h 3761629"/>
              <a:gd name="connsiteX790" fmla="*/ 733789 w 10090382"/>
              <a:gd name="connsiteY790" fmla="*/ 2079941 h 3761629"/>
              <a:gd name="connsiteX791" fmla="*/ 733789 w 10090382"/>
              <a:gd name="connsiteY791" fmla="*/ 2162393 h 3761629"/>
              <a:gd name="connsiteX792" fmla="*/ 761423 w 10090382"/>
              <a:gd name="connsiteY792" fmla="*/ 2162393 h 3761629"/>
              <a:gd name="connsiteX793" fmla="*/ 761423 w 10090382"/>
              <a:gd name="connsiteY793" fmla="*/ 2246400 h 3761629"/>
              <a:gd name="connsiteX794" fmla="*/ 870416 w 10090382"/>
              <a:gd name="connsiteY794" fmla="*/ 2425303 h 3761629"/>
              <a:gd name="connsiteX795" fmla="*/ 911863 w 10090382"/>
              <a:gd name="connsiteY795" fmla="*/ 2465751 h 3761629"/>
              <a:gd name="connsiteX796" fmla="*/ 898047 w 10090382"/>
              <a:gd name="connsiteY796" fmla="*/ 2493751 h 3761629"/>
              <a:gd name="connsiteX797" fmla="*/ 979409 w 10090382"/>
              <a:gd name="connsiteY797" fmla="*/ 2493751 h 3761629"/>
              <a:gd name="connsiteX798" fmla="*/ 979409 w 10090382"/>
              <a:gd name="connsiteY798" fmla="*/ 2465751 h 3761629"/>
              <a:gd name="connsiteX799" fmla="*/ 1046956 w 10090382"/>
              <a:gd name="connsiteY799" fmla="*/ 2618205 h 3761629"/>
              <a:gd name="connsiteX800" fmla="*/ 1169766 w 10090382"/>
              <a:gd name="connsiteY800" fmla="*/ 2714659 h 3761629"/>
              <a:gd name="connsiteX801" fmla="*/ 1183582 w 10090382"/>
              <a:gd name="connsiteY801" fmla="*/ 2700657 h 3761629"/>
              <a:gd name="connsiteX802" fmla="*/ 1400035 w 10090382"/>
              <a:gd name="connsiteY802" fmla="*/ 2825112 h 3761629"/>
              <a:gd name="connsiteX803" fmla="*/ 1441482 w 10090382"/>
              <a:gd name="connsiteY803" fmla="*/ 2811110 h 3761629"/>
              <a:gd name="connsiteX804" fmla="*/ 1455299 w 10090382"/>
              <a:gd name="connsiteY804" fmla="*/ 2825112 h 3761629"/>
              <a:gd name="connsiteX805" fmla="*/ 1455299 w 10090382"/>
              <a:gd name="connsiteY805" fmla="*/ 2811110 h 3761629"/>
              <a:gd name="connsiteX806" fmla="*/ 1522845 w 10090382"/>
              <a:gd name="connsiteY806" fmla="*/ 2893562 h 3761629"/>
              <a:gd name="connsiteX807" fmla="*/ 1536659 w 10090382"/>
              <a:gd name="connsiteY807" fmla="*/ 2893562 h 3761629"/>
              <a:gd name="connsiteX808" fmla="*/ 1536659 w 10090382"/>
              <a:gd name="connsiteY808" fmla="*/ 2865559 h 3761629"/>
              <a:gd name="connsiteX809" fmla="*/ 1550476 w 10090382"/>
              <a:gd name="connsiteY809" fmla="*/ 2865559 h 3761629"/>
              <a:gd name="connsiteX810" fmla="*/ 1550476 w 10090382"/>
              <a:gd name="connsiteY810" fmla="*/ 2935564 h 3761629"/>
              <a:gd name="connsiteX811" fmla="*/ 1482932 w 10090382"/>
              <a:gd name="connsiteY811" fmla="*/ 2921563 h 3761629"/>
              <a:gd name="connsiteX812" fmla="*/ 1469115 w 10090382"/>
              <a:gd name="connsiteY812" fmla="*/ 2948011 h 3761629"/>
              <a:gd name="connsiteX813" fmla="*/ 1469115 w 10090382"/>
              <a:gd name="connsiteY813" fmla="*/ 2962010 h 3761629"/>
              <a:gd name="connsiteX814" fmla="*/ 1522845 w 10090382"/>
              <a:gd name="connsiteY814" fmla="*/ 2962010 h 3761629"/>
              <a:gd name="connsiteX815" fmla="*/ 1536659 w 10090382"/>
              <a:gd name="connsiteY815" fmla="*/ 2948011 h 3761629"/>
              <a:gd name="connsiteX816" fmla="*/ 1564292 w 10090382"/>
              <a:gd name="connsiteY816" fmla="*/ 2962010 h 3761629"/>
              <a:gd name="connsiteX817" fmla="*/ 1604205 w 10090382"/>
              <a:gd name="connsiteY817" fmla="*/ 2962010 h 3761629"/>
              <a:gd name="connsiteX818" fmla="*/ 1618022 w 10090382"/>
              <a:gd name="connsiteY818" fmla="*/ 2948011 h 3761629"/>
              <a:gd name="connsiteX819" fmla="*/ 1645655 w 10090382"/>
              <a:gd name="connsiteY819" fmla="*/ 2962010 h 3761629"/>
              <a:gd name="connsiteX820" fmla="*/ 1659469 w 10090382"/>
              <a:gd name="connsiteY820" fmla="*/ 2962010 h 3761629"/>
              <a:gd name="connsiteX821" fmla="*/ 1780745 w 10090382"/>
              <a:gd name="connsiteY821" fmla="*/ 2907561 h 3761629"/>
              <a:gd name="connsiteX822" fmla="*/ 1836009 w 10090382"/>
              <a:gd name="connsiteY822" fmla="*/ 2921563 h 3761629"/>
              <a:gd name="connsiteX823" fmla="*/ 1998732 w 10090382"/>
              <a:gd name="connsiteY823" fmla="*/ 2865559 h 3761629"/>
              <a:gd name="connsiteX824" fmla="*/ 1998732 w 10090382"/>
              <a:gd name="connsiteY824" fmla="*/ 2839113 h 3761629"/>
              <a:gd name="connsiteX825" fmla="*/ 2012549 w 10090382"/>
              <a:gd name="connsiteY825" fmla="*/ 2851557 h 3761629"/>
              <a:gd name="connsiteX826" fmla="*/ 2093911 w 10090382"/>
              <a:gd name="connsiteY826" fmla="*/ 2825112 h 3761629"/>
              <a:gd name="connsiteX827" fmla="*/ 2162992 w 10090382"/>
              <a:gd name="connsiteY827" fmla="*/ 2839113 h 3761629"/>
              <a:gd name="connsiteX828" fmla="*/ 2244352 w 10090382"/>
              <a:gd name="connsiteY828" fmla="*/ 2769108 h 3761629"/>
              <a:gd name="connsiteX829" fmla="*/ 2555984 w 10090382"/>
              <a:gd name="connsiteY829" fmla="*/ 2700657 h 3761629"/>
              <a:gd name="connsiteX830" fmla="*/ 2734058 w 10090382"/>
              <a:gd name="connsiteY830" fmla="*/ 2658653 h 3761629"/>
              <a:gd name="connsiteX831" fmla="*/ 2760154 w 10090382"/>
              <a:gd name="connsiteY831" fmla="*/ 2672654 h 3761629"/>
              <a:gd name="connsiteX832" fmla="*/ 2882967 w 10090382"/>
              <a:gd name="connsiteY832" fmla="*/ 2604204 h 3761629"/>
              <a:gd name="connsiteX833" fmla="*/ 2896781 w 10090382"/>
              <a:gd name="connsiteY833" fmla="*/ 2604204 h 3761629"/>
              <a:gd name="connsiteX834" fmla="*/ 2924414 w 10090382"/>
              <a:gd name="connsiteY834" fmla="*/ 2618205 h 3761629"/>
              <a:gd name="connsiteX835" fmla="*/ 3073320 w 10090382"/>
              <a:gd name="connsiteY835" fmla="*/ 2507753 h 3761629"/>
              <a:gd name="connsiteX836" fmla="*/ 3100954 w 10090382"/>
              <a:gd name="connsiteY836" fmla="*/ 2507753 h 3761629"/>
              <a:gd name="connsiteX837" fmla="*/ 3087137 w 10090382"/>
              <a:gd name="connsiteY837" fmla="*/ 2479750 h 3761629"/>
              <a:gd name="connsiteX838" fmla="*/ 3209947 w 10090382"/>
              <a:gd name="connsiteY838" fmla="*/ 2300849 h 3761629"/>
              <a:gd name="connsiteX839" fmla="*/ 3291311 w 10090382"/>
              <a:gd name="connsiteY839" fmla="*/ 2162393 h 3761629"/>
              <a:gd name="connsiteX840" fmla="*/ 3345037 w 10090382"/>
              <a:gd name="connsiteY840" fmla="*/ 2162393 h 3761629"/>
              <a:gd name="connsiteX841" fmla="*/ 3345037 w 10090382"/>
              <a:gd name="connsiteY841" fmla="*/ 2190394 h 3761629"/>
              <a:gd name="connsiteX842" fmla="*/ 3372670 w 10090382"/>
              <a:gd name="connsiteY842" fmla="*/ 2176395 h 3761629"/>
              <a:gd name="connsiteX843" fmla="*/ 3400303 w 10090382"/>
              <a:gd name="connsiteY843" fmla="*/ 2204396 h 3761629"/>
              <a:gd name="connsiteX844" fmla="*/ 3400303 w 10090382"/>
              <a:gd name="connsiteY844" fmla="*/ 2162393 h 3761629"/>
              <a:gd name="connsiteX845" fmla="*/ 3426400 w 10090382"/>
              <a:gd name="connsiteY845" fmla="*/ 2162393 h 3761629"/>
              <a:gd name="connsiteX846" fmla="*/ 3440216 w 10090382"/>
              <a:gd name="connsiteY846" fmla="*/ 2190394 h 3761629"/>
              <a:gd name="connsiteX847" fmla="*/ 3481664 w 10090382"/>
              <a:gd name="connsiteY847" fmla="*/ 2121946 h 3761629"/>
              <a:gd name="connsiteX848" fmla="*/ 3507763 w 10090382"/>
              <a:gd name="connsiteY848" fmla="*/ 2121946 h 3761629"/>
              <a:gd name="connsiteX849" fmla="*/ 3535393 w 10090382"/>
              <a:gd name="connsiteY849" fmla="*/ 2190394 h 3761629"/>
              <a:gd name="connsiteX850" fmla="*/ 3535393 w 10090382"/>
              <a:gd name="connsiteY850" fmla="*/ 2272846 h 3761629"/>
              <a:gd name="connsiteX851" fmla="*/ 3507763 w 10090382"/>
              <a:gd name="connsiteY851" fmla="*/ 2314848 h 3761629"/>
              <a:gd name="connsiteX852" fmla="*/ 3576843 w 10090382"/>
              <a:gd name="connsiteY852" fmla="*/ 2328850 h 3761629"/>
              <a:gd name="connsiteX853" fmla="*/ 3630573 w 10090382"/>
              <a:gd name="connsiteY853" fmla="*/ 2300849 h 3761629"/>
              <a:gd name="connsiteX854" fmla="*/ 3699653 w 10090382"/>
              <a:gd name="connsiteY854" fmla="*/ 2383299 h 3761629"/>
              <a:gd name="connsiteX855" fmla="*/ 3644387 w 10090382"/>
              <a:gd name="connsiteY855" fmla="*/ 2397300 h 3761629"/>
              <a:gd name="connsiteX856" fmla="*/ 3644387 w 10090382"/>
              <a:gd name="connsiteY856" fmla="*/ 2411302 h 3761629"/>
              <a:gd name="connsiteX857" fmla="*/ 3699653 w 10090382"/>
              <a:gd name="connsiteY857" fmla="*/ 2453304 h 3761629"/>
              <a:gd name="connsiteX858" fmla="*/ 3725749 w 10090382"/>
              <a:gd name="connsiteY858" fmla="*/ 2507753 h 3761629"/>
              <a:gd name="connsiteX859" fmla="*/ 3753383 w 10090382"/>
              <a:gd name="connsiteY859" fmla="*/ 2493751 h 3761629"/>
              <a:gd name="connsiteX860" fmla="*/ 3890007 w 10090382"/>
              <a:gd name="connsiteY860" fmla="*/ 2618205 h 3761629"/>
              <a:gd name="connsiteX861" fmla="*/ 3916106 w 10090382"/>
              <a:gd name="connsiteY861" fmla="*/ 2700657 h 3761629"/>
              <a:gd name="connsiteX862" fmla="*/ 3902290 w 10090382"/>
              <a:gd name="connsiteY862" fmla="*/ 2825112 h 3761629"/>
              <a:gd name="connsiteX863" fmla="*/ 3916106 w 10090382"/>
              <a:gd name="connsiteY863" fmla="*/ 2825112 h 3761629"/>
              <a:gd name="connsiteX864" fmla="*/ 3890007 w 10090382"/>
              <a:gd name="connsiteY864" fmla="*/ 2907561 h 3761629"/>
              <a:gd name="connsiteX865" fmla="*/ 3890007 w 10090382"/>
              <a:gd name="connsiteY865" fmla="*/ 2935564 h 3761629"/>
              <a:gd name="connsiteX866" fmla="*/ 3943736 w 10090382"/>
              <a:gd name="connsiteY866" fmla="*/ 3086464 h 3761629"/>
              <a:gd name="connsiteX867" fmla="*/ 4025100 w 10090382"/>
              <a:gd name="connsiteY867" fmla="*/ 3100466 h 3761629"/>
              <a:gd name="connsiteX868" fmla="*/ 4025100 w 10090382"/>
              <a:gd name="connsiteY868" fmla="*/ 3182918 h 3761629"/>
              <a:gd name="connsiteX869" fmla="*/ 3943736 w 10090382"/>
              <a:gd name="connsiteY869" fmla="*/ 3293370 h 3761629"/>
              <a:gd name="connsiteX870" fmla="*/ 3943736 w 10090382"/>
              <a:gd name="connsiteY870" fmla="*/ 3321374 h 3761629"/>
              <a:gd name="connsiteX871" fmla="*/ 3971370 w 10090382"/>
              <a:gd name="connsiteY871" fmla="*/ 3361821 h 3761629"/>
              <a:gd name="connsiteX872" fmla="*/ 3971370 w 10090382"/>
              <a:gd name="connsiteY872" fmla="*/ 3403823 h 3761629"/>
              <a:gd name="connsiteX873" fmla="*/ 3890007 w 10090382"/>
              <a:gd name="connsiteY873" fmla="*/ 3417825 h 3761629"/>
              <a:gd name="connsiteX874" fmla="*/ 3890007 w 10090382"/>
              <a:gd name="connsiteY874" fmla="*/ 3403823 h 3761629"/>
              <a:gd name="connsiteX875" fmla="*/ 3630573 w 10090382"/>
              <a:gd name="connsiteY875" fmla="*/ 3444270 h 3761629"/>
              <a:gd name="connsiteX876" fmla="*/ 3576843 w 10090382"/>
              <a:gd name="connsiteY876" fmla="*/ 3403823 h 3761629"/>
              <a:gd name="connsiteX877" fmla="*/ 3616756 w 10090382"/>
              <a:gd name="connsiteY877" fmla="*/ 3403823 h 3761629"/>
              <a:gd name="connsiteX878" fmla="*/ 3616756 w 10090382"/>
              <a:gd name="connsiteY878" fmla="*/ 3321374 h 3761629"/>
              <a:gd name="connsiteX879" fmla="*/ 3576843 w 10090382"/>
              <a:gd name="connsiteY879" fmla="*/ 3293370 h 3761629"/>
              <a:gd name="connsiteX880" fmla="*/ 3495480 w 10090382"/>
              <a:gd name="connsiteY880" fmla="*/ 3361821 h 3761629"/>
              <a:gd name="connsiteX881" fmla="*/ 3507763 w 10090382"/>
              <a:gd name="connsiteY881" fmla="*/ 3403823 h 3761629"/>
              <a:gd name="connsiteX882" fmla="*/ 3535393 w 10090382"/>
              <a:gd name="connsiteY882" fmla="*/ 3389821 h 3761629"/>
              <a:gd name="connsiteX883" fmla="*/ 3535393 w 10090382"/>
              <a:gd name="connsiteY883" fmla="*/ 3430269 h 3761629"/>
              <a:gd name="connsiteX884" fmla="*/ 3495480 w 10090382"/>
              <a:gd name="connsiteY884" fmla="*/ 3526722 h 3761629"/>
              <a:gd name="connsiteX885" fmla="*/ 3305124 w 10090382"/>
              <a:gd name="connsiteY885" fmla="*/ 3610729 h 3761629"/>
              <a:gd name="connsiteX886" fmla="*/ 3209947 w 10090382"/>
              <a:gd name="connsiteY886" fmla="*/ 3526722 h 3761629"/>
              <a:gd name="connsiteX887" fmla="*/ 3209947 w 10090382"/>
              <a:gd name="connsiteY887" fmla="*/ 3514276 h 3761629"/>
              <a:gd name="connsiteX888" fmla="*/ 3196131 w 10090382"/>
              <a:gd name="connsiteY888" fmla="*/ 3526722 h 3761629"/>
              <a:gd name="connsiteX889" fmla="*/ 3140867 w 10090382"/>
              <a:gd name="connsiteY889" fmla="*/ 3472273 h 3761629"/>
              <a:gd name="connsiteX890" fmla="*/ 3114771 w 10090382"/>
              <a:gd name="connsiteY890" fmla="*/ 3486275 h 3761629"/>
              <a:gd name="connsiteX891" fmla="*/ 3073320 w 10090382"/>
              <a:gd name="connsiteY891" fmla="*/ 3472273 h 3761629"/>
              <a:gd name="connsiteX892" fmla="*/ 3059504 w 10090382"/>
              <a:gd name="connsiteY892" fmla="*/ 3486275 h 3761629"/>
              <a:gd name="connsiteX893" fmla="*/ 3059504 w 10090382"/>
              <a:gd name="connsiteY893" fmla="*/ 3472273 h 3761629"/>
              <a:gd name="connsiteX894" fmla="*/ 2950510 w 10090382"/>
              <a:gd name="connsiteY894" fmla="*/ 3514276 h 3761629"/>
              <a:gd name="connsiteX895" fmla="*/ 2910598 w 10090382"/>
              <a:gd name="connsiteY895" fmla="*/ 3514276 h 3761629"/>
              <a:gd name="connsiteX896" fmla="*/ 2760154 w 10090382"/>
              <a:gd name="connsiteY896" fmla="*/ 3486275 h 3761629"/>
              <a:gd name="connsiteX897" fmla="*/ 2746340 w 10090382"/>
              <a:gd name="connsiteY897" fmla="*/ 3500277 h 3761629"/>
              <a:gd name="connsiteX898" fmla="*/ 2706427 w 10090382"/>
              <a:gd name="connsiteY898" fmla="*/ 3430269 h 3761629"/>
              <a:gd name="connsiteX899" fmla="*/ 2664978 w 10090382"/>
              <a:gd name="connsiteY899" fmla="*/ 3458272 h 3761629"/>
              <a:gd name="connsiteX900" fmla="*/ 2597431 w 10090382"/>
              <a:gd name="connsiteY900" fmla="*/ 3444270 h 3761629"/>
              <a:gd name="connsiteX901" fmla="*/ 2555984 w 10090382"/>
              <a:gd name="connsiteY901" fmla="*/ 3444270 h 3761629"/>
              <a:gd name="connsiteX902" fmla="*/ 2474621 w 10090382"/>
              <a:gd name="connsiteY902" fmla="*/ 3458272 h 3761629"/>
              <a:gd name="connsiteX903" fmla="*/ 2460807 w 10090382"/>
              <a:gd name="connsiteY903" fmla="*/ 3444270 h 3761629"/>
              <a:gd name="connsiteX904" fmla="*/ 2393261 w 10090382"/>
              <a:gd name="connsiteY904" fmla="*/ 3458272 h 3761629"/>
              <a:gd name="connsiteX905" fmla="*/ 2270451 w 10090382"/>
              <a:gd name="connsiteY905" fmla="*/ 3458272 h 3761629"/>
              <a:gd name="connsiteX906" fmla="*/ 2189088 w 10090382"/>
              <a:gd name="connsiteY906" fmla="*/ 3540724 h 3761629"/>
              <a:gd name="connsiteX907" fmla="*/ 2175272 w 10090382"/>
              <a:gd name="connsiteY907" fmla="*/ 3568724 h 3761629"/>
              <a:gd name="connsiteX908" fmla="*/ 2149175 w 10090382"/>
              <a:gd name="connsiteY908" fmla="*/ 3568724 h 3761629"/>
              <a:gd name="connsiteX909" fmla="*/ 2149175 w 10090382"/>
              <a:gd name="connsiteY909" fmla="*/ 3540724 h 3761629"/>
              <a:gd name="connsiteX910" fmla="*/ 2093911 w 10090382"/>
              <a:gd name="connsiteY910" fmla="*/ 3540724 h 3761629"/>
              <a:gd name="connsiteX911" fmla="*/ 2093911 w 10090382"/>
              <a:gd name="connsiteY911" fmla="*/ 3554723 h 3761629"/>
              <a:gd name="connsiteX912" fmla="*/ 2107728 w 10090382"/>
              <a:gd name="connsiteY912" fmla="*/ 3596728 h 3761629"/>
              <a:gd name="connsiteX913" fmla="*/ 2053998 w 10090382"/>
              <a:gd name="connsiteY913" fmla="*/ 3568724 h 3761629"/>
              <a:gd name="connsiteX914" fmla="*/ 2026365 w 10090382"/>
              <a:gd name="connsiteY914" fmla="*/ 3582726 h 3761629"/>
              <a:gd name="connsiteX915" fmla="*/ 1984918 w 10090382"/>
              <a:gd name="connsiteY915" fmla="*/ 3540724 h 3761629"/>
              <a:gd name="connsiteX916" fmla="*/ 1903555 w 10090382"/>
              <a:gd name="connsiteY916" fmla="*/ 3540724 h 3761629"/>
              <a:gd name="connsiteX917" fmla="*/ 1917372 w 10090382"/>
              <a:gd name="connsiteY917" fmla="*/ 3582726 h 3761629"/>
              <a:gd name="connsiteX918" fmla="*/ 1917372 w 10090382"/>
              <a:gd name="connsiteY918" fmla="*/ 3596728 h 3761629"/>
              <a:gd name="connsiteX919" fmla="*/ 1903555 w 10090382"/>
              <a:gd name="connsiteY919" fmla="*/ 3596728 h 3761629"/>
              <a:gd name="connsiteX920" fmla="*/ 1903555 w 10090382"/>
              <a:gd name="connsiteY920" fmla="*/ 3568724 h 3761629"/>
              <a:gd name="connsiteX921" fmla="*/ 1849825 w 10090382"/>
              <a:gd name="connsiteY921" fmla="*/ 3582726 h 3761629"/>
              <a:gd name="connsiteX922" fmla="*/ 1794562 w 10090382"/>
              <a:gd name="connsiteY922" fmla="*/ 3526722 h 3761629"/>
              <a:gd name="connsiteX923" fmla="*/ 1768465 w 10090382"/>
              <a:gd name="connsiteY923" fmla="*/ 3540724 h 3761629"/>
              <a:gd name="connsiteX924" fmla="*/ 1754649 w 10090382"/>
              <a:gd name="connsiteY924" fmla="*/ 3514276 h 3761629"/>
              <a:gd name="connsiteX925" fmla="*/ 1659469 w 10090382"/>
              <a:gd name="connsiteY925" fmla="*/ 3540724 h 3761629"/>
              <a:gd name="connsiteX926" fmla="*/ 1659469 w 10090382"/>
              <a:gd name="connsiteY926" fmla="*/ 3568724 h 3761629"/>
              <a:gd name="connsiteX927" fmla="*/ 1685568 w 10090382"/>
              <a:gd name="connsiteY927" fmla="*/ 3568724 h 3761629"/>
              <a:gd name="connsiteX928" fmla="*/ 1604205 w 10090382"/>
              <a:gd name="connsiteY928" fmla="*/ 3623173 h 3761629"/>
              <a:gd name="connsiteX929" fmla="*/ 1578109 w 10090382"/>
              <a:gd name="connsiteY929" fmla="*/ 3596728 h 3761629"/>
              <a:gd name="connsiteX930" fmla="*/ 1509029 w 10090382"/>
              <a:gd name="connsiteY930" fmla="*/ 3637175 h 3761629"/>
              <a:gd name="connsiteX931" fmla="*/ 1455299 w 10090382"/>
              <a:gd name="connsiteY931" fmla="*/ 3582726 h 3761629"/>
              <a:gd name="connsiteX932" fmla="*/ 1427666 w 10090382"/>
              <a:gd name="connsiteY932" fmla="*/ 3610729 h 3761629"/>
              <a:gd name="connsiteX933" fmla="*/ 1400035 w 10090382"/>
              <a:gd name="connsiteY933" fmla="*/ 3596728 h 3761629"/>
              <a:gd name="connsiteX934" fmla="*/ 1387753 w 10090382"/>
              <a:gd name="connsiteY934" fmla="*/ 3596728 h 3761629"/>
              <a:gd name="connsiteX935" fmla="*/ 1318672 w 10090382"/>
              <a:gd name="connsiteY935" fmla="*/ 3637175 h 3761629"/>
              <a:gd name="connsiteX936" fmla="*/ 1237309 w 10090382"/>
              <a:gd name="connsiteY936" fmla="*/ 3568724 h 3761629"/>
              <a:gd name="connsiteX937" fmla="*/ 1304856 w 10090382"/>
              <a:gd name="connsiteY937" fmla="*/ 3500277 h 3761629"/>
              <a:gd name="connsiteX938" fmla="*/ 1318672 w 10090382"/>
              <a:gd name="connsiteY938" fmla="*/ 3458272 h 3761629"/>
              <a:gd name="connsiteX939" fmla="*/ 1237309 w 10090382"/>
              <a:gd name="connsiteY939" fmla="*/ 3458272 h 3761629"/>
              <a:gd name="connsiteX940" fmla="*/ 1169766 w 10090382"/>
              <a:gd name="connsiteY940" fmla="*/ 3472273 h 3761629"/>
              <a:gd name="connsiteX941" fmla="*/ 1169766 w 10090382"/>
              <a:gd name="connsiteY941" fmla="*/ 3444270 h 3761629"/>
              <a:gd name="connsiteX942" fmla="*/ 1155949 w 10090382"/>
              <a:gd name="connsiteY942" fmla="*/ 3444270 h 3761629"/>
              <a:gd name="connsiteX943" fmla="*/ 1128316 w 10090382"/>
              <a:gd name="connsiteY943" fmla="*/ 3458272 h 3761629"/>
              <a:gd name="connsiteX944" fmla="*/ 1128316 w 10090382"/>
              <a:gd name="connsiteY944" fmla="*/ 3444270 h 3761629"/>
              <a:gd name="connsiteX945" fmla="*/ 1102220 w 10090382"/>
              <a:gd name="connsiteY945" fmla="*/ 3458272 h 3761629"/>
              <a:gd name="connsiteX946" fmla="*/ 1060772 w 10090382"/>
              <a:gd name="connsiteY946" fmla="*/ 3458272 h 3761629"/>
              <a:gd name="connsiteX947" fmla="*/ 1060772 w 10090382"/>
              <a:gd name="connsiteY947" fmla="*/ 3403823 h 3761629"/>
              <a:gd name="connsiteX948" fmla="*/ 979409 w 10090382"/>
              <a:gd name="connsiteY948" fmla="*/ 3403823 h 3761629"/>
              <a:gd name="connsiteX949" fmla="*/ 979409 w 10090382"/>
              <a:gd name="connsiteY949" fmla="*/ 3375822 h 3761629"/>
              <a:gd name="connsiteX950" fmla="*/ 911863 w 10090382"/>
              <a:gd name="connsiteY950" fmla="*/ 3375822 h 3761629"/>
              <a:gd name="connsiteX951" fmla="*/ 802870 w 10090382"/>
              <a:gd name="connsiteY951" fmla="*/ 3347819 h 3761629"/>
              <a:gd name="connsiteX952" fmla="*/ 761423 w 10090382"/>
              <a:gd name="connsiteY952" fmla="*/ 3347819 h 3761629"/>
              <a:gd name="connsiteX953" fmla="*/ 652427 w 10090382"/>
              <a:gd name="connsiteY953" fmla="*/ 3251368 h 3761629"/>
              <a:gd name="connsiteX954" fmla="*/ 598697 w 10090382"/>
              <a:gd name="connsiteY954" fmla="*/ 3182918 h 3761629"/>
              <a:gd name="connsiteX955" fmla="*/ 489704 w 10090382"/>
              <a:gd name="connsiteY955" fmla="*/ 3100466 h 3761629"/>
              <a:gd name="connsiteX956" fmla="*/ 271717 w 10090382"/>
              <a:gd name="connsiteY956" fmla="*/ 2851557 h 3761629"/>
              <a:gd name="connsiteX957" fmla="*/ 217987 w 10090382"/>
              <a:gd name="connsiteY957" fmla="*/ 2769108 h 3761629"/>
              <a:gd name="connsiteX958" fmla="*/ 148907 w 10090382"/>
              <a:gd name="connsiteY958" fmla="*/ 2604204 h 3761629"/>
              <a:gd name="connsiteX959" fmla="*/ 162723 w 10090382"/>
              <a:gd name="connsiteY959" fmla="*/ 2590205 h 3761629"/>
              <a:gd name="connsiteX960" fmla="*/ 81360 w 10090382"/>
              <a:gd name="connsiteY960" fmla="*/ 2507753 h 3761629"/>
              <a:gd name="connsiteX961" fmla="*/ 81360 w 10090382"/>
              <a:gd name="connsiteY961" fmla="*/ 2411302 h 3761629"/>
              <a:gd name="connsiteX962" fmla="*/ 53727 w 10090382"/>
              <a:gd name="connsiteY962" fmla="*/ 2425303 h 3761629"/>
              <a:gd name="connsiteX963" fmla="*/ 27631 w 10090382"/>
              <a:gd name="connsiteY963" fmla="*/ 2356853 h 3761629"/>
              <a:gd name="connsiteX964" fmla="*/ 27631 w 10090382"/>
              <a:gd name="connsiteY964" fmla="*/ 2300849 h 3761629"/>
              <a:gd name="connsiteX965" fmla="*/ 41448 w 10090382"/>
              <a:gd name="connsiteY965" fmla="*/ 2272846 h 3761629"/>
              <a:gd name="connsiteX966" fmla="*/ 27631 w 10090382"/>
              <a:gd name="connsiteY966" fmla="*/ 2258844 h 3761629"/>
              <a:gd name="connsiteX967" fmla="*/ 41448 w 10090382"/>
              <a:gd name="connsiteY967" fmla="*/ 2258844 h 3761629"/>
              <a:gd name="connsiteX968" fmla="*/ 27631 w 10090382"/>
              <a:gd name="connsiteY968" fmla="*/ 2232399 h 3761629"/>
              <a:gd name="connsiteX969" fmla="*/ 53727 w 10090382"/>
              <a:gd name="connsiteY969" fmla="*/ 2149947 h 3761629"/>
              <a:gd name="connsiteX970" fmla="*/ 53727 w 10090382"/>
              <a:gd name="connsiteY970" fmla="*/ 2121946 h 3761629"/>
              <a:gd name="connsiteX971" fmla="*/ 41448 w 10090382"/>
              <a:gd name="connsiteY971" fmla="*/ 2107945 h 3761629"/>
              <a:gd name="connsiteX972" fmla="*/ 53727 w 10090382"/>
              <a:gd name="connsiteY972" fmla="*/ 2079941 h 3761629"/>
              <a:gd name="connsiteX973" fmla="*/ 53727 w 10090382"/>
              <a:gd name="connsiteY973" fmla="*/ 1597681 h 3761629"/>
              <a:gd name="connsiteX974" fmla="*/ 27631 w 10090382"/>
              <a:gd name="connsiteY974" fmla="*/ 1597681 h 3761629"/>
              <a:gd name="connsiteX975" fmla="*/ 53727 w 10090382"/>
              <a:gd name="connsiteY975" fmla="*/ 1557234 h 3761629"/>
              <a:gd name="connsiteX976" fmla="*/ 53727 w 10090382"/>
              <a:gd name="connsiteY976" fmla="*/ 1501230 h 3761629"/>
              <a:gd name="connsiteX977" fmla="*/ 0 w 10090382"/>
              <a:gd name="connsiteY977" fmla="*/ 1474784 h 3761629"/>
              <a:gd name="connsiteX978" fmla="*/ 0 w 10090382"/>
              <a:gd name="connsiteY978" fmla="*/ 1446781 h 3761629"/>
              <a:gd name="connsiteX979" fmla="*/ 13814 w 10090382"/>
              <a:gd name="connsiteY979" fmla="*/ 1446781 h 3761629"/>
              <a:gd name="connsiteX980" fmla="*/ 53727 w 10090382"/>
              <a:gd name="connsiteY980" fmla="*/ 1474784 h 3761629"/>
              <a:gd name="connsiteX981" fmla="*/ 53727 w 10090382"/>
              <a:gd name="connsiteY981" fmla="*/ 1460783 h 3761629"/>
              <a:gd name="connsiteX982" fmla="*/ 27631 w 10090382"/>
              <a:gd name="connsiteY982" fmla="*/ 1432780 h 3761629"/>
              <a:gd name="connsiteX983" fmla="*/ 27631 w 10090382"/>
              <a:gd name="connsiteY983" fmla="*/ 1336329 h 3761629"/>
              <a:gd name="connsiteX984" fmla="*/ 0 w 10090382"/>
              <a:gd name="connsiteY984" fmla="*/ 1336329 h 3761629"/>
              <a:gd name="connsiteX985" fmla="*/ 0 w 10090382"/>
              <a:gd name="connsiteY985" fmla="*/ 1308325 h 3761629"/>
              <a:gd name="connsiteX986" fmla="*/ 27631 w 10090382"/>
              <a:gd name="connsiteY986" fmla="*/ 1308325 h 3761629"/>
              <a:gd name="connsiteX987" fmla="*/ 0 w 10090382"/>
              <a:gd name="connsiteY987" fmla="*/ 1253876 h 3761629"/>
              <a:gd name="connsiteX988" fmla="*/ 27631 w 10090382"/>
              <a:gd name="connsiteY988" fmla="*/ 1253876 h 3761629"/>
              <a:gd name="connsiteX989" fmla="*/ 27631 w 10090382"/>
              <a:gd name="connsiteY989" fmla="*/ 1129422 h 3761629"/>
              <a:gd name="connsiteX990" fmla="*/ 53727 w 10090382"/>
              <a:gd name="connsiteY990" fmla="*/ 1129422 h 3761629"/>
              <a:gd name="connsiteX991" fmla="*/ 53727 w 10090382"/>
              <a:gd name="connsiteY991" fmla="*/ 1046973 h 3761629"/>
              <a:gd name="connsiteX992" fmla="*/ 81360 w 10090382"/>
              <a:gd name="connsiteY992" fmla="*/ 1046973 h 3761629"/>
              <a:gd name="connsiteX993" fmla="*/ 81360 w 10090382"/>
              <a:gd name="connsiteY993" fmla="*/ 950519 h 3761629"/>
              <a:gd name="connsiteX994" fmla="*/ 136624 w 10090382"/>
              <a:gd name="connsiteY994" fmla="*/ 908517 h 3761629"/>
              <a:gd name="connsiteX995" fmla="*/ 136624 w 10090382"/>
              <a:gd name="connsiteY995" fmla="*/ 840067 h 3761629"/>
              <a:gd name="connsiteX996" fmla="*/ 95177 w 10090382"/>
              <a:gd name="connsiteY996" fmla="*/ 785618 h 3761629"/>
              <a:gd name="connsiteX997" fmla="*/ 81360 w 10090382"/>
              <a:gd name="connsiteY997" fmla="*/ 785618 h 3761629"/>
              <a:gd name="connsiteX998" fmla="*/ 81360 w 10090382"/>
              <a:gd name="connsiteY998" fmla="*/ 743616 h 3761629"/>
              <a:gd name="connsiteX999" fmla="*/ 95177 w 10090382"/>
              <a:gd name="connsiteY999" fmla="*/ 743616 h 3761629"/>
              <a:gd name="connsiteX1000" fmla="*/ 95177 w 10090382"/>
              <a:gd name="connsiteY1000" fmla="*/ 771616 h 3761629"/>
              <a:gd name="connsiteX1001" fmla="*/ 122810 w 10090382"/>
              <a:gd name="connsiteY1001" fmla="*/ 757615 h 3761629"/>
              <a:gd name="connsiteX1002" fmla="*/ 136624 w 10090382"/>
              <a:gd name="connsiteY1002" fmla="*/ 757615 h 3761629"/>
              <a:gd name="connsiteX1003" fmla="*/ 136624 w 10090382"/>
              <a:gd name="connsiteY1003" fmla="*/ 812063 h 3761629"/>
              <a:gd name="connsiteX1004" fmla="*/ 204171 w 10090382"/>
              <a:gd name="connsiteY1004" fmla="*/ 798064 h 3761629"/>
              <a:gd name="connsiteX1005" fmla="*/ 190354 w 10090382"/>
              <a:gd name="connsiteY1005" fmla="*/ 771616 h 3761629"/>
              <a:gd name="connsiteX1006" fmla="*/ 271717 w 10090382"/>
              <a:gd name="connsiteY1006" fmla="*/ 701611 h 3761629"/>
              <a:gd name="connsiteX1007" fmla="*/ 380710 w 10090382"/>
              <a:gd name="connsiteY1007" fmla="*/ 633160 h 3761629"/>
              <a:gd name="connsiteX1008" fmla="*/ 380710 w 10090382"/>
              <a:gd name="connsiteY1008" fmla="*/ 619161 h 3761629"/>
              <a:gd name="connsiteX1009" fmla="*/ 353077 w 10090382"/>
              <a:gd name="connsiteY1009" fmla="*/ 619161 h 3761629"/>
              <a:gd name="connsiteX1010" fmla="*/ 353077 w 10090382"/>
              <a:gd name="connsiteY1010" fmla="*/ 592713 h 3761629"/>
              <a:gd name="connsiteX1011" fmla="*/ 448256 w 10090382"/>
              <a:gd name="connsiteY1011" fmla="*/ 536709 h 3761629"/>
              <a:gd name="connsiteX1012" fmla="*/ 489704 w 10090382"/>
              <a:gd name="connsiteY1012" fmla="*/ 550711 h 3761629"/>
              <a:gd name="connsiteX1013" fmla="*/ 489704 w 10090382"/>
              <a:gd name="connsiteY1013" fmla="*/ 536709 h 3761629"/>
              <a:gd name="connsiteX1014" fmla="*/ 475887 w 10090382"/>
              <a:gd name="connsiteY1014" fmla="*/ 482260 h 3761629"/>
              <a:gd name="connsiteX1015" fmla="*/ 489704 w 10090382"/>
              <a:gd name="connsiteY1015" fmla="*/ 468259 h 3761629"/>
              <a:gd name="connsiteX1016" fmla="*/ 462073 w 10090382"/>
              <a:gd name="connsiteY1016" fmla="*/ 468259 h 3761629"/>
              <a:gd name="connsiteX1017" fmla="*/ 462073 w 10090382"/>
              <a:gd name="connsiteY1017" fmla="*/ 454260 h 3761629"/>
              <a:gd name="connsiteX1018" fmla="*/ 529617 w 10090382"/>
              <a:gd name="connsiteY1018" fmla="*/ 399811 h 3761629"/>
              <a:gd name="connsiteX1019" fmla="*/ 489704 w 10090382"/>
              <a:gd name="connsiteY1019" fmla="*/ 399811 h 3761629"/>
              <a:gd name="connsiteX1020" fmla="*/ 489704 w 10090382"/>
              <a:gd name="connsiteY1020" fmla="*/ 426257 h 3761629"/>
              <a:gd name="connsiteX1021" fmla="*/ 462073 w 10090382"/>
              <a:gd name="connsiteY1021" fmla="*/ 426257 h 3761629"/>
              <a:gd name="connsiteX1022" fmla="*/ 434440 w 10090382"/>
              <a:gd name="connsiteY1022" fmla="*/ 399811 h 3761629"/>
              <a:gd name="connsiteX1023" fmla="*/ 434440 w 10090382"/>
              <a:gd name="connsiteY1023" fmla="*/ 385809 h 3761629"/>
              <a:gd name="connsiteX1024" fmla="*/ 503520 w 10090382"/>
              <a:gd name="connsiteY1024" fmla="*/ 303357 h 3761629"/>
              <a:gd name="connsiteX1025" fmla="*/ 584883 w 10090382"/>
              <a:gd name="connsiteY1025" fmla="*/ 329806 h 3761629"/>
              <a:gd name="connsiteX1026" fmla="*/ 598697 w 10090382"/>
              <a:gd name="connsiteY1026" fmla="*/ 329806 h 3761629"/>
              <a:gd name="connsiteX1027" fmla="*/ 598697 w 10090382"/>
              <a:gd name="connsiteY1027" fmla="*/ 247354 h 3761629"/>
              <a:gd name="connsiteX1028" fmla="*/ 652427 w 10090382"/>
              <a:gd name="connsiteY1028" fmla="*/ 247354 h 3761629"/>
              <a:gd name="connsiteX1029" fmla="*/ 652427 w 10090382"/>
              <a:gd name="connsiteY1029" fmla="*/ 289356 h 3761629"/>
              <a:gd name="connsiteX1030" fmla="*/ 680060 w 10090382"/>
              <a:gd name="connsiteY1030" fmla="*/ 275357 h 3761629"/>
              <a:gd name="connsiteX1031" fmla="*/ 721507 w 10090382"/>
              <a:gd name="connsiteY1031" fmla="*/ 303357 h 3761629"/>
              <a:gd name="connsiteX1032" fmla="*/ 721507 w 10090382"/>
              <a:gd name="connsiteY1032" fmla="*/ 275357 h 3761629"/>
              <a:gd name="connsiteX1033" fmla="*/ 747606 w 10090382"/>
              <a:gd name="connsiteY1033" fmla="*/ 289356 h 3761629"/>
              <a:gd name="connsiteX1034" fmla="*/ 789053 w 10090382"/>
              <a:gd name="connsiteY1034" fmla="*/ 206906 h 3761629"/>
              <a:gd name="connsiteX1035" fmla="*/ 789053 w 10090382"/>
              <a:gd name="connsiteY1035" fmla="*/ 178903 h 3761629"/>
              <a:gd name="connsiteX1036" fmla="*/ 747606 w 10090382"/>
              <a:gd name="connsiteY1036" fmla="*/ 178903 h 3761629"/>
              <a:gd name="connsiteX1037" fmla="*/ 828966 w 10090382"/>
              <a:gd name="connsiteY1037" fmla="*/ 122899 h 3761629"/>
              <a:gd name="connsiteX1038" fmla="*/ 856599 w 10090382"/>
              <a:gd name="connsiteY1038" fmla="*/ 136901 h 3761629"/>
              <a:gd name="connsiteX1039" fmla="*/ 870416 w 10090382"/>
              <a:gd name="connsiteY1039" fmla="*/ 136901 h 3761629"/>
              <a:gd name="connsiteX1040" fmla="*/ 870416 w 10090382"/>
              <a:gd name="connsiteY1040" fmla="*/ 122899 h 3761629"/>
              <a:gd name="connsiteX1041" fmla="*/ 842783 w 10090382"/>
              <a:gd name="connsiteY1041" fmla="*/ 122899 h 3761629"/>
              <a:gd name="connsiteX1042" fmla="*/ 842783 w 10090382"/>
              <a:gd name="connsiteY1042" fmla="*/ 110453 h 3761629"/>
              <a:gd name="connsiteX1043" fmla="*/ 898047 w 10090382"/>
              <a:gd name="connsiteY1043" fmla="*/ 110453 h 3761629"/>
              <a:gd name="connsiteX1044" fmla="*/ 898047 w 10090382"/>
              <a:gd name="connsiteY1044" fmla="*/ 136901 h 3761629"/>
              <a:gd name="connsiteX1045" fmla="*/ 965593 w 10090382"/>
              <a:gd name="connsiteY1045" fmla="*/ 54449 h 3761629"/>
              <a:gd name="connsiteX1046" fmla="*/ 1019323 w 10090382"/>
              <a:gd name="connsiteY1046" fmla="*/ 54449 h 3761629"/>
              <a:gd name="connsiteX1047" fmla="*/ 1007043 w 10090382"/>
              <a:gd name="connsiteY1047" fmla="*/ 82452 h 3761629"/>
              <a:gd name="connsiteX1048" fmla="*/ 1033139 w 10090382"/>
              <a:gd name="connsiteY1048" fmla="*/ 82452 h 3761629"/>
              <a:gd name="connsiteX1049" fmla="*/ 1019323 w 10090382"/>
              <a:gd name="connsiteY1049" fmla="*/ 110453 h 3761629"/>
              <a:gd name="connsiteX1050" fmla="*/ 951776 w 10090382"/>
              <a:gd name="connsiteY1050" fmla="*/ 82452 h 3761629"/>
              <a:gd name="connsiteX1051" fmla="*/ 951776 w 10090382"/>
              <a:gd name="connsiteY1051" fmla="*/ 136901 h 3761629"/>
              <a:gd name="connsiteX1052" fmla="*/ 965593 w 10090382"/>
              <a:gd name="connsiteY1052" fmla="*/ 136901 h 3761629"/>
              <a:gd name="connsiteX1053" fmla="*/ 1033139 w 10090382"/>
              <a:gd name="connsiteY1053" fmla="*/ 96454 h 3761629"/>
              <a:gd name="connsiteX1054" fmla="*/ 1060772 w 10090382"/>
              <a:gd name="connsiteY1054" fmla="*/ 110453 h 3761629"/>
              <a:gd name="connsiteX1055" fmla="*/ 1060772 w 10090382"/>
              <a:gd name="connsiteY1055" fmla="*/ 96454 h 3761629"/>
              <a:gd name="connsiteX1056" fmla="*/ 1102220 w 10090382"/>
              <a:gd name="connsiteY1056" fmla="*/ 110453 h 3761629"/>
              <a:gd name="connsiteX1057" fmla="*/ 1142133 w 10090382"/>
              <a:gd name="connsiteY1057" fmla="*/ 68451 h 3761629"/>
              <a:gd name="connsiteX1058" fmla="*/ 1183582 w 10090382"/>
              <a:gd name="connsiteY1058" fmla="*/ 68451 h 3761629"/>
              <a:gd name="connsiteX1059" fmla="*/ 1209679 w 10090382"/>
              <a:gd name="connsiteY1059" fmla="*/ 82452 h 3761629"/>
              <a:gd name="connsiteX1060" fmla="*/ 1209679 w 10090382"/>
              <a:gd name="connsiteY1060" fmla="*/ 68451 h 3761629"/>
              <a:gd name="connsiteX1061" fmla="*/ 1223495 w 10090382"/>
              <a:gd name="connsiteY1061" fmla="*/ 82452 h 3761629"/>
              <a:gd name="connsiteX1062" fmla="*/ 1318672 w 10090382"/>
              <a:gd name="connsiteY1062" fmla="*/ 26448 h 3761629"/>
              <a:gd name="connsiteX1063" fmla="*/ 1332489 w 10090382"/>
              <a:gd name="connsiteY1063" fmla="*/ 26448 h 3761629"/>
              <a:gd name="connsiteX1064" fmla="*/ 1332489 w 10090382"/>
              <a:gd name="connsiteY1064" fmla="*/ 54449 h 3761629"/>
              <a:gd name="connsiteX1065" fmla="*/ 1373936 w 10090382"/>
              <a:gd name="connsiteY1065" fmla="*/ 54449 h 3761629"/>
              <a:gd name="connsiteX1066" fmla="*/ 1469115 w 10090382"/>
              <a:gd name="connsiteY1066" fmla="*/ 26448 h 3761629"/>
              <a:gd name="connsiteX1067" fmla="*/ 1469115 w 10090382"/>
              <a:gd name="connsiteY1067" fmla="*/ 54449 h 3761629"/>
              <a:gd name="connsiteX1068" fmla="*/ 1427666 w 10090382"/>
              <a:gd name="connsiteY1068" fmla="*/ 96454 h 3761629"/>
              <a:gd name="connsiteX1069" fmla="*/ 1455299 w 10090382"/>
              <a:gd name="connsiteY1069" fmla="*/ 82452 h 3761629"/>
              <a:gd name="connsiteX1070" fmla="*/ 1469115 w 10090382"/>
              <a:gd name="connsiteY1070" fmla="*/ 82452 h 3761629"/>
              <a:gd name="connsiteX1071" fmla="*/ 1550476 w 10090382"/>
              <a:gd name="connsiteY1071" fmla="*/ 96454 h 3761629"/>
              <a:gd name="connsiteX1072" fmla="*/ 1590389 w 10090382"/>
              <a:gd name="connsiteY1072" fmla="*/ 82452 h 3761629"/>
              <a:gd name="connsiteX1073" fmla="*/ 1590389 w 10090382"/>
              <a:gd name="connsiteY1073" fmla="*/ 96454 h 3761629"/>
              <a:gd name="connsiteX1074" fmla="*/ 1713199 w 10090382"/>
              <a:gd name="connsiteY1074" fmla="*/ 68451 h 3761629"/>
              <a:gd name="connsiteX1075" fmla="*/ 1740832 w 10090382"/>
              <a:gd name="connsiteY1075" fmla="*/ 82452 h 3761629"/>
              <a:gd name="connsiteX1076" fmla="*/ 2012549 w 10090382"/>
              <a:gd name="connsiteY1076" fmla="*/ 68451 h 3761629"/>
              <a:gd name="connsiteX1077" fmla="*/ 2012549 w 10090382"/>
              <a:gd name="connsiteY1077" fmla="*/ 40447 h 3761629"/>
              <a:gd name="connsiteX1078" fmla="*/ 1984918 w 10090382"/>
              <a:gd name="connsiteY1078" fmla="*/ 40447 h 3761629"/>
              <a:gd name="connsiteX1079" fmla="*/ 1984918 w 10090382"/>
              <a:gd name="connsiteY1079" fmla="*/ 26448 h 3761629"/>
              <a:gd name="connsiteX1080" fmla="*/ 2012549 w 10090382"/>
              <a:gd name="connsiteY1080" fmla="*/ 26448 h 3761629"/>
              <a:gd name="connsiteX1081" fmla="*/ 1223495 w 10090382"/>
              <a:gd name="connsiteY1081" fmla="*/ 0 h 3761629"/>
              <a:gd name="connsiteX1082" fmla="*/ 1304856 w 10090382"/>
              <a:gd name="connsiteY1082" fmla="*/ 0 h 3761629"/>
              <a:gd name="connsiteX1083" fmla="*/ 1304856 w 10090382"/>
              <a:gd name="connsiteY1083" fmla="*/ 26448 h 3761629"/>
              <a:gd name="connsiteX1084" fmla="*/ 1292576 w 10090382"/>
              <a:gd name="connsiteY1084" fmla="*/ 54449 h 3761629"/>
              <a:gd name="connsiteX1085" fmla="*/ 1197397 w 10090382"/>
              <a:gd name="connsiteY1085" fmla="*/ 26448 h 3761629"/>
              <a:gd name="connsiteX1086" fmla="*/ 1169766 w 10090382"/>
              <a:gd name="connsiteY1086" fmla="*/ 40447 h 3761629"/>
              <a:gd name="connsiteX1087" fmla="*/ 1155949 w 10090382"/>
              <a:gd name="connsiteY1087" fmla="*/ 26448 h 3761629"/>
              <a:gd name="connsiteX1088" fmla="*/ 1060772 w 10090382"/>
              <a:gd name="connsiteY1088" fmla="*/ 68451 h 3761629"/>
              <a:gd name="connsiteX1089" fmla="*/ 1046956 w 10090382"/>
              <a:gd name="connsiteY1089" fmla="*/ 68451 h 3761629"/>
              <a:gd name="connsiteX1090" fmla="*/ 1019323 w 10090382"/>
              <a:gd name="connsiteY1090" fmla="*/ 40447 h 3761629"/>
              <a:gd name="connsiteX1091" fmla="*/ 1223495 w 10090382"/>
              <a:gd name="connsiteY1091" fmla="*/ 0 h 37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Lst>
            <a:rect l="l" t="t" r="r" b="b"/>
            <a:pathLst>
              <a:path w="10090382" h="3761629">
                <a:moveTo>
                  <a:pt x="1727015" y="3651177"/>
                </a:moveTo>
                <a:lnTo>
                  <a:pt x="1727015" y="3679177"/>
                </a:lnTo>
                <a:lnTo>
                  <a:pt x="1754649" y="3665178"/>
                </a:lnTo>
                <a:cubicBezTo>
                  <a:pt x="1766928" y="3665178"/>
                  <a:pt x="1780234" y="3679177"/>
                  <a:pt x="1794562" y="3707180"/>
                </a:cubicBezTo>
                <a:lnTo>
                  <a:pt x="1794562" y="3761629"/>
                </a:lnTo>
                <a:lnTo>
                  <a:pt x="1685568" y="3761629"/>
                </a:lnTo>
                <a:cubicBezTo>
                  <a:pt x="1685568" y="3720144"/>
                  <a:pt x="1681473" y="3692661"/>
                  <a:pt x="1673286" y="3679177"/>
                </a:cubicBezTo>
                <a:cubicBezTo>
                  <a:pt x="1686592" y="3679177"/>
                  <a:pt x="1704501" y="3669845"/>
                  <a:pt x="1727015" y="3651177"/>
                </a:cubicBezTo>
                <a:close/>
                <a:moveTo>
                  <a:pt x="1903555" y="3486275"/>
                </a:moveTo>
                <a:lnTo>
                  <a:pt x="1903555" y="3526722"/>
                </a:lnTo>
                <a:lnTo>
                  <a:pt x="1931188" y="3526722"/>
                </a:lnTo>
                <a:cubicBezTo>
                  <a:pt x="1949608" y="3526722"/>
                  <a:pt x="1958819" y="3517905"/>
                  <a:pt x="1958819" y="3500277"/>
                </a:cubicBezTo>
                <a:lnTo>
                  <a:pt x="1958819" y="3486275"/>
                </a:lnTo>
                <a:close/>
                <a:moveTo>
                  <a:pt x="1604205" y="3486275"/>
                </a:moveTo>
                <a:lnTo>
                  <a:pt x="1604205" y="3514276"/>
                </a:lnTo>
                <a:lnTo>
                  <a:pt x="1659469" y="3514276"/>
                </a:lnTo>
                <a:lnTo>
                  <a:pt x="1659469" y="3486275"/>
                </a:lnTo>
                <a:lnTo>
                  <a:pt x="1645655" y="3486275"/>
                </a:lnTo>
                <a:lnTo>
                  <a:pt x="1618022" y="3500277"/>
                </a:lnTo>
                <a:cubicBezTo>
                  <a:pt x="1618022" y="3490942"/>
                  <a:pt x="1613416" y="3486275"/>
                  <a:pt x="1604205" y="3486275"/>
                </a:cubicBezTo>
                <a:close/>
                <a:moveTo>
                  <a:pt x="3209947" y="3458272"/>
                </a:moveTo>
                <a:cubicBezTo>
                  <a:pt x="3191525" y="3467606"/>
                  <a:pt x="3177708" y="3472273"/>
                  <a:pt x="3168501" y="3472273"/>
                </a:cubicBezTo>
                <a:lnTo>
                  <a:pt x="3168501" y="3486275"/>
                </a:lnTo>
                <a:cubicBezTo>
                  <a:pt x="3177708" y="3486275"/>
                  <a:pt x="3191525" y="3490942"/>
                  <a:pt x="3209947" y="3500277"/>
                </a:cubicBezTo>
                <a:close/>
                <a:moveTo>
                  <a:pt x="1413849" y="3458272"/>
                </a:moveTo>
                <a:lnTo>
                  <a:pt x="1413849" y="3486275"/>
                </a:lnTo>
                <a:lnTo>
                  <a:pt x="1387753" y="3472273"/>
                </a:lnTo>
                <a:lnTo>
                  <a:pt x="1360122" y="3472273"/>
                </a:lnTo>
                <a:lnTo>
                  <a:pt x="1360122" y="3486275"/>
                </a:lnTo>
                <a:cubicBezTo>
                  <a:pt x="1360122" y="3508054"/>
                  <a:pt x="1391848" y="3521535"/>
                  <a:pt x="1455299" y="3526722"/>
                </a:cubicBezTo>
                <a:lnTo>
                  <a:pt x="1469115" y="3526722"/>
                </a:lnTo>
                <a:lnTo>
                  <a:pt x="1469115" y="3514276"/>
                </a:lnTo>
                <a:lnTo>
                  <a:pt x="1441482" y="3514276"/>
                </a:lnTo>
                <a:lnTo>
                  <a:pt x="1441482" y="3500277"/>
                </a:lnTo>
                <a:lnTo>
                  <a:pt x="1469115" y="3458272"/>
                </a:lnTo>
                <a:close/>
                <a:moveTo>
                  <a:pt x="2692611" y="3058464"/>
                </a:moveTo>
                <a:cubicBezTo>
                  <a:pt x="2630181" y="3067798"/>
                  <a:pt x="2589244" y="3077130"/>
                  <a:pt x="2569800" y="3086464"/>
                </a:cubicBezTo>
                <a:lnTo>
                  <a:pt x="2569800" y="3072465"/>
                </a:lnTo>
                <a:cubicBezTo>
                  <a:pt x="2543191" y="3081797"/>
                  <a:pt x="2529888" y="3091131"/>
                  <a:pt x="2529888" y="3100466"/>
                </a:cubicBezTo>
                <a:lnTo>
                  <a:pt x="2460807" y="3086464"/>
                </a:lnTo>
                <a:lnTo>
                  <a:pt x="2448525" y="3086464"/>
                </a:lnTo>
                <a:lnTo>
                  <a:pt x="2420892" y="3100466"/>
                </a:lnTo>
                <a:cubicBezTo>
                  <a:pt x="2420892" y="3091131"/>
                  <a:pt x="2416286" y="3086464"/>
                  <a:pt x="2407078" y="3086464"/>
                </a:cubicBezTo>
                <a:cubicBezTo>
                  <a:pt x="2407078" y="3105133"/>
                  <a:pt x="2397866" y="3114467"/>
                  <a:pt x="2379444" y="3114467"/>
                </a:cubicBezTo>
                <a:cubicBezTo>
                  <a:pt x="2373305" y="3114467"/>
                  <a:pt x="2346182" y="3109800"/>
                  <a:pt x="2298082" y="3100466"/>
                </a:cubicBezTo>
                <a:cubicBezTo>
                  <a:pt x="2288873" y="3100466"/>
                  <a:pt x="2284268" y="3105133"/>
                  <a:pt x="2284268" y="3114467"/>
                </a:cubicBezTo>
                <a:lnTo>
                  <a:pt x="2189088" y="3100466"/>
                </a:lnTo>
                <a:lnTo>
                  <a:pt x="2162992" y="3100466"/>
                </a:lnTo>
                <a:cubicBezTo>
                  <a:pt x="2089306" y="3100466"/>
                  <a:pt x="1966496" y="3127949"/>
                  <a:pt x="1794562" y="3182918"/>
                </a:cubicBezTo>
                <a:cubicBezTo>
                  <a:pt x="1803773" y="3247218"/>
                  <a:pt x="1817589" y="3279369"/>
                  <a:pt x="1836009" y="3279369"/>
                </a:cubicBezTo>
                <a:cubicBezTo>
                  <a:pt x="1845220" y="3279369"/>
                  <a:pt x="1849825" y="3274702"/>
                  <a:pt x="1849825" y="3265367"/>
                </a:cubicBezTo>
                <a:lnTo>
                  <a:pt x="1945005" y="3279369"/>
                </a:lnTo>
                <a:lnTo>
                  <a:pt x="2012549" y="3279369"/>
                </a:lnTo>
                <a:cubicBezTo>
                  <a:pt x="2012549" y="3255515"/>
                  <a:pt x="2035066" y="3241514"/>
                  <a:pt x="2080095" y="3237367"/>
                </a:cubicBezTo>
                <a:cubicBezTo>
                  <a:pt x="2098517" y="3246701"/>
                  <a:pt x="2171179" y="3260700"/>
                  <a:pt x="2298082" y="3279369"/>
                </a:cubicBezTo>
                <a:lnTo>
                  <a:pt x="2298082" y="3265367"/>
                </a:lnTo>
                <a:lnTo>
                  <a:pt x="2325715" y="3279369"/>
                </a:lnTo>
                <a:lnTo>
                  <a:pt x="2407078" y="3279369"/>
                </a:lnTo>
                <a:lnTo>
                  <a:pt x="2407078" y="3251368"/>
                </a:lnTo>
                <a:lnTo>
                  <a:pt x="2434708" y="3265367"/>
                </a:lnTo>
                <a:lnTo>
                  <a:pt x="2434708" y="3251368"/>
                </a:lnTo>
                <a:lnTo>
                  <a:pt x="2460807" y="3265367"/>
                </a:lnTo>
                <a:lnTo>
                  <a:pt x="2474621" y="3265367"/>
                </a:lnTo>
                <a:lnTo>
                  <a:pt x="2474621" y="3210918"/>
                </a:lnTo>
                <a:lnTo>
                  <a:pt x="2543702" y="3224920"/>
                </a:lnTo>
                <a:lnTo>
                  <a:pt x="2583617" y="3224920"/>
                </a:lnTo>
                <a:cubicBezTo>
                  <a:pt x="2613295" y="3198992"/>
                  <a:pt x="2663443" y="3180325"/>
                  <a:pt x="2734058" y="3168916"/>
                </a:cubicBezTo>
                <a:lnTo>
                  <a:pt x="2720241" y="3140913"/>
                </a:lnTo>
                <a:lnTo>
                  <a:pt x="2720241" y="3128469"/>
                </a:lnTo>
                <a:cubicBezTo>
                  <a:pt x="2746851" y="3128469"/>
                  <a:pt x="2760154" y="3119135"/>
                  <a:pt x="2760154" y="3100466"/>
                </a:cubicBezTo>
                <a:cubicBezTo>
                  <a:pt x="2715125" y="3081797"/>
                  <a:pt x="2692611" y="3067798"/>
                  <a:pt x="2692611" y="3058464"/>
                </a:cubicBezTo>
                <a:close/>
                <a:moveTo>
                  <a:pt x="1822195" y="2935564"/>
                </a:moveTo>
                <a:cubicBezTo>
                  <a:pt x="1822195" y="2949046"/>
                  <a:pt x="1812984" y="2967197"/>
                  <a:pt x="1794562" y="2990013"/>
                </a:cubicBezTo>
                <a:lnTo>
                  <a:pt x="1794562" y="3018016"/>
                </a:lnTo>
                <a:cubicBezTo>
                  <a:pt x="1794562" y="3030460"/>
                  <a:pt x="1808378" y="3043942"/>
                  <a:pt x="1836009" y="3058464"/>
                </a:cubicBezTo>
                <a:cubicBezTo>
                  <a:pt x="1851360" y="3049129"/>
                  <a:pt x="1869271" y="3044462"/>
                  <a:pt x="1889738" y="3044462"/>
                </a:cubicBezTo>
                <a:lnTo>
                  <a:pt x="1889738" y="3058464"/>
                </a:lnTo>
                <a:cubicBezTo>
                  <a:pt x="1907137" y="3049129"/>
                  <a:pt x="1920953" y="3044462"/>
                  <a:pt x="1931188" y="3044462"/>
                </a:cubicBezTo>
                <a:lnTo>
                  <a:pt x="1931188" y="2990013"/>
                </a:lnTo>
                <a:cubicBezTo>
                  <a:pt x="1910719" y="2990013"/>
                  <a:pt x="1892297" y="2976012"/>
                  <a:pt x="1875922" y="2948011"/>
                </a:cubicBezTo>
                <a:lnTo>
                  <a:pt x="1875922" y="2935564"/>
                </a:lnTo>
                <a:close/>
                <a:moveTo>
                  <a:pt x="9655940" y="2797108"/>
                </a:moveTo>
                <a:lnTo>
                  <a:pt x="9737303" y="2811110"/>
                </a:lnTo>
                <a:lnTo>
                  <a:pt x="9737303" y="2893562"/>
                </a:lnTo>
                <a:lnTo>
                  <a:pt x="9709670" y="2935564"/>
                </a:lnTo>
                <a:lnTo>
                  <a:pt x="9709670" y="3072465"/>
                </a:lnTo>
                <a:cubicBezTo>
                  <a:pt x="9686131" y="3072465"/>
                  <a:pt x="9663617" y="3086464"/>
                  <a:pt x="9642123" y="3114467"/>
                </a:cubicBezTo>
                <a:lnTo>
                  <a:pt x="9655940" y="3140913"/>
                </a:lnTo>
                <a:lnTo>
                  <a:pt x="9655940" y="3154915"/>
                </a:lnTo>
                <a:lnTo>
                  <a:pt x="9642123" y="3154915"/>
                </a:lnTo>
                <a:cubicBezTo>
                  <a:pt x="9632912" y="3154915"/>
                  <a:pt x="9628309" y="3150247"/>
                  <a:pt x="9628309" y="3140913"/>
                </a:cubicBezTo>
                <a:lnTo>
                  <a:pt x="9600676" y="3154915"/>
                </a:lnTo>
                <a:lnTo>
                  <a:pt x="9546946" y="3154915"/>
                </a:lnTo>
                <a:lnTo>
                  <a:pt x="9546946" y="3140913"/>
                </a:lnTo>
                <a:lnTo>
                  <a:pt x="9560763" y="3114467"/>
                </a:lnTo>
                <a:cubicBezTo>
                  <a:pt x="9551552" y="3097873"/>
                  <a:pt x="9546946" y="3079205"/>
                  <a:pt x="9546946" y="3058464"/>
                </a:cubicBezTo>
                <a:lnTo>
                  <a:pt x="9573043" y="3058464"/>
                </a:lnTo>
                <a:lnTo>
                  <a:pt x="9573043" y="3044462"/>
                </a:lnTo>
                <a:cubicBezTo>
                  <a:pt x="9546433" y="3044462"/>
                  <a:pt x="9533130" y="3012312"/>
                  <a:pt x="9533130" y="2948011"/>
                </a:cubicBezTo>
                <a:cubicBezTo>
                  <a:pt x="9559739" y="2847410"/>
                  <a:pt x="9600676" y="2797108"/>
                  <a:pt x="9655940" y="2797108"/>
                </a:cubicBezTo>
                <a:close/>
                <a:moveTo>
                  <a:pt x="9370407" y="2646209"/>
                </a:moveTo>
                <a:lnTo>
                  <a:pt x="9382689" y="2672654"/>
                </a:lnTo>
                <a:lnTo>
                  <a:pt x="9382689" y="2742660"/>
                </a:lnTo>
                <a:cubicBezTo>
                  <a:pt x="9362220" y="2742660"/>
                  <a:pt x="9344311" y="2746809"/>
                  <a:pt x="9328960" y="2755106"/>
                </a:cubicBezTo>
                <a:lnTo>
                  <a:pt x="9328960" y="2686656"/>
                </a:lnTo>
                <a:cubicBezTo>
                  <a:pt x="9328960" y="2673174"/>
                  <a:pt x="9342774" y="2659690"/>
                  <a:pt x="9370407" y="2646209"/>
                </a:cubicBezTo>
                <a:close/>
                <a:moveTo>
                  <a:pt x="9424136" y="2549758"/>
                </a:moveTo>
                <a:lnTo>
                  <a:pt x="9437953" y="2549758"/>
                </a:lnTo>
                <a:lnTo>
                  <a:pt x="9437953" y="2576203"/>
                </a:lnTo>
                <a:cubicBezTo>
                  <a:pt x="9419531" y="2576203"/>
                  <a:pt x="9410320" y="2585538"/>
                  <a:pt x="9410320" y="2604204"/>
                </a:cubicBezTo>
                <a:cubicBezTo>
                  <a:pt x="9391898" y="2604204"/>
                  <a:pt x="9382689" y="2594872"/>
                  <a:pt x="9382689" y="2576203"/>
                </a:cubicBezTo>
                <a:close/>
                <a:moveTo>
                  <a:pt x="244083" y="2521754"/>
                </a:moveTo>
                <a:lnTo>
                  <a:pt x="244083" y="2549758"/>
                </a:lnTo>
                <a:lnTo>
                  <a:pt x="271717" y="2590205"/>
                </a:lnTo>
                <a:lnTo>
                  <a:pt x="271717" y="2604204"/>
                </a:lnTo>
                <a:lnTo>
                  <a:pt x="244083" y="2604204"/>
                </a:lnTo>
                <a:lnTo>
                  <a:pt x="313164" y="2783107"/>
                </a:lnTo>
                <a:lnTo>
                  <a:pt x="326981" y="2783107"/>
                </a:lnTo>
                <a:lnTo>
                  <a:pt x="326981" y="2686656"/>
                </a:lnTo>
                <a:cubicBezTo>
                  <a:pt x="326981" y="2641024"/>
                  <a:pt x="313164" y="2618205"/>
                  <a:pt x="285533" y="2618205"/>
                </a:cubicBezTo>
                <a:lnTo>
                  <a:pt x="285533" y="2604204"/>
                </a:lnTo>
                <a:lnTo>
                  <a:pt x="299347" y="2576203"/>
                </a:lnTo>
                <a:cubicBezTo>
                  <a:pt x="280928" y="2576203"/>
                  <a:pt x="271717" y="2558054"/>
                  <a:pt x="271717" y="2521754"/>
                </a:cubicBezTo>
                <a:close/>
                <a:moveTo>
                  <a:pt x="9138603" y="2411302"/>
                </a:moveTo>
                <a:lnTo>
                  <a:pt x="9138603" y="2479750"/>
                </a:lnTo>
                <a:lnTo>
                  <a:pt x="9083339" y="2479750"/>
                </a:lnTo>
                <a:lnTo>
                  <a:pt x="9083339" y="2453304"/>
                </a:lnTo>
                <a:cubicBezTo>
                  <a:pt x="9097667" y="2453304"/>
                  <a:pt x="9116089" y="2439302"/>
                  <a:pt x="9138603" y="2411302"/>
                </a:cubicBezTo>
                <a:close/>
                <a:moveTo>
                  <a:pt x="176537" y="2369297"/>
                </a:moveTo>
                <a:lnTo>
                  <a:pt x="190354" y="2397300"/>
                </a:lnTo>
                <a:lnTo>
                  <a:pt x="190354" y="2411302"/>
                </a:lnTo>
                <a:lnTo>
                  <a:pt x="176537" y="2411302"/>
                </a:lnTo>
                <a:lnTo>
                  <a:pt x="148907" y="2397300"/>
                </a:lnTo>
                <a:cubicBezTo>
                  <a:pt x="161186" y="2442932"/>
                  <a:pt x="175003" y="2465751"/>
                  <a:pt x="190354" y="2465751"/>
                </a:cubicBezTo>
                <a:cubicBezTo>
                  <a:pt x="190354" y="2429451"/>
                  <a:pt x="199565" y="2411302"/>
                  <a:pt x="217987" y="2411302"/>
                </a:cubicBezTo>
                <a:lnTo>
                  <a:pt x="217987" y="2383299"/>
                </a:lnTo>
                <a:cubicBezTo>
                  <a:pt x="207752" y="2383299"/>
                  <a:pt x="193936" y="2378631"/>
                  <a:pt x="176537" y="2369297"/>
                </a:cubicBezTo>
                <a:close/>
                <a:moveTo>
                  <a:pt x="3400303" y="2025493"/>
                </a:moveTo>
                <a:lnTo>
                  <a:pt x="3426400" y="2025493"/>
                </a:lnTo>
                <a:cubicBezTo>
                  <a:pt x="3444822" y="2028605"/>
                  <a:pt x="3454033" y="2037939"/>
                  <a:pt x="3454033" y="2053496"/>
                </a:cubicBezTo>
                <a:lnTo>
                  <a:pt x="3454033" y="2065940"/>
                </a:lnTo>
                <a:lnTo>
                  <a:pt x="3400303" y="2079941"/>
                </a:lnTo>
                <a:close/>
                <a:moveTo>
                  <a:pt x="7806115" y="1915040"/>
                </a:moveTo>
                <a:lnTo>
                  <a:pt x="7806115" y="1943043"/>
                </a:lnTo>
                <a:lnTo>
                  <a:pt x="7846027" y="1943043"/>
                </a:lnTo>
                <a:lnTo>
                  <a:pt x="7846027" y="1915040"/>
                </a:lnTo>
                <a:close/>
                <a:moveTo>
                  <a:pt x="9791032" y="1818589"/>
                </a:moveTo>
                <a:lnTo>
                  <a:pt x="9804846" y="1818589"/>
                </a:lnTo>
                <a:cubicBezTo>
                  <a:pt x="9804846" y="1827923"/>
                  <a:pt x="9809452" y="1841922"/>
                  <a:pt x="9818663" y="1860591"/>
                </a:cubicBezTo>
                <a:lnTo>
                  <a:pt x="9763399" y="1860591"/>
                </a:lnTo>
                <a:lnTo>
                  <a:pt x="9763399" y="1846589"/>
                </a:lnTo>
                <a:cubicBezTo>
                  <a:pt x="9766470" y="1827923"/>
                  <a:pt x="9775681" y="1818589"/>
                  <a:pt x="9791032" y="1818589"/>
                </a:cubicBezTo>
                <a:close/>
                <a:moveTo>
                  <a:pt x="3848559" y="1639686"/>
                </a:moveTo>
                <a:lnTo>
                  <a:pt x="3848559" y="1722135"/>
                </a:lnTo>
                <a:cubicBezTo>
                  <a:pt x="3848559" y="1758435"/>
                  <a:pt x="3816834" y="1781251"/>
                  <a:pt x="3753383" y="1790586"/>
                </a:cubicBezTo>
                <a:lnTo>
                  <a:pt x="3753383" y="1776584"/>
                </a:lnTo>
                <a:cubicBezTo>
                  <a:pt x="3753383" y="1768287"/>
                  <a:pt x="3757988" y="1764140"/>
                  <a:pt x="3767197" y="1764140"/>
                </a:cubicBezTo>
                <a:lnTo>
                  <a:pt x="3753383" y="1736137"/>
                </a:lnTo>
                <a:lnTo>
                  <a:pt x="3753383" y="1680133"/>
                </a:lnTo>
                <a:cubicBezTo>
                  <a:pt x="3789201" y="1680133"/>
                  <a:pt x="3820926" y="1666649"/>
                  <a:pt x="3848559" y="1639686"/>
                </a:cubicBezTo>
                <a:close/>
                <a:moveTo>
                  <a:pt x="3426400" y="1308325"/>
                </a:moveTo>
                <a:cubicBezTo>
                  <a:pt x="3399790" y="1359145"/>
                  <a:pt x="3386487" y="1418778"/>
                  <a:pt x="3386487" y="1487228"/>
                </a:cubicBezTo>
                <a:cubicBezTo>
                  <a:pt x="3386487" y="1512119"/>
                  <a:pt x="3409001" y="1535455"/>
                  <a:pt x="3454033" y="1557234"/>
                </a:cubicBezTo>
                <a:lnTo>
                  <a:pt x="3563026" y="1390777"/>
                </a:lnTo>
                <a:lnTo>
                  <a:pt x="3563026" y="1364329"/>
                </a:lnTo>
                <a:lnTo>
                  <a:pt x="3535393" y="1364329"/>
                </a:lnTo>
                <a:lnTo>
                  <a:pt x="3549210" y="1336329"/>
                </a:lnTo>
                <a:cubicBezTo>
                  <a:pt x="3529764" y="1326994"/>
                  <a:pt x="3488827" y="1317660"/>
                  <a:pt x="3426400" y="1308325"/>
                </a:cubicBezTo>
                <a:close/>
                <a:moveTo>
                  <a:pt x="3372670" y="1060972"/>
                </a:moveTo>
                <a:lnTo>
                  <a:pt x="3412583" y="1060972"/>
                </a:lnTo>
                <a:cubicBezTo>
                  <a:pt x="3431005" y="1064084"/>
                  <a:pt x="3440216" y="1073419"/>
                  <a:pt x="3440216" y="1088975"/>
                </a:cubicBezTo>
                <a:lnTo>
                  <a:pt x="3440216" y="1115421"/>
                </a:lnTo>
                <a:lnTo>
                  <a:pt x="3412583" y="1101422"/>
                </a:lnTo>
                <a:lnTo>
                  <a:pt x="3400303" y="1129422"/>
                </a:lnTo>
                <a:lnTo>
                  <a:pt x="3400303" y="1185426"/>
                </a:lnTo>
                <a:lnTo>
                  <a:pt x="3412583" y="1211874"/>
                </a:lnTo>
                <a:cubicBezTo>
                  <a:pt x="3404396" y="1211874"/>
                  <a:pt x="3400303" y="1216542"/>
                  <a:pt x="3400303" y="1225876"/>
                </a:cubicBezTo>
                <a:cubicBezTo>
                  <a:pt x="3408491" y="1225876"/>
                  <a:pt x="3412583" y="1230541"/>
                  <a:pt x="3412583" y="1239875"/>
                </a:cubicBezTo>
                <a:lnTo>
                  <a:pt x="3386487" y="1253876"/>
                </a:lnTo>
                <a:lnTo>
                  <a:pt x="3372670" y="1253876"/>
                </a:lnTo>
                <a:lnTo>
                  <a:pt x="3372670" y="1239875"/>
                </a:lnTo>
                <a:cubicBezTo>
                  <a:pt x="3372670" y="1230541"/>
                  <a:pt x="3377276" y="1225876"/>
                  <a:pt x="3386487" y="1225876"/>
                </a:cubicBezTo>
                <a:lnTo>
                  <a:pt x="3372670" y="1157425"/>
                </a:lnTo>
                <a:close/>
                <a:moveTo>
                  <a:pt x="3929922" y="868070"/>
                </a:moveTo>
                <a:lnTo>
                  <a:pt x="3971370" y="868070"/>
                </a:lnTo>
                <a:cubicBezTo>
                  <a:pt x="3971370" y="890886"/>
                  <a:pt x="3980070" y="913702"/>
                  <a:pt x="3997466" y="936518"/>
                </a:cubicBezTo>
                <a:lnTo>
                  <a:pt x="3997466" y="950519"/>
                </a:lnTo>
                <a:lnTo>
                  <a:pt x="3957553" y="950519"/>
                </a:lnTo>
                <a:cubicBezTo>
                  <a:pt x="3944249" y="950519"/>
                  <a:pt x="3930433" y="936518"/>
                  <a:pt x="3916106" y="908517"/>
                </a:cubicBezTo>
                <a:lnTo>
                  <a:pt x="3943736" y="908517"/>
                </a:lnTo>
                <a:lnTo>
                  <a:pt x="3943736" y="896070"/>
                </a:lnTo>
                <a:lnTo>
                  <a:pt x="3902290" y="896070"/>
                </a:lnTo>
                <a:cubicBezTo>
                  <a:pt x="3905360" y="877404"/>
                  <a:pt x="3914571" y="868070"/>
                  <a:pt x="3929922" y="868070"/>
                </a:cubicBezTo>
                <a:close/>
                <a:moveTo>
                  <a:pt x="6541170" y="854068"/>
                </a:moveTo>
                <a:cubicBezTo>
                  <a:pt x="6523772" y="863403"/>
                  <a:pt x="6509955" y="868070"/>
                  <a:pt x="6499723" y="868070"/>
                </a:cubicBezTo>
                <a:lnTo>
                  <a:pt x="6499723" y="896070"/>
                </a:lnTo>
                <a:lnTo>
                  <a:pt x="6513539" y="896070"/>
                </a:lnTo>
                <a:cubicBezTo>
                  <a:pt x="6530938" y="886736"/>
                  <a:pt x="6544752" y="882069"/>
                  <a:pt x="6554987" y="882069"/>
                </a:cubicBezTo>
                <a:lnTo>
                  <a:pt x="6554987" y="854068"/>
                </a:lnTo>
                <a:close/>
                <a:moveTo>
                  <a:pt x="6200373" y="729614"/>
                </a:moveTo>
                <a:lnTo>
                  <a:pt x="6228004" y="729614"/>
                </a:lnTo>
                <a:cubicBezTo>
                  <a:pt x="6246426" y="732724"/>
                  <a:pt x="6255637" y="742058"/>
                  <a:pt x="6255637" y="757615"/>
                </a:cubicBezTo>
                <a:lnTo>
                  <a:pt x="6200373" y="757615"/>
                </a:lnTo>
                <a:close/>
                <a:moveTo>
                  <a:pt x="5928654" y="701611"/>
                </a:moveTo>
                <a:lnTo>
                  <a:pt x="5983920" y="701611"/>
                </a:lnTo>
                <a:lnTo>
                  <a:pt x="5983920" y="729614"/>
                </a:lnTo>
                <a:lnTo>
                  <a:pt x="5928654" y="729614"/>
                </a:lnTo>
                <a:close/>
                <a:moveTo>
                  <a:pt x="6228004" y="633160"/>
                </a:moveTo>
                <a:cubicBezTo>
                  <a:pt x="6231075" y="651829"/>
                  <a:pt x="6240286" y="661163"/>
                  <a:pt x="6255637" y="661163"/>
                </a:cubicBezTo>
                <a:lnTo>
                  <a:pt x="6337000" y="661163"/>
                </a:lnTo>
                <a:lnTo>
                  <a:pt x="6337000" y="701611"/>
                </a:lnTo>
                <a:cubicBezTo>
                  <a:pt x="6301179" y="701611"/>
                  <a:pt x="6283270" y="710945"/>
                  <a:pt x="6283270" y="729614"/>
                </a:cubicBezTo>
                <a:lnTo>
                  <a:pt x="6269454" y="729614"/>
                </a:lnTo>
                <a:cubicBezTo>
                  <a:pt x="6269454" y="702648"/>
                  <a:pt x="6260242" y="689167"/>
                  <a:pt x="6241820" y="689167"/>
                </a:cubicBezTo>
                <a:lnTo>
                  <a:pt x="6241820" y="701611"/>
                </a:lnTo>
                <a:cubicBezTo>
                  <a:pt x="6224422" y="693314"/>
                  <a:pt x="6210608" y="689167"/>
                  <a:pt x="6200373" y="689167"/>
                </a:cubicBezTo>
                <a:lnTo>
                  <a:pt x="6200373" y="661163"/>
                </a:lnTo>
                <a:cubicBezTo>
                  <a:pt x="6203442" y="642495"/>
                  <a:pt x="6212653" y="633160"/>
                  <a:pt x="6228004" y="633160"/>
                </a:cubicBezTo>
                <a:close/>
                <a:moveTo>
                  <a:pt x="5914840" y="605160"/>
                </a:moveTo>
                <a:cubicBezTo>
                  <a:pt x="5930191" y="614494"/>
                  <a:pt x="5953216" y="619161"/>
                  <a:pt x="5983920" y="619161"/>
                </a:cubicBezTo>
                <a:lnTo>
                  <a:pt x="5983920" y="647162"/>
                </a:lnTo>
                <a:lnTo>
                  <a:pt x="5902558" y="647162"/>
                </a:lnTo>
                <a:cubicBezTo>
                  <a:pt x="5884136" y="647162"/>
                  <a:pt x="5874927" y="637828"/>
                  <a:pt x="5874927" y="619161"/>
                </a:cubicBezTo>
                <a:cubicBezTo>
                  <a:pt x="5884136" y="619161"/>
                  <a:pt x="5897442" y="614494"/>
                  <a:pt x="5914840" y="605160"/>
                </a:cubicBezTo>
                <a:close/>
                <a:moveTo>
                  <a:pt x="6065281" y="564712"/>
                </a:moveTo>
                <a:lnTo>
                  <a:pt x="6037650" y="605160"/>
                </a:lnTo>
                <a:lnTo>
                  <a:pt x="6051464" y="605160"/>
                </a:lnTo>
                <a:cubicBezTo>
                  <a:pt x="6051464" y="596863"/>
                  <a:pt x="6056070" y="592713"/>
                  <a:pt x="6065281" y="592713"/>
                </a:cubicBezTo>
                <a:lnTo>
                  <a:pt x="6065281" y="619161"/>
                </a:lnTo>
                <a:lnTo>
                  <a:pt x="6079097" y="619161"/>
                </a:lnTo>
                <a:lnTo>
                  <a:pt x="6105194" y="605160"/>
                </a:lnTo>
                <a:cubicBezTo>
                  <a:pt x="6108265" y="623829"/>
                  <a:pt x="6117476" y="633160"/>
                  <a:pt x="6132827" y="633160"/>
                </a:cubicBezTo>
                <a:lnTo>
                  <a:pt x="6119010" y="605160"/>
                </a:lnTo>
                <a:lnTo>
                  <a:pt x="6119010" y="592713"/>
                </a:lnTo>
                <a:lnTo>
                  <a:pt x="6146643" y="592713"/>
                </a:lnTo>
                <a:cubicBezTo>
                  <a:pt x="6146643" y="619679"/>
                  <a:pt x="6160460" y="633160"/>
                  <a:pt x="6188091" y="633160"/>
                </a:cubicBezTo>
                <a:lnTo>
                  <a:pt x="6200373" y="633160"/>
                </a:lnTo>
                <a:lnTo>
                  <a:pt x="6200373" y="647162"/>
                </a:lnTo>
                <a:lnTo>
                  <a:pt x="6160460" y="647162"/>
                </a:lnTo>
                <a:lnTo>
                  <a:pt x="6174274" y="675165"/>
                </a:lnTo>
                <a:lnTo>
                  <a:pt x="6174274" y="689167"/>
                </a:lnTo>
                <a:cubicBezTo>
                  <a:pt x="6155855" y="689167"/>
                  <a:pt x="6146643" y="702648"/>
                  <a:pt x="6146643" y="729614"/>
                </a:cubicBezTo>
                <a:lnTo>
                  <a:pt x="6119010" y="729614"/>
                </a:lnTo>
                <a:lnTo>
                  <a:pt x="6119010" y="701611"/>
                </a:lnTo>
                <a:lnTo>
                  <a:pt x="6132827" y="675165"/>
                </a:lnTo>
                <a:lnTo>
                  <a:pt x="6079097" y="675165"/>
                </a:lnTo>
                <a:lnTo>
                  <a:pt x="6079097" y="633160"/>
                </a:lnTo>
                <a:lnTo>
                  <a:pt x="6065281" y="633160"/>
                </a:lnTo>
                <a:lnTo>
                  <a:pt x="6065281" y="675165"/>
                </a:lnTo>
                <a:cubicBezTo>
                  <a:pt x="6036626" y="628496"/>
                  <a:pt x="6009506" y="605160"/>
                  <a:pt x="5983920" y="605160"/>
                </a:cubicBezTo>
                <a:lnTo>
                  <a:pt x="5983920" y="592713"/>
                </a:lnTo>
                <a:close/>
                <a:moveTo>
                  <a:pt x="5928654" y="564712"/>
                </a:moveTo>
                <a:lnTo>
                  <a:pt x="5983920" y="564712"/>
                </a:lnTo>
                <a:lnTo>
                  <a:pt x="5983920" y="592713"/>
                </a:lnTo>
                <a:cubicBezTo>
                  <a:pt x="5952195" y="601010"/>
                  <a:pt x="5933773" y="605160"/>
                  <a:pt x="5928654" y="605160"/>
                </a:cubicBezTo>
                <a:close/>
                <a:moveTo>
                  <a:pt x="5819661" y="550711"/>
                </a:moveTo>
                <a:lnTo>
                  <a:pt x="5819661" y="592713"/>
                </a:lnTo>
                <a:lnTo>
                  <a:pt x="5765931" y="592713"/>
                </a:lnTo>
                <a:lnTo>
                  <a:pt x="5765931" y="564712"/>
                </a:lnTo>
                <a:close/>
                <a:moveTo>
                  <a:pt x="5412852" y="508706"/>
                </a:moveTo>
                <a:lnTo>
                  <a:pt x="5438951" y="508706"/>
                </a:lnTo>
                <a:cubicBezTo>
                  <a:pt x="5438951" y="527375"/>
                  <a:pt x="5430250" y="536709"/>
                  <a:pt x="5412852" y="536709"/>
                </a:cubicBezTo>
                <a:lnTo>
                  <a:pt x="5385221" y="536709"/>
                </a:lnTo>
                <a:cubicBezTo>
                  <a:pt x="5388290" y="518041"/>
                  <a:pt x="5397501" y="508706"/>
                  <a:pt x="5412852" y="508706"/>
                </a:cubicBezTo>
                <a:close/>
                <a:moveTo>
                  <a:pt x="4637308" y="454260"/>
                </a:moveTo>
                <a:lnTo>
                  <a:pt x="4637615" y="454260"/>
                </a:lnTo>
                <a:lnTo>
                  <a:pt x="4637615" y="454584"/>
                </a:lnTo>
                <a:close/>
                <a:moveTo>
                  <a:pt x="517337" y="454260"/>
                </a:moveTo>
                <a:lnTo>
                  <a:pt x="517337" y="496262"/>
                </a:lnTo>
                <a:lnTo>
                  <a:pt x="543433" y="496262"/>
                </a:lnTo>
                <a:lnTo>
                  <a:pt x="543433" y="454260"/>
                </a:lnTo>
                <a:close/>
                <a:moveTo>
                  <a:pt x="5357588" y="426257"/>
                </a:moveTo>
                <a:lnTo>
                  <a:pt x="5371404" y="426257"/>
                </a:lnTo>
                <a:lnTo>
                  <a:pt x="5399038" y="440258"/>
                </a:lnTo>
                <a:cubicBezTo>
                  <a:pt x="5399038" y="430924"/>
                  <a:pt x="5403643" y="426257"/>
                  <a:pt x="5412852" y="426257"/>
                </a:cubicBezTo>
                <a:lnTo>
                  <a:pt x="5426668" y="454260"/>
                </a:lnTo>
                <a:lnTo>
                  <a:pt x="5426668" y="468259"/>
                </a:lnTo>
                <a:lnTo>
                  <a:pt x="5412852" y="496262"/>
                </a:lnTo>
                <a:cubicBezTo>
                  <a:pt x="5376010" y="491077"/>
                  <a:pt x="5357588" y="477076"/>
                  <a:pt x="5357588" y="454260"/>
                </a:cubicBezTo>
                <a:lnTo>
                  <a:pt x="5331491" y="468259"/>
                </a:lnTo>
                <a:lnTo>
                  <a:pt x="5331491" y="454260"/>
                </a:lnTo>
                <a:cubicBezTo>
                  <a:pt x="5333539" y="435591"/>
                  <a:pt x="5342237" y="426257"/>
                  <a:pt x="5357588" y="426257"/>
                </a:cubicBezTo>
                <a:close/>
                <a:moveTo>
                  <a:pt x="5004509" y="412255"/>
                </a:moveTo>
                <a:lnTo>
                  <a:pt x="5018325" y="412255"/>
                </a:lnTo>
                <a:cubicBezTo>
                  <a:pt x="5035724" y="421590"/>
                  <a:pt x="5049027" y="426257"/>
                  <a:pt x="5058238" y="426257"/>
                </a:cubicBezTo>
                <a:lnTo>
                  <a:pt x="5058238" y="440258"/>
                </a:lnTo>
                <a:lnTo>
                  <a:pt x="5018325" y="440258"/>
                </a:lnTo>
                <a:close/>
                <a:moveTo>
                  <a:pt x="5236312" y="399811"/>
                </a:moveTo>
                <a:cubicBezTo>
                  <a:pt x="5236312" y="415368"/>
                  <a:pt x="5213287" y="428849"/>
                  <a:pt x="5167232" y="440258"/>
                </a:cubicBezTo>
                <a:lnTo>
                  <a:pt x="5167232" y="412255"/>
                </a:lnTo>
                <a:close/>
                <a:moveTo>
                  <a:pt x="4909332" y="385809"/>
                </a:moveTo>
                <a:lnTo>
                  <a:pt x="4949245" y="385809"/>
                </a:lnTo>
                <a:lnTo>
                  <a:pt x="4949245" y="426257"/>
                </a:lnTo>
                <a:lnTo>
                  <a:pt x="4923148" y="426257"/>
                </a:lnTo>
                <a:cubicBezTo>
                  <a:pt x="4923148" y="416922"/>
                  <a:pt x="4918543" y="403441"/>
                  <a:pt x="4909332" y="385809"/>
                </a:cubicBezTo>
                <a:close/>
                <a:moveTo>
                  <a:pt x="4786522" y="343805"/>
                </a:moveTo>
                <a:cubicBezTo>
                  <a:pt x="4816200" y="362474"/>
                  <a:pt x="4838717" y="371808"/>
                  <a:pt x="4854068" y="371808"/>
                </a:cubicBezTo>
                <a:lnTo>
                  <a:pt x="4854068" y="385809"/>
                </a:lnTo>
                <a:lnTo>
                  <a:pt x="4827969" y="385809"/>
                </a:lnTo>
                <a:cubicBezTo>
                  <a:pt x="4810571" y="376475"/>
                  <a:pt x="4796756" y="371808"/>
                  <a:pt x="4786522" y="371808"/>
                </a:cubicBezTo>
                <a:close/>
                <a:moveTo>
                  <a:pt x="517337" y="343805"/>
                </a:moveTo>
                <a:lnTo>
                  <a:pt x="517337" y="385809"/>
                </a:lnTo>
                <a:lnTo>
                  <a:pt x="543433" y="385809"/>
                </a:lnTo>
                <a:lnTo>
                  <a:pt x="529617" y="357806"/>
                </a:lnTo>
                <a:cubicBezTo>
                  <a:pt x="538828" y="357806"/>
                  <a:pt x="543433" y="353139"/>
                  <a:pt x="543433" y="343805"/>
                </a:cubicBezTo>
                <a:close/>
                <a:moveTo>
                  <a:pt x="4663712" y="315804"/>
                </a:moveTo>
                <a:lnTo>
                  <a:pt x="4705159" y="315804"/>
                </a:lnTo>
                <a:lnTo>
                  <a:pt x="4705159" y="343805"/>
                </a:lnTo>
                <a:cubicBezTo>
                  <a:pt x="4686739" y="343805"/>
                  <a:pt x="4677528" y="353139"/>
                  <a:pt x="4677528" y="371808"/>
                </a:cubicBezTo>
                <a:lnTo>
                  <a:pt x="4637615" y="371808"/>
                </a:lnTo>
                <a:cubicBezTo>
                  <a:pt x="4655014" y="348992"/>
                  <a:pt x="4663712" y="330323"/>
                  <a:pt x="4663712" y="315804"/>
                </a:cubicBezTo>
                <a:close/>
                <a:moveTo>
                  <a:pt x="4582349" y="315804"/>
                </a:moveTo>
                <a:cubicBezTo>
                  <a:pt x="4599747" y="325139"/>
                  <a:pt x="4613564" y="329806"/>
                  <a:pt x="4623799" y="329806"/>
                </a:cubicBezTo>
                <a:lnTo>
                  <a:pt x="4623799" y="343805"/>
                </a:lnTo>
                <a:lnTo>
                  <a:pt x="4542436" y="343805"/>
                </a:lnTo>
                <a:lnTo>
                  <a:pt x="4542436" y="329806"/>
                </a:lnTo>
                <a:cubicBezTo>
                  <a:pt x="4551647" y="329806"/>
                  <a:pt x="4564953" y="325139"/>
                  <a:pt x="4582349" y="315804"/>
                </a:cubicBezTo>
                <a:close/>
                <a:moveTo>
                  <a:pt x="4352080" y="261355"/>
                </a:moveTo>
                <a:cubicBezTo>
                  <a:pt x="4334684" y="270690"/>
                  <a:pt x="4320867" y="275357"/>
                  <a:pt x="4310632" y="275357"/>
                </a:cubicBezTo>
                <a:lnTo>
                  <a:pt x="4310632" y="289356"/>
                </a:lnTo>
                <a:lnTo>
                  <a:pt x="4338266" y="289356"/>
                </a:lnTo>
                <a:lnTo>
                  <a:pt x="4338266" y="275357"/>
                </a:lnTo>
                <a:lnTo>
                  <a:pt x="4365896" y="289356"/>
                </a:lnTo>
                <a:lnTo>
                  <a:pt x="4378179" y="289356"/>
                </a:lnTo>
                <a:lnTo>
                  <a:pt x="4378179" y="275357"/>
                </a:lnTo>
                <a:cubicBezTo>
                  <a:pt x="4360780" y="275357"/>
                  <a:pt x="4352080" y="270690"/>
                  <a:pt x="4352080" y="261355"/>
                </a:cubicBezTo>
                <a:close/>
                <a:moveTo>
                  <a:pt x="1060772" y="178903"/>
                </a:moveTo>
                <a:cubicBezTo>
                  <a:pt x="1060772" y="197572"/>
                  <a:pt x="1051561" y="206906"/>
                  <a:pt x="1033139" y="206906"/>
                </a:cubicBezTo>
                <a:lnTo>
                  <a:pt x="1033139" y="233352"/>
                </a:lnTo>
                <a:lnTo>
                  <a:pt x="1060772" y="233352"/>
                </a:lnTo>
                <a:cubicBezTo>
                  <a:pt x="1060772" y="215721"/>
                  <a:pt x="1069981" y="206906"/>
                  <a:pt x="1088403" y="206906"/>
                </a:cubicBezTo>
                <a:lnTo>
                  <a:pt x="1088403" y="178903"/>
                </a:lnTo>
                <a:close/>
                <a:moveTo>
                  <a:pt x="1264943" y="82452"/>
                </a:moveTo>
                <a:lnTo>
                  <a:pt x="1237309" y="122899"/>
                </a:lnTo>
                <a:cubicBezTo>
                  <a:pt x="1246520" y="122899"/>
                  <a:pt x="1251126" y="127567"/>
                  <a:pt x="1251126" y="136901"/>
                </a:cubicBezTo>
                <a:cubicBezTo>
                  <a:pt x="1241915" y="136901"/>
                  <a:pt x="1237309" y="141568"/>
                  <a:pt x="1237309" y="150903"/>
                </a:cubicBezTo>
                <a:lnTo>
                  <a:pt x="1264943" y="150903"/>
                </a:lnTo>
                <a:cubicBezTo>
                  <a:pt x="1282341" y="141568"/>
                  <a:pt x="1295644" y="136901"/>
                  <a:pt x="1304856" y="136901"/>
                </a:cubicBezTo>
                <a:lnTo>
                  <a:pt x="1304856" y="122899"/>
                </a:lnTo>
                <a:cubicBezTo>
                  <a:pt x="1304856" y="110453"/>
                  <a:pt x="1291552" y="96971"/>
                  <a:pt x="1264943" y="82452"/>
                </a:cubicBezTo>
                <a:close/>
                <a:moveTo>
                  <a:pt x="3672020" y="40447"/>
                </a:moveTo>
                <a:lnTo>
                  <a:pt x="3685836" y="40447"/>
                </a:lnTo>
                <a:cubicBezTo>
                  <a:pt x="3704259" y="40447"/>
                  <a:pt x="3781014" y="59116"/>
                  <a:pt x="3916106" y="96454"/>
                </a:cubicBezTo>
                <a:lnTo>
                  <a:pt x="3916106" y="178903"/>
                </a:lnTo>
                <a:lnTo>
                  <a:pt x="3890007" y="178903"/>
                </a:lnTo>
                <a:cubicBezTo>
                  <a:pt x="3890007" y="141568"/>
                  <a:pt x="3880798" y="122899"/>
                  <a:pt x="3862376" y="122899"/>
                </a:cubicBezTo>
                <a:lnTo>
                  <a:pt x="3876193" y="96454"/>
                </a:lnTo>
                <a:lnTo>
                  <a:pt x="3794830" y="122899"/>
                </a:lnTo>
                <a:cubicBezTo>
                  <a:pt x="3778456" y="114602"/>
                  <a:pt x="3760033" y="110453"/>
                  <a:pt x="3739566" y="110453"/>
                </a:cubicBezTo>
                <a:lnTo>
                  <a:pt x="3699653" y="110453"/>
                </a:lnTo>
                <a:cubicBezTo>
                  <a:pt x="3699653" y="91787"/>
                  <a:pt x="3690442" y="82452"/>
                  <a:pt x="3672020" y="82452"/>
                </a:cubicBezTo>
                <a:close/>
                <a:moveTo>
                  <a:pt x="1998732" y="0"/>
                </a:moveTo>
                <a:lnTo>
                  <a:pt x="2012549" y="0"/>
                </a:lnTo>
                <a:cubicBezTo>
                  <a:pt x="2021760" y="0"/>
                  <a:pt x="2026365" y="4667"/>
                  <a:pt x="2026365" y="14002"/>
                </a:cubicBezTo>
                <a:lnTo>
                  <a:pt x="2053998" y="0"/>
                </a:lnTo>
                <a:lnTo>
                  <a:pt x="2066278" y="0"/>
                </a:lnTo>
                <a:cubicBezTo>
                  <a:pt x="2066278" y="20744"/>
                  <a:pt x="2084700" y="34225"/>
                  <a:pt x="2121542" y="40447"/>
                </a:cubicBezTo>
                <a:lnTo>
                  <a:pt x="2121542" y="54449"/>
                </a:lnTo>
                <a:lnTo>
                  <a:pt x="2149175" y="54449"/>
                </a:lnTo>
                <a:lnTo>
                  <a:pt x="2149175" y="14002"/>
                </a:lnTo>
                <a:cubicBezTo>
                  <a:pt x="2158386" y="14002"/>
                  <a:pt x="2162992" y="18151"/>
                  <a:pt x="2162992" y="26448"/>
                </a:cubicBezTo>
                <a:lnTo>
                  <a:pt x="2189088" y="14002"/>
                </a:lnTo>
                <a:cubicBezTo>
                  <a:pt x="2259706" y="61709"/>
                  <a:pt x="2364094" y="102676"/>
                  <a:pt x="2502255" y="136901"/>
                </a:cubicBezTo>
                <a:lnTo>
                  <a:pt x="2502255" y="110453"/>
                </a:lnTo>
                <a:lnTo>
                  <a:pt x="2555984" y="110453"/>
                </a:lnTo>
                <a:lnTo>
                  <a:pt x="2583617" y="178903"/>
                </a:lnTo>
                <a:lnTo>
                  <a:pt x="2611248" y="178903"/>
                </a:lnTo>
                <a:cubicBezTo>
                  <a:pt x="2611248" y="160234"/>
                  <a:pt x="2615854" y="150903"/>
                  <a:pt x="2625065" y="150903"/>
                </a:cubicBezTo>
                <a:lnTo>
                  <a:pt x="2678794" y="164902"/>
                </a:lnTo>
                <a:lnTo>
                  <a:pt x="2720241" y="164902"/>
                </a:lnTo>
                <a:cubicBezTo>
                  <a:pt x="2720241" y="197052"/>
                  <a:pt x="2833330" y="224538"/>
                  <a:pt x="3059504" y="247354"/>
                </a:cubicBezTo>
                <a:cubicBezTo>
                  <a:pt x="3059504" y="238019"/>
                  <a:pt x="3064110" y="233352"/>
                  <a:pt x="3073320" y="233352"/>
                </a:cubicBezTo>
                <a:cubicBezTo>
                  <a:pt x="3076392" y="280024"/>
                  <a:pt x="3090209" y="303357"/>
                  <a:pt x="3114771" y="303357"/>
                </a:cubicBezTo>
                <a:lnTo>
                  <a:pt x="3127050" y="303357"/>
                </a:lnTo>
                <a:lnTo>
                  <a:pt x="3127050" y="289356"/>
                </a:lnTo>
                <a:lnTo>
                  <a:pt x="3100954" y="289356"/>
                </a:lnTo>
                <a:lnTo>
                  <a:pt x="3100954" y="275357"/>
                </a:lnTo>
                <a:lnTo>
                  <a:pt x="3154683" y="275357"/>
                </a:lnTo>
                <a:cubicBezTo>
                  <a:pt x="3154683" y="320989"/>
                  <a:pt x="3177199" y="343805"/>
                  <a:pt x="3222227" y="343805"/>
                </a:cubicBezTo>
                <a:cubicBezTo>
                  <a:pt x="3231438" y="343805"/>
                  <a:pt x="3236043" y="348472"/>
                  <a:pt x="3236043" y="357806"/>
                </a:cubicBezTo>
                <a:lnTo>
                  <a:pt x="3305124" y="343805"/>
                </a:lnTo>
                <a:lnTo>
                  <a:pt x="3372670" y="343805"/>
                </a:lnTo>
                <a:lnTo>
                  <a:pt x="3400303" y="357806"/>
                </a:lnTo>
                <a:lnTo>
                  <a:pt x="3400303" y="343805"/>
                </a:lnTo>
                <a:cubicBezTo>
                  <a:pt x="3454544" y="350029"/>
                  <a:pt x="3481664" y="364028"/>
                  <a:pt x="3481664" y="385809"/>
                </a:cubicBezTo>
                <a:lnTo>
                  <a:pt x="3507763" y="371808"/>
                </a:lnTo>
                <a:lnTo>
                  <a:pt x="3521577" y="371808"/>
                </a:lnTo>
                <a:lnTo>
                  <a:pt x="3590657" y="385809"/>
                </a:lnTo>
                <a:lnTo>
                  <a:pt x="3576843" y="357806"/>
                </a:lnTo>
                <a:lnTo>
                  <a:pt x="3644387" y="357806"/>
                </a:lnTo>
                <a:lnTo>
                  <a:pt x="3644387" y="385809"/>
                </a:lnTo>
                <a:lnTo>
                  <a:pt x="3658203" y="385809"/>
                </a:lnTo>
                <a:lnTo>
                  <a:pt x="3658203" y="357806"/>
                </a:lnTo>
                <a:lnTo>
                  <a:pt x="3739566" y="385809"/>
                </a:lnTo>
                <a:cubicBezTo>
                  <a:pt x="3742637" y="367141"/>
                  <a:pt x="3751846" y="357806"/>
                  <a:pt x="3767197" y="357806"/>
                </a:cubicBezTo>
                <a:lnTo>
                  <a:pt x="3807112" y="357806"/>
                </a:lnTo>
                <a:cubicBezTo>
                  <a:pt x="3868516" y="394106"/>
                  <a:pt x="3959601" y="412255"/>
                  <a:pt x="4080363" y="412255"/>
                </a:cubicBezTo>
                <a:cubicBezTo>
                  <a:pt x="4170424" y="404996"/>
                  <a:pt x="4215455" y="396179"/>
                  <a:pt x="4215455" y="385809"/>
                </a:cubicBezTo>
                <a:lnTo>
                  <a:pt x="4229270" y="357806"/>
                </a:lnTo>
                <a:cubicBezTo>
                  <a:pt x="4220061" y="340175"/>
                  <a:pt x="4215455" y="326173"/>
                  <a:pt x="4215455" y="315804"/>
                </a:cubicBezTo>
                <a:lnTo>
                  <a:pt x="4187822" y="329806"/>
                </a:lnTo>
                <a:lnTo>
                  <a:pt x="4161726" y="329806"/>
                </a:lnTo>
                <a:lnTo>
                  <a:pt x="4161726" y="303357"/>
                </a:lnTo>
                <a:lnTo>
                  <a:pt x="4201639" y="303357"/>
                </a:lnTo>
                <a:lnTo>
                  <a:pt x="4201639" y="289356"/>
                </a:lnTo>
                <a:lnTo>
                  <a:pt x="4187822" y="261355"/>
                </a:lnTo>
                <a:cubicBezTo>
                  <a:pt x="4210337" y="261355"/>
                  <a:pt x="4233364" y="247354"/>
                  <a:pt x="4256903" y="219351"/>
                </a:cubicBezTo>
                <a:lnTo>
                  <a:pt x="4324449" y="219351"/>
                </a:lnTo>
                <a:cubicBezTo>
                  <a:pt x="4333661" y="219351"/>
                  <a:pt x="4338266" y="224018"/>
                  <a:pt x="4338266" y="233352"/>
                </a:cubicBezTo>
                <a:lnTo>
                  <a:pt x="4365896" y="219351"/>
                </a:lnTo>
                <a:lnTo>
                  <a:pt x="4391995" y="219351"/>
                </a:lnTo>
                <a:lnTo>
                  <a:pt x="4487172" y="233352"/>
                </a:lnTo>
                <a:lnTo>
                  <a:pt x="4487172" y="261355"/>
                </a:lnTo>
                <a:lnTo>
                  <a:pt x="4447259" y="329806"/>
                </a:lnTo>
                <a:lnTo>
                  <a:pt x="4461076" y="329806"/>
                </a:lnTo>
                <a:lnTo>
                  <a:pt x="4487172" y="315804"/>
                </a:lnTo>
                <a:lnTo>
                  <a:pt x="4487172" y="343805"/>
                </a:lnTo>
                <a:cubicBezTo>
                  <a:pt x="4460562" y="343805"/>
                  <a:pt x="4447259" y="348472"/>
                  <a:pt x="4447259" y="357806"/>
                </a:cubicBezTo>
                <a:lnTo>
                  <a:pt x="4419626" y="343805"/>
                </a:lnTo>
                <a:lnTo>
                  <a:pt x="4296816" y="343805"/>
                </a:lnTo>
                <a:lnTo>
                  <a:pt x="4296816" y="315804"/>
                </a:lnTo>
                <a:lnTo>
                  <a:pt x="4282999" y="315804"/>
                </a:lnTo>
                <a:cubicBezTo>
                  <a:pt x="4282999" y="334470"/>
                  <a:pt x="4269696" y="343805"/>
                  <a:pt x="4243086" y="343805"/>
                </a:cubicBezTo>
                <a:lnTo>
                  <a:pt x="4243086" y="399811"/>
                </a:lnTo>
                <a:lnTo>
                  <a:pt x="4270719" y="385809"/>
                </a:lnTo>
                <a:lnTo>
                  <a:pt x="4282999" y="385809"/>
                </a:lnTo>
                <a:cubicBezTo>
                  <a:pt x="4282999" y="412775"/>
                  <a:pt x="4292210" y="426257"/>
                  <a:pt x="4310632" y="426257"/>
                </a:cubicBezTo>
                <a:lnTo>
                  <a:pt x="4365896" y="426257"/>
                </a:lnTo>
                <a:lnTo>
                  <a:pt x="4365896" y="399811"/>
                </a:lnTo>
                <a:lnTo>
                  <a:pt x="4352080" y="399811"/>
                </a:lnTo>
                <a:cubicBezTo>
                  <a:pt x="4334684" y="408108"/>
                  <a:pt x="4320867" y="412255"/>
                  <a:pt x="4310632" y="412255"/>
                </a:cubicBezTo>
                <a:lnTo>
                  <a:pt x="4296816" y="385809"/>
                </a:lnTo>
                <a:lnTo>
                  <a:pt x="4296816" y="371808"/>
                </a:lnTo>
                <a:lnTo>
                  <a:pt x="4391995" y="357806"/>
                </a:lnTo>
                <a:cubicBezTo>
                  <a:pt x="4410415" y="360919"/>
                  <a:pt x="4419626" y="370253"/>
                  <a:pt x="4419626" y="385809"/>
                </a:cubicBezTo>
                <a:cubicBezTo>
                  <a:pt x="4401204" y="388919"/>
                  <a:pt x="4391995" y="397736"/>
                  <a:pt x="4391995" y="412255"/>
                </a:cubicBezTo>
                <a:lnTo>
                  <a:pt x="4528619" y="468259"/>
                </a:lnTo>
                <a:cubicBezTo>
                  <a:pt x="4555229" y="468259"/>
                  <a:pt x="4568535" y="454260"/>
                  <a:pt x="4568535" y="426257"/>
                </a:cubicBezTo>
                <a:cubicBezTo>
                  <a:pt x="4594118" y="430924"/>
                  <a:pt x="4614843" y="437925"/>
                  <a:pt x="4630707" y="447259"/>
                </a:cubicBezTo>
                <a:lnTo>
                  <a:pt x="4637308" y="454260"/>
                </a:lnTo>
                <a:lnTo>
                  <a:pt x="4623799" y="454260"/>
                </a:lnTo>
                <a:cubicBezTo>
                  <a:pt x="4623799" y="472926"/>
                  <a:pt x="4605376" y="482260"/>
                  <a:pt x="4568535" y="482260"/>
                </a:cubicBezTo>
                <a:lnTo>
                  <a:pt x="4568535" y="508706"/>
                </a:lnTo>
                <a:lnTo>
                  <a:pt x="4623799" y="508706"/>
                </a:lnTo>
                <a:cubicBezTo>
                  <a:pt x="4623799" y="499374"/>
                  <a:pt x="4628404" y="485890"/>
                  <a:pt x="4637615" y="468259"/>
                </a:cubicBezTo>
                <a:lnTo>
                  <a:pt x="4637615" y="454584"/>
                </a:lnTo>
                <a:lnTo>
                  <a:pt x="4663712" y="482260"/>
                </a:lnTo>
                <a:cubicBezTo>
                  <a:pt x="4709764" y="499892"/>
                  <a:pt x="4732792" y="513373"/>
                  <a:pt x="4732792" y="522708"/>
                </a:cubicBezTo>
                <a:lnTo>
                  <a:pt x="4758888" y="508706"/>
                </a:lnTo>
                <a:lnTo>
                  <a:pt x="4827969" y="508706"/>
                </a:lnTo>
                <a:lnTo>
                  <a:pt x="4854068" y="522708"/>
                </a:lnTo>
                <a:cubicBezTo>
                  <a:pt x="4854068" y="513373"/>
                  <a:pt x="4858673" y="508706"/>
                  <a:pt x="4867882" y="508706"/>
                </a:cubicBezTo>
                <a:cubicBezTo>
                  <a:pt x="4870953" y="527375"/>
                  <a:pt x="4880164" y="536709"/>
                  <a:pt x="4895515" y="536709"/>
                </a:cubicBezTo>
                <a:lnTo>
                  <a:pt x="4895515" y="508706"/>
                </a:lnTo>
                <a:lnTo>
                  <a:pt x="4923148" y="508706"/>
                </a:lnTo>
                <a:lnTo>
                  <a:pt x="4923148" y="536709"/>
                </a:lnTo>
                <a:lnTo>
                  <a:pt x="4990692" y="522708"/>
                </a:lnTo>
                <a:cubicBezTo>
                  <a:pt x="4993763" y="541377"/>
                  <a:pt x="5002975" y="550711"/>
                  <a:pt x="5018325" y="550711"/>
                </a:cubicBezTo>
                <a:cubicBezTo>
                  <a:pt x="5024465" y="550711"/>
                  <a:pt x="5051588" y="546044"/>
                  <a:pt x="5099688" y="536709"/>
                </a:cubicBezTo>
                <a:cubicBezTo>
                  <a:pt x="5144717" y="564712"/>
                  <a:pt x="5181048" y="578714"/>
                  <a:pt x="5208681" y="578714"/>
                </a:cubicBezTo>
                <a:cubicBezTo>
                  <a:pt x="5217893" y="578714"/>
                  <a:pt x="5222498" y="574047"/>
                  <a:pt x="5222498" y="564712"/>
                </a:cubicBezTo>
                <a:cubicBezTo>
                  <a:pt x="5285949" y="577157"/>
                  <a:pt x="5317675" y="590641"/>
                  <a:pt x="5317675" y="605160"/>
                </a:cubicBezTo>
                <a:lnTo>
                  <a:pt x="5343771" y="592713"/>
                </a:lnTo>
                <a:lnTo>
                  <a:pt x="5412852" y="605160"/>
                </a:lnTo>
                <a:lnTo>
                  <a:pt x="5399038" y="633160"/>
                </a:lnTo>
                <a:lnTo>
                  <a:pt x="5426668" y="647162"/>
                </a:lnTo>
                <a:lnTo>
                  <a:pt x="5494215" y="647162"/>
                </a:lnTo>
                <a:cubicBezTo>
                  <a:pt x="5494215" y="675165"/>
                  <a:pt x="5503426" y="689167"/>
                  <a:pt x="5521848" y="689167"/>
                </a:cubicBezTo>
                <a:lnTo>
                  <a:pt x="5534127" y="689167"/>
                </a:lnTo>
                <a:lnTo>
                  <a:pt x="5521848" y="661163"/>
                </a:lnTo>
                <a:lnTo>
                  <a:pt x="5521848" y="647162"/>
                </a:lnTo>
                <a:lnTo>
                  <a:pt x="5547944" y="647162"/>
                </a:lnTo>
                <a:lnTo>
                  <a:pt x="5547944" y="689167"/>
                </a:lnTo>
                <a:lnTo>
                  <a:pt x="5561761" y="689167"/>
                </a:lnTo>
                <a:lnTo>
                  <a:pt x="5589391" y="675165"/>
                </a:lnTo>
                <a:cubicBezTo>
                  <a:pt x="5589391" y="684500"/>
                  <a:pt x="5593997" y="689167"/>
                  <a:pt x="5603208" y="689167"/>
                </a:cubicBezTo>
                <a:lnTo>
                  <a:pt x="5603208" y="675165"/>
                </a:lnTo>
                <a:lnTo>
                  <a:pt x="5629304" y="689167"/>
                </a:lnTo>
                <a:lnTo>
                  <a:pt x="5643121" y="689167"/>
                </a:lnTo>
                <a:lnTo>
                  <a:pt x="5629304" y="661163"/>
                </a:lnTo>
                <a:lnTo>
                  <a:pt x="5698387" y="675165"/>
                </a:lnTo>
                <a:lnTo>
                  <a:pt x="5738300" y="675165"/>
                </a:lnTo>
                <a:lnTo>
                  <a:pt x="5738300" y="689167"/>
                </a:lnTo>
                <a:cubicBezTo>
                  <a:pt x="5729089" y="706798"/>
                  <a:pt x="5724484" y="720280"/>
                  <a:pt x="5724484" y="729614"/>
                </a:cubicBezTo>
                <a:lnTo>
                  <a:pt x="5712201" y="729614"/>
                </a:lnTo>
                <a:lnTo>
                  <a:pt x="5712201" y="701611"/>
                </a:lnTo>
                <a:lnTo>
                  <a:pt x="5684571" y="701611"/>
                </a:lnTo>
                <a:cubicBezTo>
                  <a:pt x="5666149" y="704723"/>
                  <a:pt x="5656938" y="714058"/>
                  <a:pt x="5656938" y="729614"/>
                </a:cubicBezTo>
                <a:cubicBezTo>
                  <a:pt x="5686616" y="729614"/>
                  <a:pt x="5718344" y="743616"/>
                  <a:pt x="5752114" y="771616"/>
                </a:cubicBezTo>
                <a:lnTo>
                  <a:pt x="5819661" y="743616"/>
                </a:lnTo>
                <a:cubicBezTo>
                  <a:pt x="5819661" y="771616"/>
                  <a:pt x="5828872" y="785618"/>
                  <a:pt x="5847294" y="785618"/>
                </a:cubicBezTo>
                <a:lnTo>
                  <a:pt x="5888741" y="757615"/>
                </a:lnTo>
                <a:cubicBezTo>
                  <a:pt x="5955263" y="803249"/>
                  <a:pt x="6023320" y="835399"/>
                  <a:pt x="6092914" y="854068"/>
                </a:cubicBezTo>
                <a:lnTo>
                  <a:pt x="6092914" y="882069"/>
                </a:lnTo>
                <a:lnTo>
                  <a:pt x="6119010" y="868070"/>
                </a:lnTo>
                <a:lnTo>
                  <a:pt x="6146643" y="882069"/>
                </a:lnTo>
                <a:cubicBezTo>
                  <a:pt x="6146643" y="861328"/>
                  <a:pt x="6164552" y="847326"/>
                  <a:pt x="6200373" y="840067"/>
                </a:cubicBezTo>
                <a:cubicBezTo>
                  <a:pt x="6209584" y="822435"/>
                  <a:pt x="6214190" y="808434"/>
                  <a:pt x="6214190" y="798064"/>
                </a:cubicBezTo>
                <a:cubicBezTo>
                  <a:pt x="6204979" y="798064"/>
                  <a:pt x="6200373" y="793915"/>
                  <a:pt x="6200373" y="785618"/>
                </a:cubicBezTo>
                <a:lnTo>
                  <a:pt x="6228004" y="785618"/>
                </a:lnTo>
                <a:lnTo>
                  <a:pt x="6228004" y="840067"/>
                </a:lnTo>
                <a:lnTo>
                  <a:pt x="6309366" y="840067"/>
                </a:lnTo>
                <a:lnTo>
                  <a:pt x="6309366" y="812063"/>
                </a:lnTo>
                <a:lnTo>
                  <a:pt x="6255637" y="812063"/>
                </a:lnTo>
                <a:lnTo>
                  <a:pt x="6255637" y="785618"/>
                </a:lnTo>
                <a:lnTo>
                  <a:pt x="6390729" y="798064"/>
                </a:lnTo>
                <a:lnTo>
                  <a:pt x="6390729" y="840067"/>
                </a:lnTo>
                <a:cubicBezTo>
                  <a:pt x="6354909" y="840067"/>
                  <a:pt x="6337000" y="849401"/>
                  <a:pt x="6337000" y="868070"/>
                </a:cubicBezTo>
                <a:lnTo>
                  <a:pt x="6364630" y="882069"/>
                </a:lnTo>
                <a:cubicBezTo>
                  <a:pt x="6373841" y="882069"/>
                  <a:pt x="6378447" y="877404"/>
                  <a:pt x="6378447" y="868070"/>
                </a:cubicBezTo>
                <a:lnTo>
                  <a:pt x="6432177" y="896070"/>
                </a:lnTo>
                <a:cubicBezTo>
                  <a:pt x="6449575" y="886736"/>
                  <a:pt x="6463392" y="882069"/>
                  <a:pt x="6473624" y="882069"/>
                </a:cubicBezTo>
                <a:lnTo>
                  <a:pt x="6473624" y="868070"/>
                </a:lnTo>
                <a:lnTo>
                  <a:pt x="6418360" y="868070"/>
                </a:lnTo>
                <a:lnTo>
                  <a:pt x="6418360" y="840067"/>
                </a:lnTo>
                <a:lnTo>
                  <a:pt x="6499723" y="840067"/>
                </a:lnTo>
                <a:lnTo>
                  <a:pt x="6499723" y="812063"/>
                </a:lnTo>
                <a:lnTo>
                  <a:pt x="6418360" y="812063"/>
                </a:lnTo>
                <a:cubicBezTo>
                  <a:pt x="6418360" y="775766"/>
                  <a:pt x="6409149" y="757615"/>
                  <a:pt x="6390729" y="757615"/>
                </a:cubicBezTo>
                <a:lnTo>
                  <a:pt x="6364630" y="757615"/>
                </a:lnTo>
                <a:lnTo>
                  <a:pt x="6364630" y="729614"/>
                </a:lnTo>
                <a:lnTo>
                  <a:pt x="6445993" y="729614"/>
                </a:lnTo>
                <a:lnTo>
                  <a:pt x="6445993" y="771616"/>
                </a:lnTo>
                <a:lnTo>
                  <a:pt x="6487440" y="771616"/>
                </a:lnTo>
                <a:lnTo>
                  <a:pt x="6554987" y="757615"/>
                </a:lnTo>
                <a:lnTo>
                  <a:pt x="6554987" y="785618"/>
                </a:lnTo>
                <a:lnTo>
                  <a:pt x="6499723" y="785618"/>
                </a:lnTo>
                <a:cubicBezTo>
                  <a:pt x="6499723" y="803249"/>
                  <a:pt x="6513539" y="812063"/>
                  <a:pt x="6541170" y="812063"/>
                </a:cubicBezTo>
                <a:cubicBezTo>
                  <a:pt x="6558568" y="802732"/>
                  <a:pt x="6572385" y="798064"/>
                  <a:pt x="6582620" y="798064"/>
                </a:cubicBezTo>
                <a:lnTo>
                  <a:pt x="6582620" y="826065"/>
                </a:lnTo>
                <a:lnTo>
                  <a:pt x="6568803" y="854068"/>
                </a:lnTo>
                <a:lnTo>
                  <a:pt x="6582620" y="854068"/>
                </a:lnTo>
                <a:lnTo>
                  <a:pt x="6568803" y="882069"/>
                </a:lnTo>
                <a:lnTo>
                  <a:pt x="6568803" y="896070"/>
                </a:lnTo>
                <a:lnTo>
                  <a:pt x="6582620" y="896070"/>
                </a:lnTo>
                <a:cubicBezTo>
                  <a:pt x="6582620" y="868070"/>
                  <a:pt x="6609740" y="854068"/>
                  <a:pt x="6663980" y="854068"/>
                </a:cubicBezTo>
                <a:cubicBezTo>
                  <a:pt x="6663980" y="868587"/>
                  <a:pt x="6700311" y="882589"/>
                  <a:pt x="6772974" y="896070"/>
                </a:cubicBezTo>
                <a:cubicBezTo>
                  <a:pt x="6763762" y="913702"/>
                  <a:pt x="6759159" y="927186"/>
                  <a:pt x="6759159" y="936518"/>
                </a:cubicBezTo>
                <a:lnTo>
                  <a:pt x="6745343" y="936518"/>
                </a:lnTo>
                <a:lnTo>
                  <a:pt x="6717710" y="922519"/>
                </a:lnTo>
                <a:cubicBezTo>
                  <a:pt x="6717710" y="937038"/>
                  <a:pt x="6708499" y="955706"/>
                  <a:pt x="6690076" y="978522"/>
                </a:cubicBezTo>
                <a:lnTo>
                  <a:pt x="6690076" y="992524"/>
                </a:lnTo>
                <a:lnTo>
                  <a:pt x="6703893" y="992524"/>
                </a:lnTo>
                <a:cubicBezTo>
                  <a:pt x="6713104" y="992524"/>
                  <a:pt x="6717710" y="987857"/>
                  <a:pt x="6717710" y="978522"/>
                </a:cubicBezTo>
                <a:cubicBezTo>
                  <a:pt x="6746367" y="987857"/>
                  <a:pt x="6800607" y="992524"/>
                  <a:pt x="6880433" y="992524"/>
                </a:cubicBezTo>
                <a:lnTo>
                  <a:pt x="6880433" y="1004968"/>
                </a:lnTo>
                <a:lnTo>
                  <a:pt x="6854336" y="1004968"/>
                </a:lnTo>
                <a:lnTo>
                  <a:pt x="6854336" y="1018970"/>
                </a:lnTo>
                <a:lnTo>
                  <a:pt x="6975612" y="1018970"/>
                </a:lnTo>
                <a:lnTo>
                  <a:pt x="6963330" y="1046973"/>
                </a:lnTo>
                <a:cubicBezTo>
                  <a:pt x="6999150" y="1046973"/>
                  <a:pt x="7017059" y="1056305"/>
                  <a:pt x="7017059" y="1074973"/>
                </a:cubicBezTo>
                <a:lnTo>
                  <a:pt x="7044693" y="1060972"/>
                </a:lnTo>
                <a:lnTo>
                  <a:pt x="7070789" y="1060972"/>
                </a:lnTo>
                <a:lnTo>
                  <a:pt x="7070789" y="1115421"/>
                </a:lnTo>
                <a:lnTo>
                  <a:pt x="7098422" y="1101422"/>
                </a:lnTo>
                <a:cubicBezTo>
                  <a:pt x="7098422" y="1110753"/>
                  <a:pt x="7103028" y="1115421"/>
                  <a:pt x="7112236" y="1115421"/>
                </a:cubicBezTo>
                <a:cubicBezTo>
                  <a:pt x="7112236" y="1106086"/>
                  <a:pt x="7116842" y="1101422"/>
                  <a:pt x="7126053" y="1101422"/>
                </a:cubicBezTo>
                <a:cubicBezTo>
                  <a:pt x="7126053" y="1110753"/>
                  <a:pt x="7130658" y="1115421"/>
                  <a:pt x="7139869" y="1115421"/>
                </a:cubicBezTo>
                <a:lnTo>
                  <a:pt x="7126053" y="1143424"/>
                </a:lnTo>
                <a:lnTo>
                  <a:pt x="7126053" y="1171427"/>
                </a:lnTo>
                <a:lnTo>
                  <a:pt x="7153686" y="1171427"/>
                </a:lnTo>
                <a:lnTo>
                  <a:pt x="7153686" y="1157425"/>
                </a:lnTo>
                <a:lnTo>
                  <a:pt x="7139869" y="1129422"/>
                </a:lnTo>
                <a:lnTo>
                  <a:pt x="7165966" y="1115421"/>
                </a:lnTo>
                <a:lnTo>
                  <a:pt x="7179782" y="1115421"/>
                </a:lnTo>
                <a:cubicBezTo>
                  <a:pt x="7198205" y="1115421"/>
                  <a:pt x="7207416" y="1129422"/>
                  <a:pt x="7207416" y="1157425"/>
                </a:cubicBezTo>
                <a:lnTo>
                  <a:pt x="7221232" y="1157425"/>
                </a:lnTo>
                <a:cubicBezTo>
                  <a:pt x="7241699" y="1157425"/>
                  <a:pt x="7259608" y="1152758"/>
                  <a:pt x="7274962" y="1143424"/>
                </a:cubicBezTo>
                <a:cubicBezTo>
                  <a:pt x="7290313" y="1152758"/>
                  <a:pt x="7313338" y="1157425"/>
                  <a:pt x="7344042" y="1157425"/>
                </a:cubicBezTo>
                <a:lnTo>
                  <a:pt x="7344042" y="1197873"/>
                </a:lnTo>
                <a:lnTo>
                  <a:pt x="7316409" y="1197873"/>
                </a:lnTo>
                <a:lnTo>
                  <a:pt x="7316409" y="1211874"/>
                </a:lnTo>
                <a:cubicBezTo>
                  <a:pt x="7334831" y="1211874"/>
                  <a:pt x="7344042" y="1221209"/>
                  <a:pt x="7344042" y="1239875"/>
                </a:cubicBezTo>
                <a:lnTo>
                  <a:pt x="7425402" y="1239875"/>
                </a:lnTo>
                <a:lnTo>
                  <a:pt x="7764665" y="1308325"/>
                </a:lnTo>
                <a:cubicBezTo>
                  <a:pt x="7815837" y="1308325"/>
                  <a:pt x="8024615" y="1335809"/>
                  <a:pt x="8390998" y="1390777"/>
                </a:cubicBezTo>
                <a:lnTo>
                  <a:pt x="8430910" y="1390777"/>
                </a:lnTo>
                <a:lnTo>
                  <a:pt x="8430910" y="1418778"/>
                </a:lnTo>
                <a:lnTo>
                  <a:pt x="8499991" y="1404776"/>
                </a:lnTo>
                <a:lnTo>
                  <a:pt x="8512271" y="1404776"/>
                </a:lnTo>
                <a:cubicBezTo>
                  <a:pt x="8512271" y="1425520"/>
                  <a:pt x="8530693" y="1439522"/>
                  <a:pt x="8567537" y="1446781"/>
                </a:cubicBezTo>
                <a:cubicBezTo>
                  <a:pt x="8567537" y="1467522"/>
                  <a:pt x="8680623" y="1499675"/>
                  <a:pt x="8906800" y="1543232"/>
                </a:cubicBezTo>
                <a:cubicBezTo>
                  <a:pt x="8913963" y="1579532"/>
                  <a:pt x="8923174" y="1597681"/>
                  <a:pt x="8934430" y="1597681"/>
                </a:cubicBezTo>
                <a:lnTo>
                  <a:pt x="9029610" y="1597681"/>
                </a:lnTo>
                <a:lnTo>
                  <a:pt x="9029610" y="1611683"/>
                </a:lnTo>
                <a:lnTo>
                  <a:pt x="9071057" y="1611683"/>
                </a:lnTo>
                <a:cubicBezTo>
                  <a:pt x="9134508" y="1611683"/>
                  <a:pt x="9166234" y="1639166"/>
                  <a:pt x="9166234" y="1694135"/>
                </a:cubicBezTo>
                <a:cubicBezTo>
                  <a:pt x="9291092" y="1786439"/>
                  <a:pt x="9363243" y="1832588"/>
                  <a:pt x="9382689" y="1832588"/>
                </a:cubicBezTo>
                <a:lnTo>
                  <a:pt x="9382689" y="1915040"/>
                </a:lnTo>
                <a:lnTo>
                  <a:pt x="9642123" y="1969489"/>
                </a:lnTo>
                <a:lnTo>
                  <a:pt x="9642123" y="1957042"/>
                </a:lnTo>
                <a:cubicBezTo>
                  <a:pt x="9668733" y="1957042"/>
                  <a:pt x="9682036" y="1984528"/>
                  <a:pt x="9682036" y="2039494"/>
                </a:cubicBezTo>
                <a:lnTo>
                  <a:pt x="9737303" y="2039494"/>
                </a:lnTo>
                <a:lnTo>
                  <a:pt x="9723486" y="2011491"/>
                </a:lnTo>
                <a:lnTo>
                  <a:pt x="9818663" y="1997492"/>
                </a:lnTo>
                <a:cubicBezTo>
                  <a:pt x="9834014" y="2006824"/>
                  <a:pt x="9851925" y="2011491"/>
                  <a:pt x="9872393" y="2011491"/>
                </a:cubicBezTo>
                <a:lnTo>
                  <a:pt x="9872393" y="2025493"/>
                </a:lnTo>
                <a:lnTo>
                  <a:pt x="9804846" y="2025493"/>
                </a:lnTo>
                <a:lnTo>
                  <a:pt x="9804846" y="2039494"/>
                </a:lnTo>
                <a:lnTo>
                  <a:pt x="9886209" y="2039494"/>
                </a:lnTo>
                <a:lnTo>
                  <a:pt x="9872393" y="2065940"/>
                </a:lnTo>
                <a:lnTo>
                  <a:pt x="9886209" y="2065940"/>
                </a:lnTo>
                <a:cubicBezTo>
                  <a:pt x="9886209" y="2051421"/>
                  <a:pt x="9917935" y="2037939"/>
                  <a:pt x="9981386" y="2025493"/>
                </a:cubicBezTo>
                <a:cubicBezTo>
                  <a:pt x="9984457" y="2044161"/>
                  <a:pt x="9993668" y="2053496"/>
                  <a:pt x="10009019" y="2053496"/>
                </a:cubicBezTo>
                <a:cubicBezTo>
                  <a:pt x="10009019" y="2044161"/>
                  <a:pt x="10013625" y="2039494"/>
                  <a:pt x="10022836" y="2039494"/>
                </a:cubicBezTo>
                <a:cubicBezTo>
                  <a:pt x="10022836" y="2048829"/>
                  <a:pt x="10040745" y="2094460"/>
                  <a:pt x="10076565" y="2176395"/>
                </a:cubicBezTo>
                <a:lnTo>
                  <a:pt x="10062749" y="2204396"/>
                </a:lnTo>
                <a:lnTo>
                  <a:pt x="10090382" y="2246400"/>
                </a:lnTo>
                <a:lnTo>
                  <a:pt x="10090382" y="2369297"/>
                </a:lnTo>
                <a:cubicBezTo>
                  <a:pt x="10039210" y="2369297"/>
                  <a:pt x="10007485" y="2397300"/>
                  <a:pt x="9995203" y="2453304"/>
                </a:cubicBezTo>
                <a:lnTo>
                  <a:pt x="9967572" y="2479750"/>
                </a:lnTo>
                <a:lnTo>
                  <a:pt x="9981386" y="2507753"/>
                </a:lnTo>
                <a:lnTo>
                  <a:pt x="9981386" y="2549758"/>
                </a:lnTo>
                <a:cubicBezTo>
                  <a:pt x="9962966" y="2549758"/>
                  <a:pt x="9953755" y="2567906"/>
                  <a:pt x="9953755" y="2604204"/>
                </a:cubicBezTo>
                <a:lnTo>
                  <a:pt x="9927656" y="2604204"/>
                </a:lnTo>
                <a:cubicBezTo>
                  <a:pt x="9927656" y="2549238"/>
                  <a:pt x="9918448" y="2521754"/>
                  <a:pt x="9900026" y="2521754"/>
                </a:cubicBezTo>
                <a:lnTo>
                  <a:pt x="9900026" y="2535756"/>
                </a:lnTo>
                <a:cubicBezTo>
                  <a:pt x="9867276" y="2517087"/>
                  <a:pt x="9830945" y="2507753"/>
                  <a:pt x="9791032" y="2507753"/>
                </a:cubicBezTo>
                <a:lnTo>
                  <a:pt x="9777216" y="2507753"/>
                </a:lnTo>
                <a:cubicBezTo>
                  <a:pt x="9759817" y="2510865"/>
                  <a:pt x="9751119" y="2520200"/>
                  <a:pt x="9751119" y="2535756"/>
                </a:cubicBezTo>
                <a:cubicBezTo>
                  <a:pt x="9720415" y="2517087"/>
                  <a:pt x="9692784" y="2507753"/>
                  <a:pt x="9668222" y="2507753"/>
                </a:cubicBezTo>
                <a:lnTo>
                  <a:pt x="9628309" y="2507753"/>
                </a:lnTo>
                <a:cubicBezTo>
                  <a:pt x="9628309" y="2483899"/>
                  <a:pt x="9560250" y="2451749"/>
                  <a:pt x="9424136" y="2411302"/>
                </a:cubicBezTo>
                <a:cubicBezTo>
                  <a:pt x="9424136" y="2420636"/>
                  <a:pt x="9419531" y="2425303"/>
                  <a:pt x="9410320" y="2425303"/>
                </a:cubicBezTo>
                <a:cubicBezTo>
                  <a:pt x="9410320" y="2397300"/>
                  <a:pt x="9387805" y="2383299"/>
                  <a:pt x="9342774" y="2383299"/>
                </a:cubicBezTo>
                <a:lnTo>
                  <a:pt x="9342774" y="2397300"/>
                </a:lnTo>
                <a:cubicBezTo>
                  <a:pt x="9278299" y="2370334"/>
                  <a:pt x="9241968" y="2356853"/>
                  <a:pt x="9233780" y="2356853"/>
                </a:cubicBezTo>
                <a:cubicBezTo>
                  <a:pt x="9217405" y="2365150"/>
                  <a:pt x="9198986" y="2369297"/>
                  <a:pt x="9178516" y="2369297"/>
                </a:cubicBezTo>
                <a:lnTo>
                  <a:pt x="9192333" y="2342851"/>
                </a:lnTo>
                <a:lnTo>
                  <a:pt x="9192333" y="2328850"/>
                </a:lnTo>
                <a:lnTo>
                  <a:pt x="9110970" y="2328850"/>
                </a:lnTo>
                <a:cubicBezTo>
                  <a:pt x="9110970" y="2307071"/>
                  <a:pt x="9047519" y="2283735"/>
                  <a:pt x="8920614" y="2258844"/>
                </a:cubicBezTo>
                <a:cubicBezTo>
                  <a:pt x="8886843" y="2233954"/>
                  <a:pt x="8796269" y="2211138"/>
                  <a:pt x="8648897" y="2190394"/>
                </a:cubicBezTo>
                <a:cubicBezTo>
                  <a:pt x="8648897" y="2181060"/>
                  <a:pt x="8644292" y="2176395"/>
                  <a:pt x="8635081" y="2176395"/>
                </a:cubicBezTo>
                <a:lnTo>
                  <a:pt x="8635081" y="2204396"/>
                </a:lnTo>
                <a:cubicBezTo>
                  <a:pt x="8608474" y="2198173"/>
                  <a:pt x="8590562" y="2180025"/>
                  <a:pt x="8581351" y="2149947"/>
                </a:cubicBezTo>
                <a:lnTo>
                  <a:pt x="8553721" y="2162393"/>
                </a:lnTo>
                <a:lnTo>
                  <a:pt x="8539904" y="2162393"/>
                </a:lnTo>
                <a:cubicBezTo>
                  <a:pt x="8539904" y="2126093"/>
                  <a:pt x="8530693" y="2107945"/>
                  <a:pt x="8512271" y="2107945"/>
                </a:cubicBezTo>
                <a:cubicBezTo>
                  <a:pt x="8446772" y="2098610"/>
                  <a:pt x="8406348" y="2089276"/>
                  <a:pt x="8390998" y="2079941"/>
                </a:cubicBezTo>
                <a:lnTo>
                  <a:pt x="8363365" y="2093943"/>
                </a:lnTo>
                <a:cubicBezTo>
                  <a:pt x="8330615" y="2075274"/>
                  <a:pt x="8294284" y="2065940"/>
                  <a:pt x="8254371" y="2065940"/>
                </a:cubicBezTo>
                <a:lnTo>
                  <a:pt x="8186825" y="2065940"/>
                </a:lnTo>
                <a:lnTo>
                  <a:pt x="8186825" y="2011491"/>
                </a:lnTo>
                <a:lnTo>
                  <a:pt x="8173008" y="2011491"/>
                </a:lnTo>
                <a:lnTo>
                  <a:pt x="8173008" y="2039494"/>
                </a:lnTo>
                <a:cubicBezTo>
                  <a:pt x="8126955" y="2020825"/>
                  <a:pt x="8090624" y="2011491"/>
                  <a:pt x="8064015" y="2011491"/>
                </a:cubicBezTo>
                <a:cubicBezTo>
                  <a:pt x="8034337" y="2030160"/>
                  <a:pt x="8007217" y="2039494"/>
                  <a:pt x="7982655" y="2039494"/>
                </a:cubicBezTo>
                <a:lnTo>
                  <a:pt x="7832211" y="2039494"/>
                </a:lnTo>
                <a:cubicBezTo>
                  <a:pt x="7824023" y="2039494"/>
                  <a:pt x="7819929" y="2044161"/>
                  <a:pt x="7819929" y="2053496"/>
                </a:cubicBezTo>
                <a:cubicBezTo>
                  <a:pt x="7794345" y="2053496"/>
                  <a:pt x="7762617" y="2021345"/>
                  <a:pt x="7724752" y="1957042"/>
                </a:cubicBezTo>
                <a:lnTo>
                  <a:pt x="7724752" y="1929042"/>
                </a:lnTo>
                <a:lnTo>
                  <a:pt x="7750849" y="1929042"/>
                </a:lnTo>
                <a:lnTo>
                  <a:pt x="7750849" y="1887037"/>
                </a:lnTo>
                <a:cubicBezTo>
                  <a:pt x="7736521" y="1887037"/>
                  <a:pt x="7718612" y="1878222"/>
                  <a:pt x="7697119" y="1860591"/>
                </a:cubicBezTo>
                <a:lnTo>
                  <a:pt x="7697119" y="1887037"/>
                </a:lnTo>
                <a:lnTo>
                  <a:pt x="7669488" y="1887037"/>
                </a:lnTo>
                <a:cubicBezTo>
                  <a:pt x="7669488" y="1861111"/>
                  <a:pt x="7633157" y="1833625"/>
                  <a:pt x="7560495" y="1804587"/>
                </a:cubicBezTo>
                <a:cubicBezTo>
                  <a:pt x="7560495" y="1759990"/>
                  <a:pt x="7501647" y="1718506"/>
                  <a:pt x="7383955" y="1680133"/>
                </a:cubicBezTo>
                <a:cubicBezTo>
                  <a:pt x="7363485" y="1680133"/>
                  <a:pt x="7345577" y="1684800"/>
                  <a:pt x="7330226" y="1694135"/>
                </a:cubicBezTo>
                <a:cubicBezTo>
                  <a:pt x="7102004" y="1648500"/>
                  <a:pt x="6879922" y="1570715"/>
                  <a:pt x="6663980" y="1460783"/>
                </a:cubicBezTo>
                <a:cubicBezTo>
                  <a:pt x="6606669" y="1414111"/>
                  <a:pt x="6502281" y="1358627"/>
                  <a:pt x="6350814" y="1294324"/>
                </a:cubicBezTo>
                <a:cubicBezTo>
                  <a:pt x="6323183" y="1294324"/>
                  <a:pt x="6309366" y="1280842"/>
                  <a:pt x="6309366" y="1253876"/>
                </a:cubicBezTo>
                <a:lnTo>
                  <a:pt x="6241820" y="1267878"/>
                </a:lnTo>
                <a:cubicBezTo>
                  <a:pt x="6105707" y="1242987"/>
                  <a:pt x="6037650" y="1210837"/>
                  <a:pt x="6037650" y="1171427"/>
                </a:cubicBezTo>
                <a:lnTo>
                  <a:pt x="5983920" y="1171427"/>
                </a:lnTo>
                <a:cubicBezTo>
                  <a:pt x="5824266" y="1138239"/>
                  <a:pt x="5683547" y="1082753"/>
                  <a:pt x="5561761" y="1004968"/>
                </a:cubicBezTo>
                <a:lnTo>
                  <a:pt x="5534127" y="992524"/>
                </a:lnTo>
                <a:lnTo>
                  <a:pt x="5534127" y="1004968"/>
                </a:lnTo>
                <a:cubicBezTo>
                  <a:pt x="5507518" y="1004968"/>
                  <a:pt x="5494215" y="991487"/>
                  <a:pt x="5494215" y="964521"/>
                </a:cubicBezTo>
                <a:cubicBezTo>
                  <a:pt x="5370381" y="973855"/>
                  <a:pt x="5293113" y="978522"/>
                  <a:pt x="5262411" y="978522"/>
                </a:cubicBezTo>
                <a:lnTo>
                  <a:pt x="5236312" y="964521"/>
                </a:lnTo>
                <a:lnTo>
                  <a:pt x="5194865" y="964521"/>
                </a:lnTo>
                <a:cubicBezTo>
                  <a:pt x="5194865" y="942742"/>
                  <a:pt x="5172350" y="915257"/>
                  <a:pt x="5127319" y="882069"/>
                </a:cubicBezTo>
                <a:lnTo>
                  <a:pt x="5032142" y="882069"/>
                </a:lnTo>
                <a:cubicBezTo>
                  <a:pt x="5011673" y="882069"/>
                  <a:pt x="4993253" y="877404"/>
                  <a:pt x="4976878" y="868070"/>
                </a:cubicBezTo>
                <a:cubicBezTo>
                  <a:pt x="4961527" y="877404"/>
                  <a:pt x="4943616" y="882069"/>
                  <a:pt x="4923148" y="882069"/>
                </a:cubicBezTo>
                <a:cubicBezTo>
                  <a:pt x="4911890" y="882069"/>
                  <a:pt x="4866348" y="877404"/>
                  <a:pt x="4786522" y="868070"/>
                </a:cubicBezTo>
                <a:lnTo>
                  <a:pt x="4786522" y="882069"/>
                </a:lnTo>
                <a:cubicBezTo>
                  <a:pt x="4727163" y="854068"/>
                  <a:pt x="4686226" y="840067"/>
                  <a:pt x="4663712" y="840067"/>
                </a:cubicBezTo>
                <a:lnTo>
                  <a:pt x="4487172" y="840067"/>
                </a:lnTo>
                <a:cubicBezTo>
                  <a:pt x="4466702" y="840067"/>
                  <a:pt x="4448793" y="844734"/>
                  <a:pt x="4433442" y="854068"/>
                </a:cubicBezTo>
                <a:cubicBezTo>
                  <a:pt x="4417068" y="844734"/>
                  <a:pt x="4398646" y="840067"/>
                  <a:pt x="4378179" y="840067"/>
                </a:cubicBezTo>
                <a:cubicBezTo>
                  <a:pt x="4341334" y="840067"/>
                  <a:pt x="4259974" y="844734"/>
                  <a:pt x="4134093" y="854068"/>
                </a:cubicBezTo>
                <a:cubicBezTo>
                  <a:pt x="4134093" y="844734"/>
                  <a:pt x="4129487" y="840067"/>
                  <a:pt x="4120276" y="840067"/>
                </a:cubicBezTo>
                <a:lnTo>
                  <a:pt x="4120276" y="854068"/>
                </a:lnTo>
                <a:lnTo>
                  <a:pt x="4092645" y="840067"/>
                </a:lnTo>
                <a:cubicBezTo>
                  <a:pt x="4072176" y="840067"/>
                  <a:pt x="4054267" y="844734"/>
                  <a:pt x="4038916" y="854068"/>
                </a:cubicBezTo>
                <a:cubicBezTo>
                  <a:pt x="3989792" y="844734"/>
                  <a:pt x="3948855" y="840067"/>
                  <a:pt x="3916106" y="840067"/>
                </a:cubicBezTo>
                <a:lnTo>
                  <a:pt x="3890007" y="840067"/>
                </a:lnTo>
                <a:cubicBezTo>
                  <a:pt x="3890007" y="868070"/>
                  <a:pt x="3876193" y="895553"/>
                  <a:pt x="3848559" y="922519"/>
                </a:cubicBezTo>
                <a:lnTo>
                  <a:pt x="3807112" y="922519"/>
                </a:lnTo>
                <a:lnTo>
                  <a:pt x="3807112" y="1032971"/>
                </a:lnTo>
                <a:cubicBezTo>
                  <a:pt x="3743658" y="1190613"/>
                  <a:pt x="3711933" y="1273583"/>
                  <a:pt x="3711933" y="1281880"/>
                </a:cubicBezTo>
                <a:lnTo>
                  <a:pt x="3699653" y="1281880"/>
                </a:lnTo>
                <a:lnTo>
                  <a:pt x="3699653" y="1625684"/>
                </a:lnTo>
                <a:cubicBezTo>
                  <a:pt x="3653598" y="1653685"/>
                  <a:pt x="3630573" y="1722655"/>
                  <a:pt x="3630573" y="1832588"/>
                </a:cubicBezTo>
                <a:cubicBezTo>
                  <a:pt x="3624430" y="1868888"/>
                  <a:pt x="3611127" y="1887037"/>
                  <a:pt x="3590657" y="1887037"/>
                </a:cubicBezTo>
                <a:lnTo>
                  <a:pt x="3590657" y="1983490"/>
                </a:lnTo>
                <a:cubicBezTo>
                  <a:pt x="3580425" y="1983490"/>
                  <a:pt x="3552792" y="2015641"/>
                  <a:pt x="3507763" y="2079941"/>
                </a:cubicBezTo>
                <a:lnTo>
                  <a:pt x="3507763" y="1997492"/>
                </a:lnTo>
                <a:cubicBezTo>
                  <a:pt x="3471942" y="1997492"/>
                  <a:pt x="3454033" y="1988158"/>
                  <a:pt x="3454033" y="1969489"/>
                </a:cubicBezTo>
                <a:lnTo>
                  <a:pt x="3467850" y="1969489"/>
                </a:lnTo>
                <a:lnTo>
                  <a:pt x="3495480" y="1983490"/>
                </a:lnTo>
                <a:lnTo>
                  <a:pt x="3495480" y="1969489"/>
                </a:lnTo>
                <a:cubicBezTo>
                  <a:pt x="3486269" y="1969489"/>
                  <a:pt x="3481664" y="1965339"/>
                  <a:pt x="3481664" y="1957042"/>
                </a:cubicBezTo>
                <a:lnTo>
                  <a:pt x="3507763" y="1957042"/>
                </a:lnTo>
                <a:lnTo>
                  <a:pt x="3481664" y="1915040"/>
                </a:lnTo>
                <a:lnTo>
                  <a:pt x="3535393" y="1901038"/>
                </a:lnTo>
                <a:lnTo>
                  <a:pt x="3535393" y="1873038"/>
                </a:lnTo>
                <a:lnTo>
                  <a:pt x="3521577" y="1846589"/>
                </a:lnTo>
                <a:cubicBezTo>
                  <a:pt x="3530788" y="1846589"/>
                  <a:pt x="3535393" y="1841922"/>
                  <a:pt x="3535393" y="1832588"/>
                </a:cubicBezTo>
                <a:lnTo>
                  <a:pt x="3507763" y="1832588"/>
                </a:lnTo>
                <a:cubicBezTo>
                  <a:pt x="3507763" y="1823256"/>
                  <a:pt x="3512368" y="1818589"/>
                  <a:pt x="3521577" y="1818589"/>
                </a:cubicBezTo>
                <a:cubicBezTo>
                  <a:pt x="3512368" y="1772954"/>
                  <a:pt x="3503668" y="1750138"/>
                  <a:pt x="3495480" y="1750138"/>
                </a:cubicBezTo>
                <a:lnTo>
                  <a:pt x="3507763" y="1680133"/>
                </a:lnTo>
                <a:lnTo>
                  <a:pt x="3507763" y="1583679"/>
                </a:lnTo>
                <a:lnTo>
                  <a:pt x="3495480" y="1583679"/>
                </a:lnTo>
                <a:lnTo>
                  <a:pt x="3467850" y="1597681"/>
                </a:lnTo>
                <a:cubicBezTo>
                  <a:pt x="3451472" y="1588347"/>
                  <a:pt x="3433053" y="1583679"/>
                  <a:pt x="3412583" y="1583679"/>
                </a:cubicBezTo>
                <a:cubicBezTo>
                  <a:pt x="3362435" y="1602348"/>
                  <a:pt x="3322012" y="1639166"/>
                  <a:pt x="3291311" y="1694135"/>
                </a:cubicBezTo>
                <a:lnTo>
                  <a:pt x="3291311" y="1776584"/>
                </a:lnTo>
                <a:cubicBezTo>
                  <a:pt x="3270840" y="1776584"/>
                  <a:pt x="3257024" y="1799920"/>
                  <a:pt x="3249860" y="1846589"/>
                </a:cubicBezTo>
                <a:cubicBezTo>
                  <a:pt x="3186409" y="1930596"/>
                  <a:pt x="3154683" y="1980898"/>
                  <a:pt x="3154683" y="1997492"/>
                </a:cubicBezTo>
                <a:cubicBezTo>
                  <a:pt x="3154683" y="2006824"/>
                  <a:pt x="3145472" y="2011491"/>
                  <a:pt x="3127050" y="2011491"/>
                </a:cubicBezTo>
                <a:lnTo>
                  <a:pt x="3127050" y="2107945"/>
                </a:lnTo>
                <a:cubicBezTo>
                  <a:pt x="3107607" y="2107945"/>
                  <a:pt x="3089695" y="2144762"/>
                  <a:pt x="3073320" y="2218397"/>
                </a:cubicBezTo>
                <a:cubicBezTo>
                  <a:pt x="3054899" y="2218397"/>
                  <a:pt x="3045690" y="2227732"/>
                  <a:pt x="3045690" y="2246400"/>
                </a:cubicBezTo>
                <a:cubicBezTo>
                  <a:pt x="3036479" y="2246400"/>
                  <a:pt x="3031873" y="2241733"/>
                  <a:pt x="3031873" y="2232399"/>
                </a:cubicBezTo>
                <a:cubicBezTo>
                  <a:pt x="2957164" y="2268696"/>
                  <a:pt x="2916738" y="2286848"/>
                  <a:pt x="2910598" y="2286848"/>
                </a:cubicBezTo>
                <a:cubicBezTo>
                  <a:pt x="2910598" y="2272326"/>
                  <a:pt x="2901387" y="2254177"/>
                  <a:pt x="2882967" y="2232399"/>
                </a:cubicBezTo>
                <a:lnTo>
                  <a:pt x="2882967" y="2218397"/>
                </a:lnTo>
                <a:lnTo>
                  <a:pt x="2910598" y="2176395"/>
                </a:lnTo>
                <a:lnTo>
                  <a:pt x="2910598" y="2162393"/>
                </a:lnTo>
                <a:lnTo>
                  <a:pt x="2882967" y="2162393"/>
                </a:lnTo>
                <a:lnTo>
                  <a:pt x="2882967" y="2149947"/>
                </a:lnTo>
                <a:cubicBezTo>
                  <a:pt x="3000658" y="1926967"/>
                  <a:pt x="3059504" y="1807180"/>
                  <a:pt x="3059504" y="1790586"/>
                </a:cubicBezTo>
                <a:cubicBezTo>
                  <a:pt x="3072810" y="1790586"/>
                  <a:pt x="3099930" y="1758435"/>
                  <a:pt x="3140867" y="1694135"/>
                </a:cubicBezTo>
                <a:cubicBezTo>
                  <a:pt x="3165429" y="1646425"/>
                  <a:pt x="3215576" y="1596126"/>
                  <a:pt x="3291311" y="1543232"/>
                </a:cubicBezTo>
                <a:cubicBezTo>
                  <a:pt x="3327128" y="1472709"/>
                  <a:pt x="3345037" y="1426558"/>
                  <a:pt x="3345037" y="1404776"/>
                </a:cubicBezTo>
                <a:lnTo>
                  <a:pt x="3345037" y="1281880"/>
                </a:lnTo>
                <a:cubicBezTo>
                  <a:pt x="3367554" y="1281880"/>
                  <a:pt x="3390069" y="1272545"/>
                  <a:pt x="3412583" y="1253876"/>
                </a:cubicBezTo>
                <a:cubicBezTo>
                  <a:pt x="3415654" y="1272545"/>
                  <a:pt x="3424865" y="1281880"/>
                  <a:pt x="3440216" y="1281880"/>
                </a:cubicBezTo>
                <a:lnTo>
                  <a:pt x="3454033" y="1281880"/>
                </a:lnTo>
                <a:cubicBezTo>
                  <a:pt x="3454033" y="1251802"/>
                  <a:pt x="3481153" y="1228468"/>
                  <a:pt x="3535393" y="1211874"/>
                </a:cubicBezTo>
                <a:cubicBezTo>
                  <a:pt x="3553815" y="1197353"/>
                  <a:pt x="3563026" y="1169870"/>
                  <a:pt x="3563026" y="1129422"/>
                </a:cubicBezTo>
                <a:lnTo>
                  <a:pt x="3576843" y="1129422"/>
                </a:lnTo>
                <a:lnTo>
                  <a:pt x="3563026" y="1101422"/>
                </a:lnTo>
                <a:lnTo>
                  <a:pt x="3563026" y="1060972"/>
                </a:lnTo>
                <a:cubicBezTo>
                  <a:pt x="3581449" y="1060972"/>
                  <a:pt x="3590657" y="1056305"/>
                  <a:pt x="3590657" y="1046973"/>
                </a:cubicBezTo>
                <a:cubicBezTo>
                  <a:pt x="3590657" y="909034"/>
                  <a:pt x="3608569" y="840067"/>
                  <a:pt x="3644387" y="840067"/>
                </a:cubicBezTo>
                <a:lnTo>
                  <a:pt x="3644387" y="826065"/>
                </a:lnTo>
                <a:cubicBezTo>
                  <a:pt x="3617780" y="826065"/>
                  <a:pt x="3604474" y="812583"/>
                  <a:pt x="3604474" y="785618"/>
                </a:cubicBezTo>
                <a:lnTo>
                  <a:pt x="3576843" y="798064"/>
                </a:lnTo>
                <a:lnTo>
                  <a:pt x="3549210" y="785618"/>
                </a:lnTo>
                <a:lnTo>
                  <a:pt x="3549210" y="798064"/>
                </a:lnTo>
                <a:lnTo>
                  <a:pt x="3521577" y="785618"/>
                </a:lnTo>
                <a:lnTo>
                  <a:pt x="3426400" y="785618"/>
                </a:lnTo>
                <a:lnTo>
                  <a:pt x="3331223" y="798064"/>
                </a:lnTo>
                <a:lnTo>
                  <a:pt x="3331223" y="785618"/>
                </a:lnTo>
                <a:lnTo>
                  <a:pt x="3305124" y="798064"/>
                </a:lnTo>
                <a:lnTo>
                  <a:pt x="3249860" y="771616"/>
                </a:lnTo>
                <a:lnTo>
                  <a:pt x="3249860" y="785618"/>
                </a:lnTo>
                <a:lnTo>
                  <a:pt x="3222227" y="771616"/>
                </a:lnTo>
                <a:lnTo>
                  <a:pt x="3100954" y="798064"/>
                </a:lnTo>
                <a:cubicBezTo>
                  <a:pt x="3051830" y="789768"/>
                  <a:pt x="3010893" y="785618"/>
                  <a:pt x="2978144" y="785618"/>
                </a:cubicBezTo>
                <a:cubicBezTo>
                  <a:pt x="2883988" y="821918"/>
                  <a:pt x="2798022" y="849401"/>
                  <a:pt x="2720241" y="868070"/>
                </a:cubicBezTo>
                <a:cubicBezTo>
                  <a:pt x="2720241" y="877404"/>
                  <a:pt x="2715636" y="882069"/>
                  <a:pt x="2706427" y="882069"/>
                </a:cubicBezTo>
                <a:lnTo>
                  <a:pt x="2678794" y="868070"/>
                </a:lnTo>
                <a:cubicBezTo>
                  <a:pt x="2633763" y="904367"/>
                  <a:pt x="2520677" y="922519"/>
                  <a:pt x="2339531" y="922519"/>
                </a:cubicBezTo>
                <a:lnTo>
                  <a:pt x="2258169" y="896070"/>
                </a:lnTo>
                <a:cubicBezTo>
                  <a:pt x="2221327" y="896070"/>
                  <a:pt x="2161968" y="904887"/>
                  <a:pt x="2080095" y="922519"/>
                </a:cubicBezTo>
                <a:cubicBezTo>
                  <a:pt x="2080095" y="904887"/>
                  <a:pt x="2043764" y="886736"/>
                  <a:pt x="1971101" y="868070"/>
                </a:cubicBezTo>
                <a:cubicBezTo>
                  <a:pt x="1894344" y="877404"/>
                  <a:pt x="1830893" y="882069"/>
                  <a:pt x="1780745" y="882069"/>
                </a:cubicBezTo>
                <a:lnTo>
                  <a:pt x="1618022" y="882069"/>
                </a:lnTo>
                <a:cubicBezTo>
                  <a:pt x="1492141" y="927703"/>
                  <a:pt x="1410780" y="950519"/>
                  <a:pt x="1373936" y="950519"/>
                </a:cubicBezTo>
                <a:cubicBezTo>
                  <a:pt x="1373936" y="941185"/>
                  <a:pt x="1369331" y="936518"/>
                  <a:pt x="1360122" y="936518"/>
                </a:cubicBezTo>
                <a:cubicBezTo>
                  <a:pt x="1360122" y="955186"/>
                  <a:pt x="1305879" y="987337"/>
                  <a:pt x="1197397" y="1032971"/>
                </a:cubicBezTo>
                <a:lnTo>
                  <a:pt x="1197397" y="1046973"/>
                </a:lnTo>
                <a:lnTo>
                  <a:pt x="1088403" y="1046973"/>
                </a:lnTo>
                <a:cubicBezTo>
                  <a:pt x="1088403" y="1080161"/>
                  <a:pt x="1069981" y="1102977"/>
                  <a:pt x="1033139" y="1115421"/>
                </a:cubicBezTo>
                <a:cubicBezTo>
                  <a:pt x="906234" y="1218096"/>
                  <a:pt x="842783" y="1277730"/>
                  <a:pt x="842783" y="1294324"/>
                </a:cubicBezTo>
                <a:cubicBezTo>
                  <a:pt x="788543" y="1405296"/>
                  <a:pt x="752212" y="1460783"/>
                  <a:pt x="733789" y="1460783"/>
                </a:cubicBezTo>
                <a:lnTo>
                  <a:pt x="733789" y="1571235"/>
                </a:lnTo>
                <a:lnTo>
                  <a:pt x="680060" y="1708134"/>
                </a:lnTo>
                <a:cubicBezTo>
                  <a:pt x="689271" y="1753768"/>
                  <a:pt x="698482" y="1776584"/>
                  <a:pt x="707693" y="1776584"/>
                </a:cubicBezTo>
                <a:lnTo>
                  <a:pt x="693877" y="1804587"/>
                </a:lnTo>
                <a:lnTo>
                  <a:pt x="693877" y="1846589"/>
                </a:lnTo>
                <a:cubicBezTo>
                  <a:pt x="693877" y="1867333"/>
                  <a:pt x="698482" y="1885482"/>
                  <a:pt x="707693" y="1901038"/>
                </a:cubicBezTo>
                <a:lnTo>
                  <a:pt x="693877" y="1929042"/>
                </a:lnTo>
                <a:cubicBezTo>
                  <a:pt x="701040" y="2009936"/>
                  <a:pt x="714344" y="2060238"/>
                  <a:pt x="733789" y="2079941"/>
                </a:cubicBezTo>
                <a:lnTo>
                  <a:pt x="733789" y="2162393"/>
                </a:lnTo>
                <a:lnTo>
                  <a:pt x="761423" y="2162393"/>
                </a:lnTo>
                <a:lnTo>
                  <a:pt x="761423" y="2246400"/>
                </a:lnTo>
                <a:cubicBezTo>
                  <a:pt x="804404" y="2340776"/>
                  <a:pt x="840736" y="2400413"/>
                  <a:pt x="870416" y="2425303"/>
                </a:cubicBezTo>
                <a:cubicBezTo>
                  <a:pt x="870416" y="2452266"/>
                  <a:pt x="884233" y="2465751"/>
                  <a:pt x="911863" y="2465751"/>
                </a:cubicBezTo>
                <a:lnTo>
                  <a:pt x="898047" y="2493751"/>
                </a:lnTo>
                <a:lnTo>
                  <a:pt x="979409" y="2493751"/>
                </a:lnTo>
                <a:lnTo>
                  <a:pt x="979409" y="2465751"/>
                </a:lnTo>
                <a:cubicBezTo>
                  <a:pt x="992713" y="2465751"/>
                  <a:pt x="1015230" y="2516570"/>
                  <a:pt x="1046956" y="2618205"/>
                </a:cubicBezTo>
                <a:cubicBezTo>
                  <a:pt x="1095056" y="2682509"/>
                  <a:pt x="1135993" y="2714659"/>
                  <a:pt x="1169766" y="2714659"/>
                </a:cubicBezTo>
                <a:cubicBezTo>
                  <a:pt x="1169766" y="2705325"/>
                  <a:pt x="1174371" y="2700657"/>
                  <a:pt x="1183582" y="2700657"/>
                </a:cubicBezTo>
                <a:cubicBezTo>
                  <a:pt x="1228612" y="2783627"/>
                  <a:pt x="1300763" y="2825112"/>
                  <a:pt x="1400035" y="2825112"/>
                </a:cubicBezTo>
                <a:cubicBezTo>
                  <a:pt x="1418455" y="2815777"/>
                  <a:pt x="1432271" y="2811110"/>
                  <a:pt x="1441482" y="2811110"/>
                </a:cubicBezTo>
                <a:cubicBezTo>
                  <a:pt x="1441482" y="2820444"/>
                  <a:pt x="1446088" y="2825112"/>
                  <a:pt x="1455299" y="2825112"/>
                </a:cubicBezTo>
                <a:lnTo>
                  <a:pt x="1455299" y="2811110"/>
                </a:lnTo>
                <a:cubicBezTo>
                  <a:pt x="1500328" y="2827704"/>
                  <a:pt x="1522845" y="2855187"/>
                  <a:pt x="1522845" y="2893562"/>
                </a:cubicBezTo>
                <a:lnTo>
                  <a:pt x="1536659" y="2893562"/>
                </a:lnTo>
                <a:lnTo>
                  <a:pt x="1536659" y="2865559"/>
                </a:lnTo>
                <a:lnTo>
                  <a:pt x="1550476" y="2865559"/>
                </a:lnTo>
                <a:lnTo>
                  <a:pt x="1550476" y="2935564"/>
                </a:lnTo>
                <a:lnTo>
                  <a:pt x="1482932" y="2921563"/>
                </a:lnTo>
                <a:lnTo>
                  <a:pt x="1469115" y="2948011"/>
                </a:lnTo>
                <a:lnTo>
                  <a:pt x="1469115" y="2962010"/>
                </a:lnTo>
                <a:lnTo>
                  <a:pt x="1522845" y="2962010"/>
                </a:lnTo>
                <a:cubicBezTo>
                  <a:pt x="1532056" y="2962010"/>
                  <a:pt x="1536659" y="2957343"/>
                  <a:pt x="1536659" y="2948011"/>
                </a:cubicBezTo>
                <a:lnTo>
                  <a:pt x="1564292" y="2962010"/>
                </a:lnTo>
                <a:lnTo>
                  <a:pt x="1604205" y="2962010"/>
                </a:lnTo>
                <a:cubicBezTo>
                  <a:pt x="1613416" y="2962010"/>
                  <a:pt x="1618022" y="2957343"/>
                  <a:pt x="1618022" y="2948011"/>
                </a:cubicBezTo>
                <a:lnTo>
                  <a:pt x="1645655" y="2962010"/>
                </a:lnTo>
                <a:lnTo>
                  <a:pt x="1659469" y="2962010"/>
                </a:lnTo>
                <a:cubicBezTo>
                  <a:pt x="1663564" y="2925712"/>
                  <a:pt x="1703990" y="2907561"/>
                  <a:pt x="1780745" y="2907561"/>
                </a:cubicBezTo>
                <a:cubicBezTo>
                  <a:pt x="1797120" y="2916895"/>
                  <a:pt x="1815542" y="2921563"/>
                  <a:pt x="1836009" y="2921563"/>
                </a:cubicBezTo>
                <a:cubicBezTo>
                  <a:pt x="1836009" y="2893562"/>
                  <a:pt x="1890252" y="2874893"/>
                  <a:pt x="1998732" y="2865559"/>
                </a:cubicBezTo>
                <a:lnTo>
                  <a:pt x="1998732" y="2839113"/>
                </a:lnTo>
                <a:cubicBezTo>
                  <a:pt x="2007943" y="2839113"/>
                  <a:pt x="2012549" y="2843260"/>
                  <a:pt x="2012549" y="2851557"/>
                </a:cubicBezTo>
                <a:cubicBezTo>
                  <a:pt x="2049393" y="2833926"/>
                  <a:pt x="2076513" y="2825112"/>
                  <a:pt x="2093911" y="2825112"/>
                </a:cubicBezTo>
                <a:lnTo>
                  <a:pt x="2162992" y="2839113"/>
                </a:lnTo>
                <a:lnTo>
                  <a:pt x="2244352" y="2769108"/>
                </a:lnTo>
                <a:cubicBezTo>
                  <a:pt x="2312922" y="2769108"/>
                  <a:pt x="2416799" y="2746289"/>
                  <a:pt x="2555984" y="2700657"/>
                </a:cubicBezTo>
                <a:cubicBezTo>
                  <a:pt x="2629670" y="2700657"/>
                  <a:pt x="2689029" y="2686656"/>
                  <a:pt x="2734058" y="2658653"/>
                </a:cubicBezTo>
                <a:lnTo>
                  <a:pt x="2760154" y="2672654"/>
                </a:lnTo>
                <a:lnTo>
                  <a:pt x="2882967" y="2604204"/>
                </a:lnTo>
                <a:lnTo>
                  <a:pt x="2896781" y="2604204"/>
                </a:lnTo>
                <a:lnTo>
                  <a:pt x="2924414" y="2618205"/>
                </a:lnTo>
                <a:lnTo>
                  <a:pt x="3073320" y="2507753"/>
                </a:lnTo>
                <a:lnTo>
                  <a:pt x="3100954" y="2507753"/>
                </a:lnTo>
                <a:lnTo>
                  <a:pt x="3087137" y="2479750"/>
                </a:lnTo>
                <a:cubicBezTo>
                  <a:pt x="3126027" y="2479750"/>
                  <a:pt x="3166963" y="2420116"/>
                  <a:pt x="3209947" y="2300849"/>
                </a:cubicBezTo>
                <a:cubicBezTo>
                  <a:pt x="3264187" y="2245880"/>
                  <a:pt x="3291311" y="2199728"/>
                  <a:pt x="3291311" y="2162393"/>
                </a:cubicBezTo>
                <a:lnTo>
                  <a:pt x="3345037" y="2162393"/>
                </a:lnTo>
                <a:lnTo>
                  <a:pt x="3345037" y="2190394"/>
                </a:lnTo>
                <a:lnTo>
                  <a:pt x="3372670" y="2176395"/>
                </a:lnTo>
                <a:cubicBezTo>
                  <a:pt x="3375741" y="2195061"/>
                  <a:pt x="3384952" y="2204396"/>
                  <a:pt x="3400303" y="2204396"/>
                </a:cubicBezTo>
                <a:lnTo>
                  <a:pt x="3400303" y="2162393"/>
                </a:lnTo>
                <a:lnTo>
                  <a:pt x="3426400" y="2162393"/>
                </a:lnTo>
                <a:cubicBezTo>
                  <a:pt x="3426400" y="2181060"/>
                  <a:pt x="3431005" y="2190394"/>
                  <a:pt x="3440216" y="2190394"/>
                </a:cubicBezTo>
                <a:cubicBezTo>
                  <a:pt x="3467850" y="2190394"/>
                  <a:pt x="3481664" y="2167578"/>
                  <a:pt x="3481664" y="2121946"/>
                </a:cubicBezTo>
                <a:lnTo>
                  <a:pt x="3507763" y="2121946"/>
                </a:lnTo>
                <a:cubicBezTo>
                  <a:pt x="3507763" y="2167578"/>
                  <a:pt x="3516971" y="2190394"/>
                  <a:pt x="3535393" y="2190394"/>
                </a:cubicBezTo>
                <a:lnTo>
                  <a:pt x="3535393" y="2272846"/>
                </a:lnTo>
                <a:lnTo>
                  <a:pt x="3507763" y="2314848"/>
                </a:lnTo>
                <a:lnTo>
                  <a:pt x="3576843" y="2328850"/>
                </a:lnTo>
                <a:cubicBezTo>
                  <a:pt x="3612661" y="2328850"/>
                  <a:pt x="3630573" y="2319515"/>
                  <a:pt x="3630573" y="2300849"/>
                </a:cubicBezTo>
                <a:cubicBezTo>
                  <a:pt x="3647968" y="2300849"/>
                  <a:pt x="3670996" y="2328332"/>
                  <a:pt x="3699653" y="2383299"/>
                </a:cubicBezTo>
                <a:lnTo>
                  <a:pt x="3644387" y="2397300"/>
                </a:lnTo>
                <a:lnTo>
                  <a:pt x="3644387" y="2411302"/>
                </a:lnTo>
                <a:lnTo>
                  <a:pt x="3699653" y="2453304"/>
                </a:lnTo>
                <a:cubicBezTo>
                  <a:pt x="3717049" y="2475085"/>
                  <a:pt x="3725749" y="2493234"/>
                  <a:pt x="3725749" y="2507753"/>
                </a:cubicBezTo>
                <a:lnTo>
                  <a:pt x="3753383" y="2493751"/>
                </a:lnTo>
                <a:cubicBezTo>
                  <a:pt x="3753383" y="2506198"/>
                  <a:pt x="3798925" y="2547683"/>
                  <a:pt x="3890007" y="2618205"/>
                </a:cubicBezTo>
                <a:cubicBezTo>
                  <a:pt x="3907406" y="2648283"/>
                  <a:pt x="3916106" y="2675767"/>
                  <a:pt x="3916106" y="2700657"/>
                </a:cubicBezTo>
                <a:lnTo>
                  <a:pt x="3902290" y="2825112"/>
                </a:lnTo>
                <a:lnTo>
                  <a:pt x="3916106" y="2825112"/>
                </a:lnTo>
                <a:cubicBezTo>
                  <a:pt x="3898708" y="2855187"/>
                  <a:pt x="3890007" y="2882670"/>
                  <a:pt x="3890007" y="2907561"/>
                </a:cubicBezTo>
                <a:lnTo>
                  <a:pt x="3890007" y="2935564"/>
                </a:lnTo>
                <a:cubicBezTo>
                  <a:pt x="3925827" y="3024756"/>
                  <a:pt x="3943736" y="3075057"/>
                  <a:pt x="3943736" y="3086464"/>
                </a:cubicBezTo>
                <a:lnTo>
                  <a:pt x="4025100" y="3100466"/>
                </a:lnTo>
                <a:lnTo>
                  <a:pt x="4025100" y="3182918"/>
                </a:lnTo>
                <a:cubicBezTo>
                  <a:pt x="4008724" y="3182918"/>
                  <a:pt x="3981604" y="3219735"/>
                  <a:pt x="3943736" y="3293370"/>
                </a:cubicBezTo>
                <a:lnTo>
                  <a:pt x="3943736" y="3321374"/>
                </a:lnTo>
                <a:lnTo>
                  <a:pt x="3971370" y="3361821"/>
                </a:lnTo>
                <a:lnTo>
                  <a:pt x="3971370" y="3403823"/>
                </a:lnTo>
                <a:lnTo>
                  <a:pt x="3890007" y="3417825"/>
                </a:lnTo>
                <a:lnTo>
                  <a:pt x="3890007" y="3403823"/>
                </a:lnTo>
                <a:cubicBezTo>
                  <a:pt x="3857260" y="3413157"/>
                  <a:pt x="3770778" y="3426639"/>
                  <a:pt x="3630573" y="3444270"/>
                </a:cubicBezTo>
                <a:cubicBezTo>
                  <a:pt x="3594752" y="3430789"/>
                  <a:pt x="3576843" y="3417307"/>
                  <a:pt x="3576843" y="3403823"/>
                </a:cubicBezTo>
                <a:lnTo>
                  <a:pt x="3616756" y="3403823"/>
                </a:lnTo>
                <a:lnTo>
                  <a:pt x="3616756" y="3321374"/>
                </a:lnTo>
                <a:cubicBezTo>
                  <a:pt x="3616756" y="3302705"/>
                  <a:pt x="3603450" y="3293370"/>
                  <a:pt x="3576843" y="3293370"/>
                </a:cubicBezTo>
                <a:cubicBezTo>
                  <a:pt x="3530788" y="3293370"/>
                  <a:pt x="3503668" y="3316186"/>
                  <a:pt x="3495480" y="3361821"/>
                </a:cubicBezTo>
                <a:cubicBezTo>
                  <a:pt x="3503668" y="3379452"/>
                  <a:pt x="3507763" y="3393451"/>
                  <a:pt x="3507763" y="3403823"/>
                </a:cubicBezTo>
                <a:lnTo>
                  <a:pt x="3535393" y="3389821"/>
                </a:lnTo>
                <a:lnTo>
                  <a:pt x="3535393" y="3430269"/>
                </a:lnTo>
                <a:lnTo>
                  <a:pt x="3495480" y="3526722"/>
                </a:lnTo>
                <a:cubicBezTo>
                  <a:pt x="3461707" y="3582726"/>
                  <a:pt x="3398256" y="3610729"/>
                  <a:pt x="3305124" y="3610729"/>
                </a:cubicBezTo>
                <a:cubicBezTo>
                  <a:pt x="3241673" y="3610729"/>
                  <a:pt x="3209947" y="3582726"/>
                  <a:pt x="3209947" y="3526722"/>
                </a:cubicBezTo>
                <a:lnTo>
                  <a:pt x="3209947" y="3514276"/>
                </a:lnTo>
                <a:cubicBezTo>
                  <a:pt x="3200736" y="3514276"/>
                  <a:pt x="3196131" y="3518425"/>
                  <a:pt x="3196131" y="3526722"/>
                </a:cubicBezTo>
                <a:cubicBezTo>
                  <a:pt x="3181803" y="3526722"/>
                  <a:pt x="3163381" y="3508571"/>
                  <a:pt x="3140867" y="3472273"/>
                </a:cubicBezTo>
                <a:lnTo>
                  <a:pt x="3114771" y="3486275"/>
                </a:lnTo>
                <a:cubicBezTo>
                  <a:pt x="3096348" y="3476941"/>
                  <a:pt x="3082532" y="3472273"/>
                  <a:pt x="3073320" y="3472273"/>
                </a:cubicBezTo>
                <a:cubicBezTo>
                  <a:pt x="3073320" y="3481608"/>
                  <a:pt x="3068715" y="3486275"/>
                  <a:pt x="3059504" y="3486275"/>
                </a:cubicBezTo>
                <a:lnTo>
                  <a:pt x="3059504" y="3472273"/>
                </a:lnTo>
                <a:cubicBezTo>
                  <a:pt x="3014475" y="3500277"/>
                  <a:pt x="2978144" y="3514276"/>
                  <a:pt x="2950510" y="3514276"/>
                </a:cubicBezTo>
                <a:lnTo>
                  <a:pt x="2910598" y="3514276"/>
                </a:lnTo>
                <a:cubicBezTo>
                  <a:pt x="2846123" y="3514276"/>
                  <a:pt x="2795975" y="3504941"/>
                  <a:pt x="2760154" y="3486275"/>
                </a:cubicBezTo>
                <a:cubicBezTo>
                  <a:pt x="2760154" y="3495609"/>
                  <a:pt x="2755551" y="3500277"/>
                  <a:pt x="2746340" y="3500277"/>
                </a:cubicBezTo>
                <a:cubicBezTo>
                  <a:pt x="2746340" y="3481608"/>
                  <a:pt x="2733034" y="3458272"/>
                  <a:pt x="2706427" y="3430269"/>
                </a:cubicBezTo>
                <a:cubicBezTo>
                  <a:pt x="2678794" y="3439603"/>
                  <a:pt x="2664978" y="3448937"/>
                  <a:pt x="2664978" y="3458272"/>
                </a:cubicBezTo>
                <a:lnTo>
                  <a:pt x="2597431" y="3444270"/>
                </a:lnTo>
                <a:lnTo>
                  <a:pt x="2555984" y="3444270"/>
                </a:lnTo>
                <a:lnTo>
                  <a:pt x="2474621" y="3458272"/>
                </a:lnTo>
                <a:cubicBezTo>
                  <a:pt x="2465413" y="3458272"/>
                  <a:pt x="2460807" y="3453605"/>
                  <a:pt x="2460807" y="3444270"/>
                </a:cubicBezTo>
                <a:lnTo>
                  <a:pt x="2393261" y="3458272"/>
                </a:lnTo>
                <a:lnTo>
                  <a:pt x="2270451" y="3458272"/>
                </a:lnTo>
                <a:cubicBezTo>
                  <a:pt x="2230538" y="3472791"/>
                  <a:pt x="2203418" y="3500277"/>
                  <a:pt x="2189088" y="3540724"/>
                </a:cubicBezTo>
                <a:cubicBezTo>
                  <a:pt x="2179877" y="3540724"/>
                  <a:pt x="2175272" y="3550058"/>
                  <a:pt x="2175272" y="3568724"/>
                </a:cubicBezTo>
                <a:lnTo>
                  <a:pt x="2149175" y="3568724"/>
                </a:lnTo>
                <a:lnTo>
                  <a:pt x="2149175" y="3540724"/>
                </a:lnTo>
                <a:lnTo>
                  <a:pt x="2093911" y="3540724"/>
                </a:lnTo>
                <a:lnTo>
                  <a:pt x="2093911" y="3554723"/>
                </a:lnTo>
                <a:cubicBezTo>
                  <a:pt x="2103122" y="3572354"/>
                  <a:pt x="2107728" y="3586356"/>
                  <a:pt x="2107728" y="3596728"/>
                </a:cubicBezTo>
                <a:lnTo>
                  <a:pt x="2053998" y="3568724"/>
                </a:lnTo>
                <a:lnTo>
                  <a:pt x="2026365" y="3582726"/>
                </a:lnTo>
                <a:cubicBezTo>
                  <a:pt x="1998732" y="3582726"/>
                  <a:pt x="1984918" y="3568724"/>
                  <a:pt x="1984918" y="3540724"/>
                </a:cubicBezTo>
                <a:lnTo>
                  <a:pt x="1903555" y="3540724"/>
                </a:lnTo>
                <a:cubicBezTo>
                  <a:pt x="1912766" y="3559390"/>
                  <a:pt x="1917372" y="3573392"/>
                  <a:pt x="1917372" y="3582726"/>
                </a:cubicBezTo>
                <a:lnTo>
                  <a:pt x="1917372" y="3596728"/>
                </a:lnTo>
                <a:lnTo>
                  <a:pt x="1903555" y="3596728"/>
                </a:lnTo>
                <a:lnTo>
                  <a:pt x="1903555" y="3568724"/>
                </a:lnTo>
                <a:cubicBezTo>
                  <a:pt x="1871829" y="3578059"/>
                  <a:pt x="1853920" y="3582726"/>
                  <a:pt x="1849825" y="3582726"/>
                </a:cubicBezTo>
                <a:cubicBezTo>
                  <a:pt x="1812984" y="3573392"/>
                  <a:pt x="1794562" y="3554723"/>
                  <a:pt x="1794562" y="3526722"/>
                </a:cubicBezTo>
                <a:lnTo>
                  <a:pt x="1768465" y="3540724"/>
                </a:lnTo>
                <a:lnTo>
                  <a:pt x="1754649" y="3514276"/>
                </a:lnTo>
                <a:cubicBezTo>
                  <a:pt x="1717804" y="3531907"/>
                  <a:pt x="1686079" y="3540724"/>
                  <a:pt x="1659469" y="3540724"/>
                </a:cubicBezTo>
                <a:lnTo>
                  <a:pt x="1659469" y="3568724"/>
                </a:lnTo>
                <a:lnTo>
                  <a:pt x="1685568" y="3568724"/>
                </a:lnTo>
                <a:cubicBezTo>
                  <a:pt x="1668170" y="3605025"/>
                  <a:pt x="1641050" y="3623173"/>
                  <a:pt x="1604205" y="3623173"/>
                </a:cubicBezTo>
                <a:cubicBezTo>
                  <a:pt x="1604205" y="3605542"/>
                  <a:pt x="1595507" y="3596728"/>
                  <a:pt x="1578109" y="3596728"/>
                </a:cubicBezTo>
                <a:cubicBezTo>
                  <a:pt x="1578109" y="3623693"/>
                  <a:pt x="1555081" y="3637175"/>
                  <a:pt x="1509029" y="3637175"/>
                </a:cubicBezTo>
                <a:cubicBezTo>
                  <a:pt x="1473208" y="3627841"/>
                  <a:pt x="1455299" y="3609692"/>
                  <a:pt x="1455299" y="3582726"/>
                </a:cubicBezTo>
                <a:cubicBezTo>
                  <a:pt x="1436877" y="3585838"/>
                  <a:pt x="1427666" y="3595173"/>
                  <a:pt x="1427666" y="3610729"/>
                </a:cubicBezTo>
                <a:lnTo>
                  <a:pt x="1400035" y="3596728"/>
                </a:lnTo>
                <a:lnTo>
                  <a:pt x="1387753" y="3596728"/>
                </a:lnTo>
                <a:cubicBezTo>
                  <a:pt x="1387753" y="3623693"/>
                  <a:pt x="1364725" y="3637175"/>
                  <a:pt x="1318672" y="3637175"/>
                </a:cubicBezTo>
                <a:lnTo>
                  <a:pt x="1237309" y="3568724"/>
                </a:lnTo>
                <a:cubicBezTo>
                  <a:pt x="1240381" y="3538649"/>
                  <a:pt x="1262895" y="3515833"/>
                  <a:pt x="1304856" y="3500277"/>
                </a:cubicBezTo>
                <a:cubicBezTo>
                  <a:pt x="1314067" y="3482645"/>
                  <a:pt x="1318672" y="3468644"/>
                  <a:pt x="1318672" y="3458272"/>
                </a:cubicBezTo>
                <a:lnTo>
                  <a:pt x="1237309" y="3458272"/>
                </a:lnTo>
                <a:lnTo>
                  <a:pt x="1169766" y="3472273"/>
                </a:lnTo>
                <a:lnTo>
                  <a:pt x="1169766" y="3444270"/>
                </a:lnTo>
                <a:lnTo>
                  <a:pt x="1155949" y="3444270"/>
                </a:lnTo>
                <a:lnTo>
                  <a:pt x="1128316" y="3458272"/>
                </a:lnTo>
                <a:lnTo>
                  <a:pt x="1128316" y="3444270"/>
                </a:lnTo>
                <a:lnTo>
                  <a:pt x="1102220" y="3458272"/>
                </a:lnTo>
                <a:lnTo>
                  <a:pt x="1060772" y="3458272"/>
                </a:lnTo>
                <a:lnTo>
                  <a:pt x="1060772" y="3403823"/>
                </a:lnTo>
                <a:lnTo>
                  <a:pt x="979409" y="3403823"/>
                </a:lnTo>
                <a:lnTo>
                  <a:pt x="979409" y="3375822"/>
                </a:lnTo>
                <a:lnTo>
                  <a:pt x="911863" y="3375822"/>
                </a:lnTo>
                <a:cubicBezTo>
                  <a:pt x="902652" y="3375822"/>
                  <a:pt x="866321" y="3366488"/>
                  <a:pt x="802870" y="3347819"/>
                </a:cubicBezTo>
                <a:lnTo>
                  <a:pt x="761423" y="3347819"/>
                </a:lnTo>
                <a:cubicBezTo>
                  <a:pt x="761423" y="3318779"/>
                  <a:pt x="725089" y="3286628"/>
                  <a:pt x="652427" y="3251368"/>
                </a:cubicBezTo>
                <a:cubicBezTo>
                  <a:pt x="616609" y="3233737"/>
                  <a:pt x="598697" y="3210918"/>
                  <a:pt x="598697" y="3182918"/>
                </a:cubicBezTo>
                <a:cubicBezTo>
                  <a:pt x="578230" y="3182918"/>
                  <a:pt x="541899" y="3155435"/>
                  <a:pt x="489704" y="3100466"/>
                </a:cubicBezTo>
                <a:cubicBezTo>
                  <a:pt x="476400" y="3100466"/>
                  <a:pt x="403738" y="3017496"/>
                  <a:pt x="271717" y="2851557"/>
                </a:cubicBezTo>
                <a:cubicBezTo>
                  <a:pt x="271717" y="2824592"/>
                  <a:pt x="253808" y="2797108"/>
                  <a:pt x="217987" y="2769108"/>
                </a:cubicBezTo>
                <a:cubicBezTo>
                  <a:pt x="217987" y="2745252"/>
                  <a:pt x="194959" y="2690286"/>
                  <a:pt x="148907" y="2604204"/>
                </a:cubicBezTo>
                <a:cubicBezTo>
                  <a:pt x="158118" y="2604204"/>
                  <a:pt x="162723" y="2599539"/>
                  <a:pt x="162723" y="2590205"/>
                </a:cubicBezTo>
                <a:cubicBezTo>
                  <a:pt x="119739" y="2535236"/>
                  <a:pt x="92619" y="2507753"/>
                  <a:pt x="81360" y="2507753"/>
                </a:cubicBezTo>
                <a:lnTo>
                  <a:pt x="81360" y="2411302"/>
                </a:lnTo>
                <a:lnTo>
                  <a:pt x="53727" y="2425303"/>
                </a:lnTo>
                <a:cubicBezTo>
                  <a:pt x="53727" y="2379669"/>
                  <a:pt x="45029" y="2356853"/>
                  <a:pt x="27631" y="2356853"/>
                </a:cubicBezTo>
                <a:lnTo>
                  <a:pt x="27631" y="2300849"/>
                </a:lnTo>
                <a:lnTo>
                  <a:pt x="41448" y="2272846"/>
                </a:lnTo>
                <a:cubicBezTo>
                  <a:pt x="32237" y="2272846"/>
                  <a:pt x="27631" y="2268179"/>
                  <a:pt x="27631" y="2258844"/>
                </a:cubicBezTo>
                <a:lnTo>
                  <a:pt x="41448" y="2258844"/>
                </a:lnTo>
                <a:lnTo>
                  <a:pt x="27631" y="2232399"/>
                </a:lnTo>
                <a:cubicBezTo>
                  <a:pt x="45029" y="2202321"/>
                  <a:pt x="53727" y="2174837"/>
                  <a:pt x="53727" y="2149947"/>
                </a:cubicBezTo>
                <a:lnTo>
                  <a:pt x="53727" y="2121946"/>
                </a:lnTo>
                <a:cubicBezTo>
                  <a:pt x="53727" y="2112612"/>
                  <a:pt x="49635" y="2107945"/>
                  <a:pt x="41448" y="2107945"/>
                </a:cubicBezTo>
                <a:lnTo>
                  <a:pt x="53727" y="2079941"/>
                </a:lnTo>
                <a:lnTo>
                  <a:pt x="53727" y="1597681"/>
                </a:lnTo>
                <a:lnTo>
                  <a:pt x="27631" y="1597681"/>
                </a:lnTo>
                <a:lnTo>
                  <a:pt x="53727" y="1557234"/>
                </a:lnTo>
                <a:lnTo>
                  <a:pt x="53727" y="1501230"/>
                </a:lnTo>
                <a:cubicBezTo>
                  <a:pt x="47587" y="1501230"/>
                  <a:pt x="29678" y="1492413"/>
                  <a:pt x="0" y="1474784"/>
                </a:cubicBezTo>
                <a:lnTo>
                  <a:pt x="0" y="1446781"/>
                </a:lnTo>
                <a:lnTo>
                  <a:pt x="13814" y="1446781"/>
                </a:lnTo>
                <a:lnTo>
                  <a:pt x="53727" y="1474784"/>
                </a:lnTo>
                <a:lnTo>
                  <a:pt x="53727" y="1460783"/>
                </a:lnTo>
                <a:cubicBezTo>
                  <a:pt x="36331" y="1460783"/>
                  <a:pt x="27631" y="1451448"/>
                  <a:pt x="27631" y="1432780"/>
                </a:cubicBezTo>
                <a:lnTo>
                  <a:pt x="27631" y="1336329"/>
                </a:lnTo>
                <a:lnTo>
                  <a:pt x="0" y="1336329"/>
                </a:lnTo>
                <a:lnTo>
                  <a:pt x="0" y="1308325"/>
                </a:lnTo>
                <a:lnTo>
                  <a:pt x="27631" y="1308325"/>
                </a:lnTo>
                <a:lnTo>
                  <a:pt x="0" y="1253876"/>
                </a:lnTo>
                <a:lnTo>
                  <a:pt x="27631" y="1253876"/>
                </a:lnTo>
                <a:lnTo>
                  <a:pt x="27631" y="1129422"/>
                </a:lnTo>
                <a:lnTo>
                  <a:pt x="53727" y="1129422"/>
                </a:lnTo>
                <a:lnTo>
                  <a:pt x="53727" y="1046973"/>
                </a:lnTo>
                <a:lnTo>
                  <a:pt x="81360" y="1046973"/>
                </a:lnTo>
                <a:lnTo>
                  <a:pt x="81360" y="950519"/>
                </a:lnTo>
                <a:lnTo>
                  <a:pt x="136624" y="908517"/>
                </a:lnTo>
                <a:lnTo>
                  <a:pt x="136624" y="840067"/>
                </a:lnTo>
                <a:cubicBezTo>
                  <a:pt x="116157" y="840067"/>
                  <a:pt x="102341" y="821918"/>
                  <a:pt x="95177" y="785618"/>
                </a:cubicBezTo>
                <a:lnTo>
                  <a:pt x="81360" y="785618"/>
                </a:lnTo>
                <a:lnTo>
                  <a:pt x="81360" y="743616"/>
                </a:lnTo>
                <a:lnTo>
                  <a:pt x="95177" y="743616"/>
                </a:lnTo>
                <a:lnTo>
                  <a:pt x="95177" y="771616"/>
                </a:lnTo>
                <a:lnTo>
                  <a:pt x="122810" y="757615"/>
                </a:lnTo>
                <a:lnTo>
                  <a:pt x="136624" y="757615"/>
                </a:lnTo>
                <a:lnTo>
                  <a:pt x="136624" y="812063"/>
                </a:lnTo>
                <a:lnTo>
                  <a:pt x="204171" y="798064"/>
                </a:lnTo>
                <a:lnTo>
                  <a:pt x="190354" y="771616"/>
                </a:lnTo>
                <a:cubicBezTo>
                  <a:pt x="190354" y="753985"/>
                  <a:pt x="217477" y="730651"/>
                  <a:pt x="271717" y="701611"/>
                </a:cubicBezTo>
                <a:cubicBezTo>
                  <a:pt x="302419" y="655979"/>
                  <a:pt x="338750" y="633160"/>
                  <a:pt x="380710" y="633160"/>
                </a:cubicBezTo>
                <a:lnTo>
                  <a:pt x="380710" y="619161"/>
                </a:lnTo>
                <a:lnTo>
                  <a:pt x="353077" y="619161"/>
                </a:lnTo>
                <a:lnTo>
                  <a:pt x="353077" y="592713"/>
                </a:lnTo>
                <a:lnTo>
                  <a:pt x="448256" y="536709"/>
                </a:lnTo>
                <a:cubicBezTo>
                  <a:pt x="465655" y="546044"/>
                  <a:pt x="479469" y="550711"/>
                  <a:pt x="489704" y="550711"/>
                </a:cubicBezTo>
                <a:lnTo>
                  <a:pt x="489704" y="536709"/>
                </a:lnTo>
                <a:lnTo>
                  <a:pt x="475887" y="482260"/>
                </a:lnTo>
                <a:cubicBezTo>
                  <a:pt x="485098" y="482260"/>
                  <a:pt x="489704" y="477593"/>
                  <a:pt x="489704" y="468259"/>
                </a:cubicBezTo>
                <a:lnTo>
                  <a:pt x="462073" y="468259"/>
                </a:lnTo>
                <a:lnTo>
                  <a:pt x="462073" y="454260"/>
                </a:lnTo>
                <a:cubicBezTo>
                  <a:pt x="488680" y="454260"/>
                  <a:pt x="511197" y="436109"/>
                  <a:pt x="529617" y="399811"/>
                </a:cubicBezTo>
                <a:lnTo>
                  <a:pt x="489704" y="399811"/>
                </a:lnTo>
                <a:lnTo>
                  <a:pt x="489704" y="426257"/>
                </a:lnTo>
                <a:lnTo>
                  <a:pt x="462073" y="426257"/>
                </a:lnTo>
                <a:cubicBezTo>
                  <a:pt x="462073" y="408625"/>
                  <a:pt x="452862" y="399811"/>
                  <a:pt x="434440" y="399811"/>
                </a:cubicBezTo>
                <a:lnTo>
                  <a:pt x="434440" y="385809"/>
                </a:lnTo>
                <a:cubicBezTo>
                  <a:pt x="452862" y="385809"/>
                  <a:pt x="475887" y="358326"/>
                  <a:pt x="503520" y="303357"/>
                </a:cubicBezTo>
                <a:cubicBezTo>
                  <a:pt x="533198" y="320989"/>
                  <a:pt x="560321" y="329806"/>
                  <a:pt x="584883" y="329806"/>
                </a:cubicBezTo>
                <a:lnTo>
                  <a:pt x="598697" y="329806"/>
                </a:lnTo>
                <a:lnTo>
                  <a:pt x="598697" y="247354"/>
                </a:lnTo>
                <a:lnTo>
                  <a:pt x="652427" y="247354"/>
                </a:lnTo>
                <a:lnTo>
                  <a:pt x="652427" y="289356"/>
                </a:lnTo>
                <a:lnTo>
                  <a:pt x="680060" y="275357"/>
                </a:lnTo>
                <a:lnTo>
                  <a:pt x="721507" y="303357"/>
                </a:lnTo>
                <a:lnTo>
                  <a:pt x="721507" y="275357"/>
                </a:lnTo>
                <a:lnTo>
                  <a:pt x="747606" y="289356"/>
                </a:lnTo>
                <a:cubicBezTo>
                  <a:pt x="747606" y="234389"/>
                  <a:pt x="761423" y="206906"/>
                  <a:pt x="789053" y="206906"/>
                </a:cubicBezTo>
                <a:lnTo>
                  <a:pt x="789053" y="178903"/>
                </a:lnTo>
                <a:lnTo>
                  <a:pt x="747606" y="178903"/>
                </a:lnTo>
                <a:cubicBezTo>
                  <a:pt x="747606" y="163347"/>
                  <a:pt x="774726" y="144678"/>
                  <a:pt x="828966" y="122899"/>
                </a:cubicBezTo>
                <a:lnTo>
                  <a:pt x="856599" y="136901"/>
                </a:lnTo>
                <a:lnTo>
                  <a:pt x="870416" y="136901"/>
                </a:lnTo>
                <a:lnTo>
                  <a:pt x="870416" y="122899"/>
                </a:lnTo>
                <a:lnTo>
                  <a:pt x="842783" y="122899"/>
                </a:lnTo>
                <a:lnTo>
                  <a:pt x="842783" y="110453"/>
                </a:lnTo>
                <a:lnTo>
                  <a:pt x="898047" y="110453"/>
                </a:lnTo>
                <a:lnTo>
                  <a:pt x="898047" y="136901"/>
                </a:lnTo>
                <a:cubicBezTo>
                  <a:pt x="932844" y="81932"/>
                  <a:pt x="955358" y="54449"/>
                  <a:pt x="965593" y="54449"/>
                </a:cubicBezTo>
                <a:lnTo>
                  <a:pt x="1019323" y="54449"/>
                </a:lnTo>
                <a:lnTo>
                  <a:pt x="1007043" y="82452"/>
                </a:lnTo>
                <a:lnTo>
                  <a:pt x="1033139" y="82452"/>
                </a:lnTo>
                <a:lnTo>
                  <a:pt x="1019323" y="110453"/>
                </a:lnTo>
                <a:cubicBezTo>
                  <a:pt x="990668" y="91787"/>
                  <a:pt x="968151" y="82452"/>
                  <a:pt x="951776" y="82452"/>
                </a:cubicBezTo>
                <a:lnTo>
                  <a:pt x="951776" y="136901"/>
                </a:lnTo>
                <a:lnTo>
                  <a:pt x="965593" y="136901"/>
                </a:lnTo>
                <a:cubicBezTo>
                  <a:pt x="1010625" y="136901"/>
                  <a:pt x="1033139" y="123417"/>
                  <a:pt x="1033139" y="96454"/>
                </a:cubicBezTo>
                <a:lnTo>
                  <a:pt x="1060772" y="110453"/>
                </a:lnTo>
                <a:lnTo>
                  <a:pt x="1060772" y="96454"/>
                </a:lnTo>
                <a:cubicBezTo>
                  <a:pt x="1078168" y="105788"/>
                  <a:pt x="1091985" y="110453"/>
                  <a:pt x="1102220" y="110453"/>
                </a:cubicBezTo>
                <a:cubicBezTo>
                  <a:pt x="1128829" y="110453"/>
                  <a:pt x="1142133" y="96454"/>
                  <a:pt x="1142133" y="68451"/>
                </a:cubicBezTo>
                <a:lnTo>
                  <a:pt x="1183582" y="68451"/>
                </a:lnTo>
                <a:lnTo>
                  <a:pt x="1209679" y="82452"/>
                </a:lnTo>
                <a:lnTo>
                  <a:pt x="1209679" y="68451"/>
                </a:lnTo>
                <a:cubicBezTo>
                  <a:pt x="1218890" y="68451"/>
                  <a:pt x="1223495" y="73118"/>
                  <a:pt x="1223495" y="82452"/>
                </a:cubicBezTo>
                <a:cubicBezTo>
                  <a:pt x="1286947" y="82452"/>
                  <a:pt x="1318672" y="63783"/>
                  <a:pt x="1318672" y="26448"/>
                </a:cubicBezTo>
                <a:lnTo>
                  <a:pt x="1332489" y="26448"/>
                </a:lnTo>
                <a:lnTo>
                  <a:pt x="1332489" y="54449"/>
                </a:lnTo>
                <a:lnTo>
                  <a:pt x="1373936" y="54449"/>
                </a:lnTo>
                <a:lnTo>
                  <a:pt x="1469115" y="26448"/>
                </a:lnTo>
                <a:lnTo>
                  <a:pt x="1469115" y="54449"/>
                </a:lnTo>
                <a:cubicBezTo>
                  <a:pt x="1441482" y="54449"/>
                  <a:pt x="1427666" y="68451"/>
                  <a:pt x="1427666" y="96454"/>
                </a:cubicBezTo>
                <a:lnTo>
                  <a:pt x="1455299" y="82452"/>
                </a:lnTo>
                <a:lnTo>
                  <a:pt x="1469115" y="82452"/>
                </a:lnTo>
                <a:lnTo>
                  <a:pt x="1550476" y="96454"/>
                </a:lnTo>
                <a:cubicBezTo>
                  <a:pt x="1567874" y="87119"/>
                  <a:pt x="1581180" y="82452"/>
                  <a:pt x="1590389" y="82452"/>
                </a:cubicBezTo>
                <a:lnTo>
                  <a:pt x="1590389" y="96454"/>
                </a:lnTo>
                <a:cubicBezTo>
                  <a:pt x="1672262" y="87119"/>
                  <a:pt x="1713199" y="77785"/>
                  <a:pt x="1713199" y="68451"/>
                </a:cubicBezTo>
                <a:lnTo>
                  <a:pt x="1740832" y="82452"/>
                </a:lnTo>
                <a:cubicBezTo>
                  <a:pt x="1799167" y="82452"/>
                  <a:pt x="1889738" y="77785"/>
                  <a:pt x="2012549" y="68451"/>
                </a:cubicBezTo>
                <a:lnTo>
                  <a:pt x="2012549" y="40447"/>
                </a:lnTo>
                <a:lnTo>
                  <a:pt x="1984918" y="40447"/>
                </a:lnTo>
                <a:lnTo>
                  <a:pt x="1984918" y="26448"/>
                </a:lnTo>
                <a:lnTo>
                  <a:pt x="2012549" y="26448"/>
                </a:lnTo>
                <a:close/>
                <a:moveTo>
                  <a:pt x="1223495" y="0"/>
                </a:moveTo>
                <a:lnTo>
                  <a:pt x="1304856" y="0"/>
                </a:lnTo>
                <a:lnTo>
                  <a:pt x="1304856" y="26448"/>
                </a:lnTo>
                <a:lnTo>
                  <a:pt x="1292576" y="54449"/>
                </a:lnTo>
                <a:cubicBezTo>
                  <a:pt x="1229122" y="45115"/>
                  <a:pt x="1197397" y="35780"/>
                  <a:pt x="1197397" y="26448"/>
                </a:cubicBezTo>
                <a:lnTo>
                  <a:pt x="1169766" y="40447"/>
                </a:lnTo>
                <a:cubicBezTo>
                  <a:pt x="1160555" y="40447"/>
                  <a:pt x="1155949" y="35780"/>
                  <a:pt x="1155949" y="26448"/>
                </a:cubicBezTo>
                <a:cubicBezTo>
                  <a:pt x="1120129" y="35780"/>
                  <a:pt x="1088403" y="49782"/>
                  <a:pt x="1060772" y="68451"/>
                </a:cubicBezTo>
                <a:lnTo>
                  <a:pt x="1046956" y="68451"/>
                </a:lnTo>
                <a:cubicBezTo>
                  <a:pt x="1028534" y="68451"/>
                  <a:pt x="1019323" y="59116"/>
                  <a:pt x="1019323" y="40447"/>
                </a:cubicBezTo>
                <a:cubicBezTo>
                  <a:pt x="1063330" y="13484"/>
                  <a:pt x="1131387" y="0"/>
                  <a:pt x="1223495" y="0"/>
                </a:cubicBezTo>
                <a:close/>
              </a:path>
            </a:pathLst>
          </a:custGeom>
        </p:spPr>
        <p:txBody>
          <a:bodyPr wrap="square">
            <a:noAutofit/>
          </a:bodyPr>
          <a:lstStyle/>
          <a:p>
            <a:endParaRPr lang="ru-RU"/>
          </a:p>
        </p:txBody>
      </p:sp>
    </p:spTree>
    <p:extLst>
      <p:ext uri="{BB962C8B-B14F-4D97-AF65-F5344CB8AC3E}">
        <p14:creationId xmlns:p14="http://schemas.microsoft.com/office/powerpoint/2010/main" val="1713945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1_Пользовательский макет">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1004097" y="1510749"/>
            <a:ext cx="9700346" cy="4665835"/>
          </a:xfrm>
          <a:custGeom>
            <a:avLst/>
            <a:gdLst>
              <a:gd name="connsiteX0" fmla="*/ 4487986 w 9700346"/>
              <a:gd name="connsiteY0" fmla="*/ 4575306 h 4665835"/>
              <a:gd name="connsiteX1" fmla="*/ 4497435 w 9700346"/>
              <a:gd name="connsiteY1" fmla="*/ 4575306 h 4665835"/>
              <a:gd name="connsiteX2" fmla="*/ 4566721 w 9700346"/>
              <a:gd name="connsiteY2" fmla="*/ 4602608 h 4665835"/>
              <a:gd name="connsiteX3" fmla="*/ 4547826 w 9700346"/>
              <a:gd name="connsiteY3" fmla="*/ 4619852 h 4665835"/>
              <a:gd name="connsiteX4" fmla="*/ 4467515 w 9700346"/>
              <a:gd name="connsiteY4" fmla="*/ 4619852 h 4665835"/>
              <a:gd name="connsiteX5" fmla="*/ 4467515 w 9700346"/>
              <a:gd name="connsiteY5" fmla="*/ 4593986 h 4665835"/>
              <a:gd name="connsiteX6" fmla="*/ 4487986 w 9700346"/>
              <a:gd name="connsiteY6" fmla="*/ 4575306 h 4665835"/>
              <a:gd name="connsiteX7" fmla="*/ 4647032 w 9700346"/>
              <a:gd name="connsiteY7" fmla="*/ 4556625 h 4665835"/>
              <a:gd name="connsiteX8" fmla="*/ 4705299 w 9700346"/>
              <a:gd name="connsiteY8" fmla="*/ 4556625 h 4665835"/>
              <a:gd name="connsiteX9" fmla="*/ 4705299 w 9700346"/>
              <a:gd name="connsiteY9" fmla="*/ 4566683 h 4665835"/>
              <a:gd name="connsiteX10" fmla="*/ 4566721 w 9700346"/>
              <a:gd name="connsiteY10" fmla="*/ 4602608 h 4665835"/>
              <a:gd name="connsiteX11" fmla="*/ 4577744 w 9700346"/>
              <a:gd name="connsiteY11" fmla="*/ 4566683 h 4665835"/>
              <a:gd name="connsiteX12" fmla="*/ 4606090 w 9700346"/>
              <a:gd name="connsiteY12" fmla="*/ 4566683 h 4665835"/>
              <a:gd name="connsiteX13" fmla="*/ 4626561 w 9700346"/>
              <a:gd name="connsiteY13" fmla="*/ 4575306 h 4665835"/>
              <a:gd name="connsiteX14" fmla="*/ 4647032 w 9700346"/>
              <a:gd name="connsiteY14" fmla="*/ 4556625 h 4665835"/>
              <a:gd name="connsiteX15" fmla="*/ 6423331 w 9700346"/>
              <a:gd name="connsiteY15" fmla="*/ 4529323 h 4665835"/>
              <a:gd name="connsiteX16" fmla="*/ 6434353 w 9700346"/>
              <a:gd name="connsiteY16" fmla="*/ 4529323 h 4665835"/>
              <a:gd name="connsiteX17" fmla="*/ 6434353 w 9700346"/>
              <a:gd name="connsiteY17" fmla="*/ 4539381 h 4665835"/>
              <a:gd name="connsiteX18" fmla="*/ 6374513 w 9700346"/>
              <a:gd name="connsiteY18" fmla="*/ 4575306 h 4665835"/>
              <a:gd name="connsiteX19" fmla="*/ 6393411 w 9700346"/>
              <a:gd name="connsiteY19" fmla="*/ 4602608 h 4665835"/>
              <a:gd name="connsiteX20" fmla="*/ 6393411 w 9700346"/>
              <a:gd name="connsiteY20" fmla="*/ 4611230 h 4665835"/>
              <a:gd name="connsiteX21" fmla="*/ 6294202 w 9700346"/>
              <a:gd name="connsiteY21" fmla="*/ 4665835 h 4665835"/>
              <a:gd name="connsiteX22" fmla="*/ 6176098 w 9700346"/>
              <a:gd name="connsiteY22" fmla="*/ 4647152 h 4665835"/>
              <a:gd name="connsiteX23" fmla="*/ 6176098 w 9700346"/>
              <a:gd name="connsiteY23" fmla="*/ 4629911 h 4665835"/>
              <a:gd name="connsiteX24" fmla="*/ 6215464 w 9700346"/>
              <a:gd name="connsiteY24" fmla="*/ 4611230 h 4665835"/>
              <a:gd name="connsiteX25" fmla="*/ 6206018 w 9700346"/>
              <a:gd name="connsiteY25" fmla="*/ 4593986 h 4665835"/>
              <a:gd name="connsiteX26" fmla="*/ 6206018 w 9700346"/>
              <a:gd name="connsiteY26" fmla="*/ 4583928 h 4665835"/>
              <a:gd name="connsiteX27" fmla="*/ 6254833 w 9700346"/>
              <a:gd name="connsiteY27" fmla="*/ 4556625 h 4665835"/>
              <a:gd name="connsiteX28" fmla="*/ 6264282 w 9700346"/>
              <a:gd name="connsiteY28" fmla="*/ 4575306 h 4665835"/>
              <a:gd name="connsiteX29" fmla="*/ 6254833 w 9700346"/>
              <a:gd name="connsiteY29" fmla="*/ 4583928 h 4665835"/>
              <a:gd name="connsiteX30" fmla="*/ 6275304 w 9700346"/>
              <a:gd name="connsiteY30" fmla="*/ 4583928 h 4665835"/>
              <a:gd name="connsiteX31" fmla="*/ 6324122 w 9700346"/>
              <a:gd name="connsiteY31" fmla="*/ 4548003 h 4665835"/>
              <a:gd name="connsiteX32" fmla="*/ 6354042 w 9700346"/>
              <a:gd name="connsiteY32" fmla="*/ 4556625 h 4665835"/>
              <a:gd name="connsiteX33" fmla="*/ 6374513 w 9700346"/>
              <a:gd name="connsiteY33" fmla="*/ 4539381 h 4665835"/>
              <a:gd name="connsiteX34" fmla="*/ 6404433 w 9700346"/>
              <a:gd name="connsiteY34" fmla="*/ 4548003 h 4665835"/>
              <a:gd name="connsiteX35" fmla="*/ 6423331 w 9700346"/>
              <a:gd name="connsiteY35" fmla="*/ 4529323 h 4665835"/>
              <a:gd name="connsiteX36" fmla="*/ 6503642 w 9700346"/>
              <a:gd name="connsiteY36" fmla="*/ 4502020 h 4665835"/>
              <a:gd name="connsiteX37" fmla="*/ 6503642 w 9700346"/>
              <a:gd name="connsiteY37" fmla="*/ 4529323 h 4665835"/>
              <a:gd name="connsiteX38" fmla="*/ 6483171 w 9700346"/>
              <a:gd name="connsiteY38" fmla="*/ 4529323 h 4665835"/>
              <a:gd name="connsiteX39" fmla="*/ 6483171 w 9700346"/>
              <a:gd name="connsiteY39" fmla="*/ 4520700 h 4665835"/>
              <a:gd name="connsiteX40" fmla="*/ 6503642 w 9700346"/>
              <a:gd name="connsiteY40" fmla="*/ 4502020 h 4665835"/>
              <a:gd name="connsiteX41" fmla="*/ 6165073 w 9700346"/>
              <a:gd name="connsiteY41" fmla="*/ 4348263 h 4665835"/>
              <a:gd name="connsiteX42" fmla="*/ 6176098 w 9700346"/>
              <a:gd name="connsiteY42" fmla="*/ 4366946 h 4665835"/>
              <a:gd name="connsiteX43" fmla="*/ 6155627 w 9700346"/>
              <a:gd name="connsiteY43" fmla="*/ 4375566 h 4665835"/>
              <a:gd name="connsiteX44" fmla="*/ 6155627 w 9700346"/>
              <a:gd name="connsiteY44" fmla="*/ 4366946 h 4665835"/>
              <a:gd name="connsiteX45" fmla="*/ 6135153 w 9700346"/>
              <a:gd name="connsiteY45" fmla="*/ 4375566 h 4665835"/>
              <a:gd name="connsiteX46" fmla="*/ 6125707 w 9700346"/>
              <a:gd name="connsiteY46" fmla="*/ 4375566 h 4665835"/>
              <a:gd name="connsiteX47" fmla="*/ 6125707 w 9700346"/>
              <a:gd name="connsiteY47" fmla="*/ 4358324 h 4665835"/>
              <a:gd name="connsiteX48" fmla="*/ 6165073 w 9700346"/>
              <a:gd name="connsiteY48" fmla="*/ 4348263 h 4665835"/>
              <a:gd name="connsiteX49" fmla="*/ 4746241 w 9700346"/>
              <a:gd name="connsiteY49" fmla="*/ 4331021 h 4665835"/>
              <a:gd name="connsiteX50" fmla="*/ 4755690 w 9700346"/>
              <a:gd name="connsiteY50" fmla="*/ 4348263 h 4665835"/>
              <a:gd name="connsiteX51" fmla="*/ 4735219 w 9700346"/>
              <a:gd name="connsiteY51" fmla="*/ 4358324 h 4665835"/>
              <a:gd name="connsiteX52" fmla="*/ 4716321 w 9700346"/>
              <a:gd name="connsiteY52" fmla="*/ 4339643 h 4665835"/>
              <a:gd name="connsiteX53" fmla="*/ 4746241 w 9700346"/>
              <a:gd name="connsiteY53" fmla="*/ 4331021 h 4665835"/>
              <a:gd name="connsiteX54" fmla="*/ 2144786 w 9700346"/>
              <a:gd name="connsiteY54" fmla="*/ 4267794 h 4665835"/>
              <a:gd name="connsiteX55" fmla="*/ 2174706 w 9700346"/>
              <a:gd name="connsiteY55" fmla="*/ 4285038 h 4665835"/>
              <a:gd name="connsiteX56" fmla="*/ 2193601 w 9700346"/>
              <a:gd name="connsiteY56" fmla="*/ 4276416 h 4665835"/>
              <a:gd name="connsiteX57" fmla="*/ 2204626 w 9700346"/>
              <a:gd name="connsiteY57" fmla="*/ 4276416 h 4665835"/>
              <a:gd name="connsiteX58" fmla="*/ 2214072 w 9700346"/>
              <a:gd name="connsiteY58" fmla="*/ 4285038 h 4665835"/>
              <a:gd name="connsiteX59" fmla="*/ 2234546 w 9700346"/>
              <a:gd name="connsiteY59" fmla="*/ 4276416 h 4665835"/>
              <a:gd name="connsiteX60" fmla="*/ 2243992 w 9700346"/>
              <a:gd name="connsiteY60" fmla="*/ 4276416 h 4665835"/>
              <a:gd name="connsiteX61" fmla="*/ 2243992 w 9700346"/>
              <a:gd name="connsiteY61" fmla="*/ 4285038 h 4665835"/>
              <a:gd name="connsiteX62" fmla="*/ 2223521 w 9700346"/>
              <a:gd name="connsiteY62" fmla="*/ 4303719 h 4665835"/>
              <a:gd name="connsiteX63" fmla="*/ 2234546 w 9700346"/>
              <a:gd name="connsiteY63" fmla="*/ 4320963 h 4665835"/>
              <a:gd name="connsiteX64" fmla="*/ 2234546 w 9700346"/>
              <a:gd name="connsiteY64" fmla="*/ 4331021 h 4665835"/>
              <a:gd name="connsiteX65" fmla="*/ 1895976 w 9700346"/>
              <a:gd name="connsiteY65" fmla="*/ 4421549 h 4665835"/>
              <a:gd name="connsiteX66" fmla="*/ 1895976 w 9700346"/>
              <a:gd name="connsiteY66" fmla="*/ 4411490 h 4665835"/>
              <a:gd name="connsiteX67" fmla="*/ 1877082 w 9700346"/>
              <a:gd name="connsiteY67" fmla="*/ 4421549 h 4665835"/>
              <a:gd name="connsiteX68" fmla="*/ 1688112 w 9700346"/>
              <a:gd name="connsiteY68" fmla="*/ 4421549 h 4665835"/>
              <a:gd name="connsiteX69" fmla="*/ 1489697 w 9700346"/>
              <a:gd name="connsiteY69" fmla="*/ 4358324 h 4665835"/>
              <a:gd name="connsiteX70" fmla="*/ 1499146 w 9700346"/>
              <a:gd name="connsiteY70" fmla="*/ 4348263 h 4665835"/>
              <a:gd name="connsiteX71" fmla="*/ 1598352 w 9700346"/>
              <a:gd name="connsiteY71" fmla="*/ 4358324 h 4665835"/>
              <a:gd name="connsiteX72" fmla="*/ 1607801 w 9700346"/>
              <a:gd name="connsiteY72" fmla="*/ 4358324 h 4665835"/>
              <a:gd name="connsiteX73" fmla="*/ 2055025 w 9700346"/>
              <a:gd name="connsiteY73" fmla="*/ 4276416 h 4665835"/>
              <a:gd name="connsiteX74" fmla="*/ 2075497 w 9700346"/>
              <a:gd name="connsiteY74" fmla="*/ 4293660 h 4665835"/>
              <a:gd name="connsiteX75" fmla="*/ 2094394 w 9700346"/>
              <a:gd name="connsiteY75" fmla="*/ 4276416 h 4665835"/>
              <a:gd name="connsiteX76" fmla="*/ 2105417 w 9700346"/>
              <a:gd name="connsiteY76" fmla="*/ 4276416 h 4665835"/>
              <a:gd name="connsiteX77" fmla="*/ 2135337 w 9700346"/>
              <a:gd name="connsiteY77" fmla="*/ 4293660 h 4665835"/>
              <a:gd name="connsiteX78" fmla="*/ 2144786 w 9700346"/>
              <a:gd name="connsiteY78" fmla="*/ 4293660 h 4665835"/>
              <a:gd name="connsiteX79" fmla="*/ 2135337 w 9700346"/>
              <a:gd name="connsiteY79" fmla="*/ 4276416 h 4665835"/>
              <a:gd name="connsiteX80" fmla="*/ 2144786 w 9700346"/>
              <a:gd name="connsiteY80" fmla="*/ 4267794 h 4665835"/>
              <a:gd name="connsiteX81" fmla="*/ 7039050 w 9700346"/>
              <a:gd name="connsiteY81" fmla="*/ 4185886 h 4665835"/>
              <a:gd name="connsiteX82" fmla="*/ 7048499 w 9700346"/>
              <a:gd name="connsiteY82" fmla="*/ 4203131 h 4665835"/>
              <a:gd name="connsiteX83" fmla="*/ 7048499 w 9700346"/>
              <a:gd name="connsiteY83" fmla="*/ 4213189 h 4665835"/>
              <a:gd name="connsiteX84" fmla="*/ 7029602 w 9700346"/>
              <a:gd name="connsiteY84" fmla="*/ 4230433 h 4665835"/>
              <a:gd name="connsiteX85" fmla="*/ 7009130 w 9700346"/>
              <a:gd name="connsiteY85" fmla="*/ 4230433 h 4665835"/>
              <a:gd name="connsiteX86" fmla="*/ 7009130 w 9700346"/>
              <a:gd name="connsiteY86" fmla="*/ 4213189 h 4665835"/>
              <a:gd name="connsiteX87" fmla="*/ 7039050 w 9700346"/>
              <a:gd name="connsiteY87" fmla="*/ 4185886 h 4665835"/>
              <a:gd name="connsiteX88" fmla="*/ 5590296 w 9700346"/>
              <a:gd name="connsiteY88" fmla="*/ 4149962 h 4665835"/>
              <a:gd name="connsiteX89" fmla="*/ 5590296 w 9700346"/>
              <a:gd name="connsiteY89" fmla="*/ 4158584 h 4665835"/>
              <a:gd name="connsiteX90" fmla="*/ 5609193 w 9700346"/>
              <a:gd name="connsiteY90" fmla="*/ 4177264 h 4665835"/>
              <a:gd name="connsiteX91" fmla="*/ 5609193 w 9700346"/>
              <a:gd name="connsiteY91" fmla="*/ 4167206 h 4665835"/>
              <a:gd name="connsiteX92" fmla="*/ 5590296 w 9700346"/>
              <a:gd name="connsiteY92" fmla="*/ 4149962 h 4665835"/>
              <a:gd name="connsiteX93" fmla="*/ 1162153 w 9700346"/>
              <a:gd name="connsiteY93" fmla="*/ 4149962 h 4665835"/>
              <a:gd name="connsiteX94" fmla="*/ 1300728 w 9700346"/>
              <a:gd name="connsiteY94" fmla="*/ 4185886 h 4665835"/>
              <a:gd name="connsiteX95" fmla="*/ 1300728 w 9700346"/>
              <a:gd name="connsiteY95" fmla="*/ 4203131 h 4665835"/>
              <a:gd name="connsiteX96" fmla="*/ 1181048 w 9700346"/>
              <a:gd name="connsiteY96" fmla="*/ 4203131 h 4665835"/>
              <a:gd name="connsiteX97" fmla="*/ 1042473 w 9700346"/>
              <a:gd name="connsiteY97" fmla="*/ 4331021 h 4665835"/>
              <a:gd name="connsiteX98" fmla="*/ 973184 w 9700346"/>
              <a:gd name="connsiteY98" fmla="*/ 4402868 h 4665835"/>
              <a:gd name="connsiteX99" fmla="*/ 952713 w 9700346"/>
              <a:gd name="connsiteY99" fmla="*/ 4320963 h 4665835"/>
              <a:gd name="connsiteX100" fmla="*/ 1062944 w 9700346"/>
              <a:gd name="connsiteY100" fmla="*/ 4203131 h 4665835"/>
              <a:gd name="connsiteX101" fmla="*/ 1111762 w 9700346"/>
              <a:gd name="connsiteY101" fmla="*/ 4213189 h 4665835"/>
              <a:gd name="connsiteX102" fmla="*/ 1162153 w 9700346"/>
              <a:gd name="connsiteY102" fmla="*/ 4149962 h 4665835"/>
              <a:gd name="connsiteX103" fmla="*/ 1450329 w 9700346"/>
              <a:gd name="connsiteY103" fmla="*/ 4112601 h 4665835"/>
              <a:gd name="connsiteX104" fmla="*/ 1469226 w 9700346"/>
              <a:gd name="connsiteY104" fmla="*/ 4112601 h 4665835"/>
              <a:gd name="connsiteX105" fmla="*/ 1499146 w 9700346"/>
              <a:gd name="connsiteY105" fmla="*/ 4139903 h 4665835"/>
              <a:gd name="connsiteX106" fmla="*/ 1469226 w 9700346"/>
              <a:gd name="connsiteY106" fmla="*/ 4139903 h 4665835"/>
              <a:gd name="connsiteX107" fmla="*/ 1450329 w 9700346"/>
              <a:gd name="connsiteY107" fmla="*/ 4122659 h 4665835"/>
              <a:gd name="connsiteX108" fmla="*/ 1379466 w 9700346"/>
              <a:gd name="connsiteY108" fmla="*/ 4103979 h 4665835"/>
              <a:gd name="connsiteX109" fmla="*/ 1390488 w 9700346"/>
              <a:gd name="connsiteY109" fmla="*/ 4122659 h 4665835"/>
              <a:gd name="connsiteX110" fmla="*/ 1370017 w 9700346"/>
              <a:gd name="connsiteY110" fmla="*/ 4131281 h 4665835"/>
              <a:gd name="connsiteX111" fmla="*/ 1349546 w 9700346"/>
              <a:gd name="connsiteY111" fmla="*/ 4122659 h 4665835"/>
              <a:gd name="connsiteX112" fmla="*/ 1340097 w 9700346"/>
              <a:gd name="connsiteY112" fmla="*/ 4131281 h 4665835"/>
              <a:gd name="connsiteX113" fmla="*/ 1330648 w 9700346"/>
              <a:gd name="connsiteY113" fmla="*/ 4112601 h 4665835"/>
              <a:gd name="connsiteX114" fmla="*/ 6612297 w 9700346"/>
              <a:gd name="connsiteY114" fmla="*/ 4068057 h 4665835"/>
              <a:gd name="connsiteX115" fmla="*/ 6612297 w 9700346"/>
              <a:gd name="connsiteY115" fmla="*/ 4085298 h 4665835"/>
              <a:gd name="connsiteX116" fmla="*/ 6621746 w 9700346"/>
              <a:gd name="connsiteY116" fmla="*/ 4085298 h 4665835"/>
              <a:gd name="connsiteX117" fmla="*/ 6642217 w 9700346"/>
              <a:gd name="connsiteY117" fmla="*/ 4068057 h 4665835"/>
              <a:gd name="connsiteX118" fmla="*/ 1489697 w 9700346"/>
              <a:gd name="connsiteY118" fmla="*/ 4068057 h 4665835"/>
              <a:gd name="connsiteX119" fmla="*/ 1538512 w 9700346"/>
              <a:gd name="connsiteY119" fmla="*/ 4068057 h 4665835"/>
              <a:gd name="connsiteX120" fmla="*/ 1598352 w 9700346"/>
              <a:gd name="connsiteY120" fmla="*/ 4095357 h 4665835"/>
              <a:gd name="connsiteX121" fmla="*/ 1598352 w 9700346"/>
              <a:gd name="connsiteY121" fmla="*/ 4112601 h 4665835"/>
              <a:gd name="connsiteX122" fmla="*/ 1549537 w 9700346"/>
              <a:gd name="connsiteY122" fmla="*/ 4122659 h 4665835"/>
              <a:gd name="connsiteX123" fmla="*/ 1508592 w 9700346"/>
              <a:gd name="connsiteY123" fmla="*/ 4112601 h 4665835"/>
              <a:gd name="connsiteX124" fmla="*/ 1508592 w 9700346"/>
              <a:gd name="connsiteY124" fmla="*/ 4131281 h 4665835"/>
              <a:gd name="connsiteX125" fmla="*/ 1489697 w 9700346"/>
              <a:gd name="connsiteY125" fmla="*/ 4112601 h 4665835"/>
              <a:gd name="connsiteX126" fmla="*/ 1489697 w 9700346"/>
              <a:gd name="connsiteY126" fmla="*/ 4103979 h 4665835"/>
              <a:gd name="connsiteX127" fmla="*/ 1499146 w 9700346"/>
              <a:gd name="connsiteY127" fmla="*/ 4095357 h 4665835"/>
              <a:gd name="connsiteX128" fmla="*/ 1489697 w 9700346"/>
              <a:gd name="connsiteY128" fmla="*/ 4076676 h 4665835"/>
              <a:gd name="connsiteX129" fmla="*/ 2730585 w 9700346"/>
              <a:gd name="connsiteY129" fmla="*/ 4059434 h 4665835"/>
              <a:gd name="connsiteX130" fmla="*/ 2740034 w 9700346"/>
              <a:gd name="connsiteY130" fmla="*/ 4076676 h 4665835"/>
              <a:gd name="connsiteX131" fmla="*/ 2511699 w 9700346"/>
              <a:gd name="connsiteY131" fmla="*/ 4139903 h 4665835"/>
              <a:gd name="connsiteX132" fmla="*/ 2502250 w 9700346"/>
              <a:gd name="connsiteY132" fmla="*/ 4122659 h 4665835"/>
              <a:gd name="connsiteX133" fmla="*/ 2601456 w 9700346"/>
              <a:gd name="connsiteY133" fmla="*/ 4085298 h 4665835"/>
              <a:gd name="connsiteX134" fmla="*/ 2601456 w 9700346"/>
              <a:gd name="connsiteY134" fmla="*/ 4095357 h 4665835"/>
              <a:gd name="connsiteX135" fmla="*/ 5053314 w 9700346"/>
              <a:gd name="connsiteY135" fmla="*/ 4040754 h 4665835"/>
              <a:gd name="connsiteX136" fmla="*/ 5073785 w 9700346"/>
              <a:gd name="connsiteY136" fmla="*/ 4059434 h 4665835"/>
              <a:gd name="connsiteX137" fmla="*/ 5113154 w 9700346"/>
              <a:gd name="connsiteY137" fmla="*/ 4059434 h 4665835"/>
              <a:gd name="connsiteX138" fmla="*/ 5133626 w 9700346"/>
              <a:gd name="connsiteY138" fmla="*/ 4040754 h 4665835"/>
              <a:gd name="connsiteX139" fmla="*/ 4776161 w 9700346"/>
              <a:gd name="connsiteY139" fmla="*/ 4032132 h 4665835"/>
              <a:gd name="connsiteX140" fmla="*/ 4765139 w 9700346"/>
              <a:gd name="connsiteY140" fmla="*/ 4076676 h 4665835"/>
              <a:gd name="connsiteX141" fmla="*/ 4785610 w 9700346"/>
              <a:gd name="connsiteY141" fmla="*/ 4085298 h 4665835"/>
              <a:gd name="connsiteX142" fmla="*/ 4806081 w 9700346"/>
              <a:gd name="connsiteY142" fmla="*/ 4085298 h 4665835"/>
              <a:gd name="connsiteX143" fmla="*/ 4806081 w 9700346"/>
              <a:gd name="connsiteY143" fmla="*/ 4059434 h 4665835"/>
              <a:gd name="connsiteX144" fmla="*/ 4824979 w 9700346"/>
              <a:gd name="connsiteY144" fmla="*/ 4059434 h 4665835"/>
              <a:gd name="connsiteX145" fmla="*/ 4845450 w 9700346"/>
              <a:gd name="connsiteY145" fmla="*/ 4085298 h 4665835"/>
              <a:gd name="connsiteX146" fmla="*/ 4875370 w 9700346"/>
              <a:gd name="connsiteY146" fmla="*/ 4076676 h 4665835"/>
              <a:gd name="connsiteX147" fmla="*/ 4905288 w 9700346"/>
              <a:gd name="connsiteY147" fmla="*/ 4085298 h 4665835"/>
              <a:gd name="connsiteX148" fmla="*/ 5034417 w 9700346"/>
              <a:gd name="connsiteY148" fmla="*/ 4068057 h 4665835"/>
              <a:gd name="connsiteX149" fmla="*/ 5034417 w 9700346"/>
              <a:gd name="connsiteY149" fmla="*/ 4059434 h 4665835"/>
              <a:gd name="connsiteX150" fmla="*/ 4984025 w 9700346"/>
              <a:gd name="connsiteY150" fmla="*/ 4032132 h 4665835"/>
              <a:gd name="connsiteX151" fmla="*/ 4924185 w 9700346"/>
              <a:gd name="connsiteY151" fmla="*/ 4059434 h 4665835"/>
              <a:gd name="connsiteX152" fmla="*/ 4884816 w 9700346"/>
              <a:gd name="connsiteY152" fmla="*/ 4040754 h 4665835"/>
              <a:gd name="connsiteX153" fmla="*/ 4864345 w 9700346"/>
              <a:gd name="connsiteY153" fmla="*/ 4049374 h 4665835"/>
              <a:gd name="connsiteX154" fmla="*/ 4834425 w 9700346"/>
              <a:gd name="connsiteY154" fmla="*/ 4032132 h 4665835"/>
              <a:gd name="connsiteX155" fmla="*/ 4834425 w 9700346"/>
              <a:gd name="connsiteY155" fmla="*/ 4040754 h 4665835"/>
              <a:gd name="connsiteX156" fmla="*/ 4815530 w 9700346"/>
              <a:gd name="connsiteY156" fmla="*/ 4032132 h 4665835"/>
              <a:gd name="connsiteX157" fmla="*/ 4806081 w 9700346"/>
              <a:gd name="connsiteY157" fmla="*/ 4040754 h 4665835"/>
              <a:gd name="connsiteX158" fmla="*/ 4785610 w 9700346"/>
              <a:gd name="connsiteY158" fmla="*/ 4032132 h 4665835"/>
              <a:gd name="connsiteX159" fmla="*/ 5182440 w 9700346"/>
              <a:gd name="connsiteY159" fmla="*/ 4022074 h 4665835"/>
              <a:gd name="connsiteX160" fmla="*/ 5163546 w 9700346"/>
              <a:gd name="connsiteY160" fmla="*/ 4040754 h 4665835"/>
              <a:gd name="connsiteX161" fmla="*/ 5163546 w 9700346"/>
              <a:gd name="connsiteY161" fmla="*/ 4049374 h 4665835"/>
              <a:gd name="connsiteX162" fmla="*/ 5182440 w 9700346"/>
              <a:gd name="connsiteY162" fmla="*/ 4040754 h 4665835"/>
              <a:gd name="connsiteX163" fmla="*/ 5251729 w 9700346"/>
              <a:gd name="connsiteY163" fmla="*/ 4040754 h 4665835"/>
              <a:gd name="connsiteX164" fmla="*/ 5251729 w 9700346"/>
              <a:gd name="connsiteY164" fmla="*/ 4022074 h 4665835"/>
              <a:gd name="connsiteX165" fmla="*/ 4746241 w 9700346"/>
              <a:gd name="connsiteY165" fmla="*/ 4022074 h 4665835"/>
              <a:gd name="connsiteX166" fmla="*/ 4686401 w 9700346"/>
              <a:gd name="connsiteY166" fmla="*/ 4068057 h 4665835"/>
              <a:gd name="connsiteX167" fmla="*/ 4676952 w 9700346"/>
              <a:gd name="connsiteY167" fmla="*/ 4040754 h 4665835"/>
              <a:gd name="connsiteX168" fmla="*/ 4665930 w 9700346"/>
              <a:gd name="connsiteY168" fmla="*/ 4040754 h 4665835"/>
              <a:gd name="connsiteX169" fmla="*/ 4665930 w 9700346"/>
              <a:gd name="connsiteY169" fmla="*/ 4049374 h 4665835"/>
              <a:gd name="connsiteX170" fmla="*/ 4676952 w 9700346"/>
              <a:gd name="connsiteY170" fmla="*/ 4085298 h 4665835"/>
              <a:gd name="connsiteX171" fmla="*/ 4686401 w 9700346"/>
              <a:gd name="connsiteY171" fmla="*/ 4085298 h 4665835"/>
              <a:gd name="connsiteX172" fmla="*/ 4695850 w 9700346"/>
              <a:gd name="connsiteY172" fmla="*/ 4076676 h 4665835"/>
              <a:gd name="connsiteX173" fmla="*/ 4716321 w 9700346"/>
              <a:gd name="connsiteY173" fmla="*/ 4085298 h 4665835"/>
              <a:gd name="connsiteX174" fmla="*/ 4755690 w 9700346"/>
              <a:gd name="connsiteY174" fmla="*/ 4085298 h 4665835"/>
              <a:gd name="connsiteX175" fmla="*/ 4755690 w 9700346"/>
              <a:gd name="connsiteY175" fmla="*/ 4076676 h 4665835"/>
              <a:gd name="connsiteX176" fmla="*/ 4735219 w 9700346"/>
              <a:gd name="connsiteY176" fmla="*/ 4049374 h 4665835"/>
              <a:gd name="connsiteX177" fmla="*/ 4755690 w 9700346"/>
              <a:gd name="connsiteY177" fmla="*/ 4049374 h 4665835"/>
              <a:gd name="connsiteX178" fmla="*/ 4755690 w 9700346"/>
              <a:gd name="connsiteY178" fmla="*/ 4022074 h 4665835"/>
              <a:gd name="connsiteX179" fmla="*/ 3187258 w 9700346"/>
              <a:gd name="connsiteY179" fmla="*/ 3958846 h 4665835"/>
              <a:gd name="connsiteX180" fmla="*/ 3226624 w 9700346"/>
              <a:gd name="connsiteY180" fmla="*/ 3986149 h 4665835"/>
              <a:gd name="connsiteX181" fmla="*/ 3286464 w 9700346"/>
              <a:gd name="connsiteY181" fmla="*/ 3968905 h 4665835"/>
              <a:gd name="connsiteX182" fmla="*/ 3316384 w 9700346"/>
              <a:gd name="connsiteY182" fmla="*/ 3977527 h 4665835"/>
              <a:gd name="connsiteX183" fmla="*/ 3325833 w 9700346"/>
              <a:gd name="connsiteY183" fmla="*/ 3968905 h 4665835"/>
              <a:gd name="connsiteX184" fmla="*/ 3346304 w 9700346"/>
              <a:gd name="connsiteY184" fmla="*/ 3986149 h 4665835"/>
              <a:gd name="connsiteX185" fmla="*/ 3365202 w 9700346"/>
              <a:gd name="connsiteY185" fmla="*/ 3968905 h 4665835"/>
              <a:gd name="connsiteX186" fmla="*/ 3395122 w 9700346"/>
              <a:gd name="connsiteY186" fmla="*/ 3986149 h 4665835"/>
              <a:gd name="connsiteX187" fmla="*/ 3406145 w 9700346"/>
              <a:gd name="connsiteY187" fmla="*/ 3986149 h 4665835"/>
              <a:gd name="connsiteX188" fmla="*/ 3454962 w 9700346"/>
              <a:gd name="connsiteY188" fmla="*/ 3977527 h 4665835"/>
              <a:gd name="connsiteX189" fmla="*/ 3454962 w 9700346"/>
              <a:gd name="connsiteY189" fmla="*/ 4004829 h 4665835"/>
              <a:gd name="connsiteX190" fmla="*/ 3395122 w 9700346"/>
              <a:gd name="connsiteY190" fmla="*/ 4013451 h 4665835"/>
              <a:gd name="connsiteX191" fmla="*/ 3355753 w 9700346"/>
              <a:gd name="connsiteY191" fmla="*/ 3994771 h 4665835"/>
              <a:gd name="connsiteX192" fmla="*/ 3355753 w 9700346"/>
              <a:gd name="connsiteY192" fmla="*/ 4013451 h 4665835"/>
              <a:gd name="connsiteX193" fmla="*/ 3335282 w 9700346"/>
              <a:gd name="connsiteY193" fmla="*/ 4013451 h 4665835"/>
              <a:gd name="connsiteX194" fmla="*/ 3335282 w 9700346"/>
              <a:gd name="connsiteY194" fmla="*/ 3994771 h 4665835"/>
              <a:gd name="connsiteX195" fmla="*/ 3316384 w 9700346"/>
              <a:gd name="connsiteY195" fmla="*/ 3994771 h 4665835"/>
              <a:gd name="connsiteX196" fmla="*/ 3325833 w 9700346"/>
              <a:gd name="connsiteY196" fmla="*/ 4013451 h 4665835"/>
              <a:gd name="connsiteX197" fmla="*/ 3316384 w 9700346"/>
              <a:gd name="connsiteY197" fmla="*/ 4022074 h 4665835"/>
              <a:gd name="connsiteX198" fmla="*/ 3295913 w 9700346"/>
              <a:gd name="connsiteY198" fmla="*/ 4013451 h 4665835"/>
              <a:gd name="connsiteX199" fmla="*/ 3277016 w 9700346"/>
              <a:gd name="connsiteY199" fmla="*/ 4013451 h 4665835"/>
              <a:gd name="connsiteX200" fmla="*/ 3177810 w 9700346"/>
              <a:gd name="connsiteY200" fmla="*/ 4022074 h 4665835"/>
              <a:gd name="connsiteX201" fmla="*/ 3106947 w 9700346"/>
              <a:gd name="connsiteY201" fmla="*/ 4004829 h 4665835"/>
              <a:gd name="connsiteX202" fmla="*/ 3097498 w 9700346"/>
              <a:gd name="connsiteY202" fmla="*/ 4013451 h 4665835"/>
              <a:gd name="connsiteX203" fmla="*/ 3048681 w 9700346"/>
              <a:gd name="connsiteY203" fmla="*/ 4004829 h 4665835"/>
              <a:gd name="connsiteX204" fmla="*/ 2769954 w 9700346"/>
              <a:gd name="connsiteY204" fmla="*/ 4076676 h 4665835"/>
              <a:gd name="connsiteX205" fmla="*/ 2769954 w 9700346"/>
              <a:gd name="connsiteY205" fmla="*/ 4068057 h 4665835"/>
              <a:gd name="connsiteX206" fmla="*/ 2859714 w 9700346"/>
              <a:gd name="connsiteY206" fmla="*/ 4032132 h 4665835"/>
              <a:gd name="connsiteX207" fmla="*/ 2869160 w 9700346"/>
              <a:gd name="connsiteY207" fmla="*/ 4040754 h 4665835"/>
              <a:gd name="connsiteX208" fmla="*/ 3048681 w 9700346"/>
              <a:gd name="connsiteY208" fmla="*/ 3977527 h 4665835"/>
              <a:gd name="connsiteX209" fmla="*/ 3067578 w 9700346"/>
              <a:gd name="connsiteY209" fmla="*/ 3986149 h 4665835"/>
              <a:gd name="connsiteX210" fmla="*/ 3097498 w 9700346"/>
              <a:gd name="connsiteY210" fmla="*/ 3977527 h 4665835"/>
              <a:gd name="connsiteX211" fmla="*/ 3117969 w 9700346"/>
              <a:gd name="connsiteY211" fmla="*/ 3986149 h 4665835"/>
              <a:gd name="connsiteX212" fmla="*/ 3187258 w 9700346"/>
              <a:gd name="connsiteY212" fmla="*/ 3958846 h 4665835"/>
              <a:gd name="connsiteX213" fmla="*/ 4248625 w 9700346"/>
              <a:gd name="connsiteY213" fmla="*/ 3941602 h 4665835"/>
              <a:gd name="connsiteX214" fmla="*/ 4239177 w 9700346"/>
              <a:gd name="connsiteY214" fmla="*/ 3958846 h 4665835"/>
              <a:gd name="connsiteX215" fmla="*/ 4239177 w 9700346"/>
              <a:gd name="connsiteY215" fmla="*/ 3994771 h 4665835"/>
              <a:gd name="connsiteX216" fmla="*/ 4278546 w 9700346"/>
              <a:gd name="connsiteY216" fmla="*/ 3986149 h 4665835"/>
              <a:gd name="connsiteX217" fmla="*/ 4278546 w 9700346"/>
              <a:gd name="connsiteY217" fmla="*/ 3950224 h 4665835"/>
              <a:gd name="connsiteX218" fmla="*/ 4248625 w 9700346"/>
              <a:gd name="connsiteY218" fmla="*/ 3941602 h 4665835"/>
              <a:gd name="connsiteX219" fmla="*/ 4845450 w 9700346"/>
              <a:gd name="connsiteY219" fmla="*/ 3931544 h 4665835"/>
              <a:gd name="connsiteX220" fmla="*/ 4834425 w 9700346"/>
              <a:gd name="connsiteY220" fmla="*/ 3958846 h 4665835"/>
              <a:gd name="connsiteX221" fmla="*/ 4845450 w 9700346"/>
              <a:gd name="connsiteY221" fmla="*/ 3958846 h 4665835"/>
              <a:gd name="connsiteX222" fmla="*/ 4864345 w 9700346"/>
              <a:gd name="connsiteY222" fmla="*/ 3941602 h 4665835"/>
              <a:gd name="connsiteX223" fmla="*/ 4864345 w 9700346"/>
              <a:gd name="connsiteY223" fmla="*/ 3931544 h 4665835"/>
              <a:gd name="connsiteX224" fmla="*/ 1826690 w 9700346"/>
              <a:gd name="connsiteY224" fmla="*/ 3931544 h 4665835"/>
              <a:gd name="connsiteX225" fmla="*/ 1847162 w 9700346"/>
              <a:gd name="connsiteY225" fmla="*/ 3950224 h 4665835"/>
              <a:gd name="connsiteX226" fmla="*/ 1777873 w 9700346"/>
              <a:gd name="connsiteY226" fmla="*/ 3994771 h 4665835"/>
              <a:gd name="connsiteX227" fmla="*/ 1757401 w 9700346"/>
              <a:gd name="connsiteY227" fmla="*/ 3977527 h 4665835"/>
              <a:gd name="connsiteX228" fmla="*/ 1826690 w 9700346"/>
              <a:gd name="connsiteY228" fmla="*/ 3931544 h 4665835"/>
              <a:gd name="connsiteX229" fmla="*/ 6215464 w 9700346"/>
              <a:gd name="connsiteY229" fmla="*/ 3914300 h 4665835"/>
              <a:gd name="connsiteX230" fmla="*/ 6215464 w 9700346"/>
              <a:gd name="connsiteY230" fmla="*/ 3931544 h 4665835"/>
              <a:gd name="connsiteX231" fmla="*/ 6224913 w 9700346"/>
              <a:gd name="connsiteY231" fmla="*/ 3931544 h 4665835"/>
              <a:gd name="connsiteX232" fmla="*/ 6245384 w 9700346"/>
              <a:gd name="connsiteY232" fmla="*/ 3914300 h 4665835"/>
              <a:gd name="connsiteX233" fmla="*/ 6135153 w 9700346"/>
              <a:gd name="connsiteY233" fmla="*/ 3914300 h 4665835"/>
              <a:gd name="connsiteX234" fmla="*/ 6116258 w 9700346"/>
              <a:gd name="connsiteY234" fmla="*/ 3931544 h 4665835"/>
              <a:gd name="connsiteX235" fmla="*/ 6125707 w 9700346"/>
              <a:gd name="connsiteY235" fmla="*/ 3941602 h 4665835"/>
              <a:gd name="connsiteX236" fmla="*/ 6146178 w 9700346"/>
              <a:gd name="connsiteY236" fmla="*/ 3931544 h 4665835"/>
              <a:gd name="connsiteX237" fmla="*/ 6194993 w 9700346"/>
              <a:gd name="connsiteY237" fmla="*/ 3931544 h 4665835"/>
              <a:gd name="connsiteX238" fmla="*/ 6194993 w 9700346"/>
              <a:gd name="connsiteY238" fmla="*/ 3914300 h 4665835"/>
              <a:gd name="connsiteX239" fmla="*/ 6026498 w 9700346"/>
              <a:gd name="connsiteY239" fmla="*/ 3914300 h 4665835"/>
              <a:gd name="connsiteX240" fmla="*/ 6026498 w 9700346"/>
              <a:gd name="connsiteY240" fmla="*/ 3941602 h 4665835"/>
              <a:gd name="connsiteX241" fmla="*/ 6065867 w 9700346"/>
              <a:gd name="connsiteY241" fmla="*/ 3941602 h 4665835"/>
              <a:gd name="connsiteX242" fmla="*/ 6065867 w 9700346"/>
              <a:gd name="connsiteY242" fmla="*/ 3922922 h 4665835"/>
              <a:gd name="connsiteX243" fmla="*/ 6026498 w 9700346"/>
              <a:gd name="connsiteY243" fmla="*/ 3914300 h 4665835"/>
              <a:gd name="connsiteX244" fmla="*/ 4776161 w 9700346"/>
              <a:gd name="connsiteY244" fmla="*/ 3914300 h 4665835"/>
              <a:gd name="connsiteX245" fmla="*/ 4765139 w 9700346"/>
              <a:gd name="connsiteY245" fmla="*/ 3958846 h 4665835"/>
              <a:gd name="connsiteX246" fmla="*/ 4815530 w 9700346"/>
              <a:gd name="connsiteY246" fmla="*/ 3958846 h 4665835"/>
              <a:gd name="connsiteX247" fmla="*/ 4824979 w 9700346"/>
              <a:gd name="connsiteY247" fmla="*/ 3922922 h 4665835"/>
              <a:gd name="connsiteX248" fmla="*/ 4776161 w 9700346"/>
              <a:gd name="connsiteY248" fmla="*/ 3914300 h 4665835"/>
              <a:gd name="connsiteX249" fmla="*/ 4199808 w 9700346"/>
              <a:gd name="connsiteY249" fmla="*/ 3914300 h 4665835"/>
              <a:gd name="connsiteX250" fmla="*/ 4199808 w 9700346"/>
              <a:gd name="connsiteY250" fmla="*/ 3931544 h 4665835"/>
              <a:gd name="connsiteX251" fmla="*/ 4229728 w 9700346"/>
              <a:gd name="connsiteY251" fmla="*/ 3941602 h 4665835"/>
              <a:gd name="connsiteX252" fmla="*/ 4248625 w 9700346"/>
              <a:gd name="connsiteY252" fmla="*/ 3914300 h 4665835"/>
              <a:gd name="connsiteX253" fmla="*/ 5897369 w 9700346"/>
              <a:gd name="connsiteY253" fmla="*/ 3895619 h 4665835"/>
              <a:gd name="connsiteX254" fmla="*/ 5876898 w 9700346"/>
              <a:gd name="connsiteY254" fmla="*/ 3914300 h 4665835"/>
              <a:gd name="connsiteX255" fmla="*/ 5876898 w 9700346"/>
              <a:gd name="connsiteY255" fmla="*/ 3941602 h 4665835"/>
              <a:gd name="connsiteX256" fmla="*/ 5906818 w 9700346"/>
              <a:gd name="connsiteY256" fmla="*/ 3941602 h 4665835"/>
              <a:gd name="connsiteX257" fmla="*/ 5957209 w 9700346"/>
              <a:gd name="connsiteY257" fmla="*/ 3950224 h 4665835"/>
              <a:gd name="connsiteX258" fmla="*/ 5966658 w 9700346"/>
              <a:gd name="connsiteY258" fmla="*/ 3922922 h 4665835"/>
              <a:gd name="connsiteX259" fmla="*/ 5957209 w 9700346"/>
              <a:gd name="connsiteY259" fmla="*/ 3895619 h 4665835"/>
              <a:gd name="connsiteX260" fmla="*/ 5302121 w 9700346"/>
              <a:gd name="connsiteY260" fmla="*/ 3895619 h 4665835"/>
              <a:gd name="connsiteX261" fmla="*/ 5281649 w 9700346"/>
              <a:gd name="connsiteY261" fmla="*/ 3914300 h 4665835"/>
              <a:gd name="connsiteX262" fmla="*/ 5281649 w 9700346"/>
              <a:gd name="connsiteY262" fmla="*/ 3931544 h 4665835"/>
              <a:gd name="connsiteX263" fmla="*/ 5291098 w 9700346"/>
              <a:gd name="connsiteY263" fmla="*/ 3931544 h 4665835"/>
              <a:gd name="connsiteX264" fmla="*/ 5311569 w 9700346"/>
              <a:gd name="connsiteY264" fmla="*/ 3922922 h 4665835"/>
              <a:gd name="connsiteX265" fmla="*/ 5302121 w 9700346"/>
              <a:gd name="connsiteY265" fmla="*/ 3895619 h 4665835"/>
              <a:gd name="connsiteX266" fmla="*/ 4179337 w 9700346"/>
              <a:gd name="connsiteY266" fmla="*/ 3876939 h 4665835"/>
              <a:gd name="connsiteX267" fmla="*/ 4179337 w 9700346"/>
              <a:gd name="connsiteY267" fmla="*/ 3904241 h 4665835"/>
              <a:gd name="connsiteX268" fmla="*/ 4199808 w 9700346"/>
              <a:gd name="connsiteY268" fmla="*/ 3886997 h 4665835"/>
              <a:gd name="connsiteX269" fmla="*/ 4199808 w 9700346"/>
              <a:gd name="connsiteY269" fmla="*/ 3876939 h 4665835"/>
              <a:gd name="connsiteX270" fmla="*/ 6681586 w 9700346"/>
              <a:gd name="connsiteY270" fmla="*/ 3868317 h 4665835"/>
              <a:gd name="connsiteX271" fmla="*/ 6681586 w 9700346"/>
              <a:gd name="connsiteY271" fmla="*/ 3886997 h 4665835"/>
              <a:gd name="connsiteX272" fmla="*/ 6741426 w 9700346"/>
              <a:gd name="connsiteY272" fmla="*/ 3886997 h 4665835"/>
              <a:gd name="connsiteX273" fmla="*/ 6720955 w 9700346"/>
              <a:gd name="connsiteY273" fmla="*/ 3868317 h 4665835"/>
              <a:gd name="connsiteX274" fmla="*/ 4974577 w 9700346"/>
              <a:gd name="connsiteY274" fmla="*/ 3868317 h 4665835"/>
              <a:gd name="connsiteX275" fmla="*/ 4974577 w 9700346"/>
              <a:gd name="connsiteY275" fmla="*/ 3886997 h 4665835"/>
              <a:gd name="connsiteX276" fmla="*/ 5004497 w 9700346"/>
              <a:gd name="connsiteY276" fmla="*/ 3886997 h 4665835"/>
              <a:gd name="connsiteX277" fmla="*/ 4984025 w 9700346"/>
              <a:gd name="connsiteY277" fmla="*/ 3868317 h 4665835"/>
              <a:gd name="connsiteX278" fmla="*/ 4914736 w 9700346"/>
              <a:gd name="connsiteY278" fmla="*/ 3868317 h 4665835"/>
              <a:gd name="connsiteX279" fmla="*/ 4845450 w 9700346"/>
              <a:gd name="connsiteY279" fmla="*/ 3886997 h 4665835"/>
              <a:gd name="connsiteX280" fmla="*/ 4854896 w 9700346"/>
              <a:gd name="connsiteY280" fmla="*/ 3904241 h 4665835"/>
              <a:gd name="connsiteX281" fmla="*/ 4875370 w 9700346"/>
              <a:gd name="connsiteY281" fmla="*/ 3895619 h 4665835"/>
              <a:gd name="connsiteX282" fmla="*/ 4884816 w 9700346"/>
              <a:gd name="connsiteY282" fmla="*/ 3895619 h 4665835"/>
              <a:gd name="connsiteX283" fmla="*/ 4894265 w 9700346"/>
              <a:gd name="connsiteY283" fmla="*/ 3904241 h 4665835"/>
              <a:gd name="connsiteX284" fmla="*/ 4954105 w 9700346"/>
              <a:gd name="connsiteY284" fmla="*/ 3876939 h 4665835"/>
              <a:gd name="connsiteX285" fmla="*/ 4954105 w 9700346"/>
              <a:gd name="connsiteY285" fmla="*/ 3868317 h 4665835"/>
              <a:gd name="connsiteX286" fmla="*/ 4944656 w 9700346"/>
              <a:gd name="connsiteY286" fmla="*/ 3868317 h 4665835"/>
              <a:gd name="connsiteX287" fmla="*/ 4914736 w 9700346"/>
              <a:gd name="connsiteY287" fmla="*/ 3876939 h 4665835"/>
              <a:gd name="connsiteX288" fmla="*/ 6404433 w 9700346"/>
              <a:gd name="connsiteY288" fmla="*/ 3859695 h 4665835"/>
              <a:gd name="connsiteX289" fmla="*/ 6264282 w 9700346"/>
              <a:gd name="connsiteY289" fmla="*/ 3914300 h 4665835"/>
              <a:gd name="connsiteX290" fmla="*/ 6264282 w 9700346"/>
              <a:gd name="connsiteY290" fmla="*/ 3931544 h 4665835"/>
              <a:gd name="connsiteX291" fmla="*/ 6294202 w 9700346"/>
              <a:gd name="connsiteY291" fmla="*/ 3922922 h 4665835"/>
              <a:gd name="connsiteX292" fmla="*/ 6363491 w 9700346"/>
              <a:gd name="connsiteY292" fmla="*/ 3931544 h 4665835"/>
              <a:gd name="connsiteX293" fmla="*/ 6393411 w 9700346"/>
              <a:gd name="connsiteY293" fmla="*/ 3922922 h 4665835"/>
              <a:gd name="connsiteX294" fmla="*/ 6404433 w 9700346"/>
              <a:gd name="connsiteY294" fmla="*/ 3931544 h 4665835"/>
              <a:gd name="connsiteX295" fmla="*/ 6423331 w 9700346"/>
              <a:gd name="connsiteY295" fmla="*/ 3914300 h 4665835"/>
              <a:gd name="connsiteX296" fmla="*/ 6434353 w 9700346"/>
              <a:gd name="connsiteY296" fmla="*/ 3914300 h 4665835"/>
              <a:gd name="connsiteX297" fmla="*/ 6453251 w 9700346"/>
              <a:gd name="connsiteY297" fmla="*/ 3922922 h 4665835"/>
              <a:gd name="connsiteX298" fmla="*/ 6492617 w 9700346"/>
              <a:gd name="connsiteY298" fmla="*/ 3904241 h 4665835"/>
              <a:gd name="connsiteX299" fmla="*/ 6492617 w 9700346"/>
              <a:gd name="connsiteY299" fmla="*/ 3895619 h 4665835"/>
              <a:gd name="connsiteX300" fmla="*/ 6453251 w 9700346"/>
              <a:gd name="connsiteY300" fmla="*/ 3859695 h 4665835"/>
              <a:gd name="connsiteX301" fmla="*/ 5023394 w 9700346"/>
              <a:gd name="connsiteY301" fmla="*/ 3859695 h 4665835"/>
              <a:gd name="connsiteX302" fmla="*/ 5023394 w 9700346"/>
              <a:gd name="connsiteY302" fmla="*/ 3868317 h 4665835"/>
              <a:gd name="connsiteX303" fmla="*/ 5034417 w 9700346"/>
              <a:gd name="connsiteY303" fmla="*/ 3895619 h 4665835"/>
              <a:gd name="connsiteX304" fmla="*/ 5152523 w 9700346"/>
              <a:gd name="connsiteY304" fmla="*/ 3886997 h 4665835"/>
              <a:gd name="connsiteX305" fmla="*/ 5133626 w 9700346"/>
              <a:gd name="connsiteY305" fmla="*/ 3868317 h 4665835"/>
              <a:gd name="connsiteX306" fmla="*/ 5113154 w 9700346"/>
              <a:gd name="connsiteY306" fmla="*/ 3876939 h 4665835"/>
              <a:gd name="connsiteX307" fmla="*/ 5083234 w 9700346"/>
              <a:gd name="connsiteY307" fmla="*/ 3859695 h 4665835"/>
              <a:gd name="connsiteX308" fmla="*/ 5062763 w 9700346"/>
              <a:gd name="connsiteY308" fmla="*/ 3868317 h 4665835"/>
              <a:gd name="connsiteX309" fmla="*/ 5043865 w 9700346"/>
              <a:gd name="connsiteY309" fmla="*/ 3868317 h 4665835"/>
              <a:gd name="connsiteX310" fmla="*/ 6880001 w 9700346"/>
              <a:gd name="connsiteY310" fmla="*/ 3841014 h 4665835"/>
              <a:gd name="connsiteX311" fmla="*/ 6831186 w 9700346"/>
              <a:gd name="connsiteY311" fmla="*/ 3868317 h 4665835"/>
              <a:gd name="connsiteX312" fmla="*/ 6810715 w 9700346"/>
              <a:gd name="connsiteY312" fmla="*/ 3859695 h 4665835"/>
              <a:gd name="connsiteX313" fmla="*/ 6801266 w 9700346"/>
              <a:gd name="connsiteY313" fmla="*/ 3859695 h 4665835"/>
              <a:gd name="connsiteX314" fmla="*/ 6771346 w 9700346"/>
              <a:gd name="connsiteY314" fmla="*/ 3886997 h 4665835"/>
              <a:gd name="connsiteX315" fmla="*/ 6771346 w 9700346"/>
              <a:gd name="connsiteY315" fmla="*/ 3895619 h 4665835"/>
              <a:gd name="connsiteX316" fmla="*/ 6780795 w 9700346"/>
              <a:gd name="connsiteY316" fmla="*/ 3895619 h 4665835"/>
              <a:gd name="connsiteX317" fmla="*/ 6810715 w 9700346"/>
              <a:gd name="connsiteY317" fmla="*/ 3876939 h 4665835"/>
              <a:gd name="connsiteX318" fmla="*/ 6820161 w 9700346"/>
              <a:gd name="connsiteY318" fmla="*/ 3886997 h 4665835"/>
              <a:gd name="connsiteX319" fmla="*/ 6891024 w 9700346"/>
              <a:gd name="connsiteY319" fmla="*/ 3841014 h 4665835"/>
              <a:gd name="connsiteX320" fmla="*/ 4061233 w 9700346"/>
              <a:gd name="connsiteY320" fmla="*/ 3823770 h 4665835"/>
              <a:gd name="connsiteX321" fmla="*/ 4061233 w 9700346"/>
              <a:gd name="connsiteY321" fmla="*/ 3841014 h 4665835"/>
              <a:gd name="connsiteX322" fmla="*/ 4091153 w 9700346"/>
              <a:gd name="connsiteY322" fmla="*/ 3851072 h 4665835"/>
              <a:gd name="connsiteX323" fmla="*/ 4100602 w 9700346"/>
              <a:gd name="connsiteY323" fmla="*/ 3851072 h 4665835"/>
              <a:gd name="connsiteX324" fmla="*/ 4100602 w 9700346"/>
              <a:gd name="connsiteY324" fmla="*/ 3841014 h 4665835"/>
              <a:gd name="connsiteX325" fmla="*/ 4061233 w 9700346"/>
              <a:gd name="connsiteY325" fmla="*/ 3823770 h 4665835"/>
              <a:gd name="connsiteX326" fmla="*/ 3802978 w 9700346"/>
              <a:gd name="connsiteY326" fmla="*/ 3823770 h 4665835"/>
              <a:gd name="connsiteX327" fmla="*/ 3782506 w 9700346"/>
              <a:gd name="connsiteY327" fmla="*/ 3841014 h 4665835"/>
              <a:gd name="connsiteX328" fmla="*/ 3802978 w 9700346"/>
              <a:gd name="connsiteY328" fmla="*/ 3859695 h 4665835"/>
              <a:gd name="connsiteX329" fmla="*/ 3821872 w 9700346"/>
              <a:gd name="connsiteY329" fmla="*/ 3832392 h 4665835"/>
              <a:gd name="connsiteX330" fmla="*/ 6155627 w 9700346"/>
              <a:gd name="connsiteY330" fmla="*/ 3813712 h 4665835"/>
              <a:gd name="connsiteX331" fmla="*/ 6146178 w 9700346"/>
              <a:gd name="connsiteY331" fmla="*/ 3832392 h 4665835"/>
              <a:gd name="connsiteX332" fmla="*/ 6176098 w 9700346"/>
              <a:gd name="connsiteY332" fmla="*/ 3851072 h 4665835"/>
              <a:gd name="connsiteX333" fmla="*/ 6185544 w 9700346"/>
              <a:gd name="connsiteY333" fmla="*/ 3841014 h 4665835"/>
              <a:gd name="connsiteX334" fmla="*/ 6245384 w 9700346"/>
              <a:gd name="connsiteY334" fmla="*/ 3859695 h 4665835"/>
              <a:gd name="connsiteX335" fmla="*/ 6294202 w 9700346"/>
              <a:gd name="connsiteY335" fmla="*/ 3851072 h 4665835"/>
              <a:gd name="connsiteX336" fmla="*/ 6294202 w 9700346"/>
              <a:gd name="connsiteY336" fmla="*/ 3841014 h 4665835"/>
              <a:gd name="connsiteX337" fmla="*/ 6245384 w 9700346"/>
              <a:gd name="connsiteY337" fmla="*/ 3813712 h 4665835"/>
              <a:gd name="connsiteX338" fmla="*/ 6194993 w 9700346"/>
              <a:gd name="connsiteY338" fmla="*/ 3832392 h 4665835"/>
              <a:gd name="connsiteX339" fmla="*/ 6185544 w 9700346"/>
              <a:gd name="connsiteY339" fmla="*/ 3823770 h 4665835"/>
              <a:gd name="connsiteX340" fmla="*/ 6176098 w 9700346"/>
              <a:gd name="connsiteY340" fmla="*/ 3832392 h 4665835"/>
              <a:gd name="connsiteX341" fmla="*/ 6155627 w 9700346"/>
              <a:gd name="connsiteY341" fmla="*/ 3813712 h 4665835"/>
              <a:gd name="connsiteX342" fmla="*/ 69289 w 9700346"/>
              <a:gd name="connsiteY342" fmla="*/ 3805089 h 4665835"/>
              <a:gd name="connsiteX343" fmla="*/ 78738 w 9700346"/>
              <a:gd name="connsiteY343" fmla="*/ 3823770 h 4665835"/>
              <a:gd name="connsiteX344" fmla="*/ 29920 w 9700346"/>
              <a:gd name="connsiteY344" fmla="*/ 3895619 h 4665835"/>
              <a:gd name="connsiteX345" fmla="*/ 20472 w 9700346"/>
              <a:gd name="connsiteY345" fmla="*/ 3895619 h 4665835"/>
              <a:gd name="connsiteX346" fmla="*/ 0 w 9700346"/>
              <a:gd name="connsiteY346" fmla="*/ 3876939 h 4665835"/>
              <a:gd name="connsiteX347" fmla="*/ 69289 w 9700346"/>
              <a:gd name="connsiteY347" fmla="*/ 3805089 h 4665835"/>
              <a:gd name="connsiteX348" fmla="*/ 4577744 w 9700346"/>
              <a:gd name="connsiteY348" fmla="*/ 3796467 h 4665835"/>
              <a:gd name="connsiteX349" fmla="*/ 4557272 w 9700346"/>
              <a:gd name="connsiteY349" fmla="*/ 3813712 h 4665835"/>
              <a:gd name="connsiteX350" fmla="*/ 4587192 w 9700346"/>
              <a:gd name="connsiteY350" fmla="*/ 3841014 h 4665835"/>
              <a:gd name="connsiteX351" fmla="*/ 4606090 w 9700346"/>
              <a:gd name="connsiteY351" fmla="*/ 3832392 h 4665835"/>
              <a:gd name="connsiteX352" fmla="*/ 4626561 w 9700346"/>
              <a:gd name="connsiteY352" fmla="*/ 3832392 h 4665835"/>
              <a:gd name="connsiteX353" fmla="*/ 4626561 w 9700346"/>
              <a:gd name="connsiteY353" fmla="*/ 3859695 h 4665835"/>
              <a:gd name="connsiteX354" fmla="*/ 4636010 w 9700346"/>
              <a:gd name="connsiteY354" fmla="*/ 3859695 h 4665835"/>
              <a:gd name="connsiteX355" fmla="*/ 4665930 w 9700346"/>
              <a:gd name="connsiteY355" fmla="*/ 3841014 h 4665835"/>
              <a:gd name="connsiteX356" fmla="*/ 4695850 w 9700346"/>
              <a:gd name="connsiteY356" fmla="*/ 3859695 h 4665835"/>
              <a:gd name="connsiteX357" fmla="*/ 4735219 w 9700346"/>
              <a:gd name="connsiteY357" fmla="*/ 3813712 h 4665835"/>
              <a:gd name="connsiteX358" fmla="*/ 4725770 w 9700346"/>
              <a:gd name="connsiteY358" fmla="*/ 3813712 h 4665835"/>
              <a:gd name="connsiteX359" fmla="*/ 4686401 w 9700346"/>
              <a:gd name="connsiteY359" fmla="*/ 3823770 h 4665835"/>
              <a:gd name="connsiteX360" fmla="*/ 4596641 w 9700346"/>
              <a:gd name="connsiteY360" fmla="*/ 3796467 h 4665835"/>
              <a:gd name="connsiteX361" fmla="*/ 1826690 w 9700346"/>
              <a:gd name="connsiteY361" fmla="*/ 3786409 h 4665835"/>
              <a:gd name="connsiteX362" fmla="*/ 1826690 w 9700346"/>
              <a:gd name="connsiteY362" fmla="*/ 3813712 h 4665835"/>
              <a:gd name="connsiteX363" fmla="*/ 1806219 w 9700346"/>
              <a:gd name="connsiteY363" fmla="*/ 3813712 h 4665835"/>
              <a:gd name="connsiteX364" fmla="*/ 1806219 w 9700346"/>
              <a:gd name="connsiteY364" fmla="*/ 3805089 h 4665835"/>
              <a:gd name="connsiteX365" fmla="*/ 1826690 w 9700346"/>
              <a:gd name="connsiteY365" fmla="*/ 3786409 h 4665835"/>
              <a:gd name="connsiteX366" fmla="*/ 4080130 w 9700346"/>
              <a:gd name="connsiteY366" fmla="*/ 3777787 h 4665835"/>
              <a:gd name="connsiteX367" fmla="*/ 4080130 w 9700346"/>
              <a:gd name="connsiteY367" fmla="*/ 3805089 h 4665835"/>
              <a:gd name="connsiteX368" fmla="*/ 4100602 w 9700346"/>
              <a:gd name="connsiteY368" fmla="*/ 3805089 h 4665835"/>
              <a:gd name="connsiteX369" fmla="*/ 4100602 w 9700346"/>
              <a:gd name="connsiteY369" fmla="*/ 3777787 h 4665835"/>
              <a:gd name="connsiteX370" fmla="*/ 5043865 w 9700346"/>
              <a:gd name="connsiteY370" fmla="*/ 3750484 h 4665835"/>
              <a:gd name="connsiteX371" fmla="*/ 5053314 w 9700346"/>
              <a:gd name="connsiteY371" fmla="*/ 3750484 h 4665835"/>
              <a:gd name="connsiteX372" fmla="*/ 5034417 w 9700346"/>
              <a:gd name="connsiteY372" fmla="*/ 3769165 h 4665835"/>
              <a:gd name="connsiteX373" fmla="*/ 5023394 w 9700346"/>
              <a:gd name="connsiteY373" fmla="*/ 3769165 h 4665835"/>
              <a:gd name="connsiteX374" fmla="*/ 5043865 w 9700346"/>
              <a:gd name="connsiteY374" fmla="*/ 3750484 h 4665835"/>
              <a:gd name="connsiteX375" fmla="*/ 5133626 w 9700346"/>
              <a:gd name="connsiteY375" fmla="*/ 3733243 h 4665835"/>
              <a:gd name="connsiteX376" fmla="*/ 5191889 w 9700346"/>
              <a:gd name="connsiteY376" fmla="*/ 3733243 h 4665835"/>
              <a:gd name="connsiteX377" fmla="*/ 5191889 w 9700346"/>
              <a:gd name="connsiteY377" fmla="*/ 3750484 h 4665835"/>
              <a:gd name="connsiteX378" fmla="*/ 5163546 w 9700346"/>
              <a:gd name="connsiteY378" fmla="*/ 3769165 h 4665835"/>
              <a:gd name="connsiteX379" fmla="*/ 5133626 w 9700346"/>
              <a:gd name="connsiteY379" fmla="*/ 3760545 h 4665835"/>
              <a:gd name="connsiteX380" fmla="*/ 4050210 w 9700346"/>
              <a:gd name="connsiteY380" fmla="*/ 3723184 h 4665835"/>
              <a:gd name="connsiteX381" fmla="*/ 4040761 w 9700346"/>
              <a:gd name="connsiteY381" fmla="*/ 3741865 h 4665835"/>
              <a:gd name="connsiteX382" fmla="*/ 4070682 w 9700346"/>
              <a:gd name="connsiteY382" fmla="*/ 3769165 h 4665835"/>
              <a:gd name="connsiteX383" fmla="*/ 4091153 w 9700346"/>
              <a:gd name="connsiteY383" fmla="*/ 3750484 h 4665835"/>
              <a:gd name="connsiteX384" fmla="*/ 4050210 w 9700346"/>
              <a:gd name="connsiteY384" fmla="*/ 3723184 h 4665835"/>
              <a:gd name="connsiteX385" fmla="*/ 5013945 w 9700346"/>
              <a:gd name="connsiteY385" fmla="*/ 3687260 h 4665835"/>
              <a:gd name="connsiteX386" fmla="*/ 4993474 w 9700346"/>
              <a:gd name="connsiteY386" fmla="*/ 3705940 h 4665835"/>
              <a:gd name="connsiteX387" fmla="*/ 5023394 w 9700346"/>
              <a:gd name="connsiteY387" fmla="*/ 3705940 h 4665835"/>
              <a:gd name="connsiteX388" fmla="*/ 5023394 w 9700346"/>
              <a:gd name="connsiteY388" fmla="*/ 3687260 h 4665835"/>
              <a:gd name="connsiteX389" fmla="*/ 6046969 w 9700346"/>
              <a:gd name="connsiteY389" fmla="*/ 3642713 h 4665835"/>
              <a:gd name="connsiteX390" fmla="*/ 6076889 w 9700346"/>
              <a:gd name="connsiteY390" fmla="*/ 3642713 h 4665835"/>
              <a:gd name="connsiteX391" fmla="*/ 6095787 w 9700346"/>
              <a:gd name="connsiteY391" fmla="*/ 3687260 h 4665835"/>
              <a:gd name="connsiteX392" fmla="*/ 6086338 w 9700346"/>
              <a:gd name="connsiteY392" fmla="*/ 3714562 h 4665835"/>
              <a:gd name="connsiteX393" fmla="*/ 6026498 w 9700346"/>
              <a:gd name="connsiteY393" fmla="*/ 3714562 h 4665835"/>
              <a:gd name="connsiteX394" fmla="*/ 6006026 w 9700346"/>
              <a:gd name="connsiteY394" fmla="*/ 3695882 h 4665835"/>
              <a:gd name="connsiteX395" fmla="*/ 6046969 w 9700346"/>
              <a:gd name="connsiteY395" fmla="*/ 3642713 h 4665835"/>
              <a:gd name="connsiteX396" fmla="*/ 3872266 w 9700346"/>
              <a:gd name="connsiteY396" fmla="*/ 3624032 h 4665835"/>
              <a:gd name="connsiteX397" fmla="*/ 3812426 w 9700346"/>
              <a:gd name="connsiteY397" fmla="*/ 3723184 h 4665835"/>
              <a:gd name="connsiteX398" fmla="*/ 3812426 w 9700346"/>
              <a:gd name="connsiteY398" fmla="*/ 3733243 h 4665835"/>
              <a:gd name="connsiteX399" fmla="*/ 3832898 w 9700346"/>
              <a:gd name="connsiteY399" fmla="*/ 3750484 h 4665835"/>
              <a:gd name="connsiteX400" fmla="*/ 3921081 w 9700346"/>
              <a:gd name="connsiteY400" fmla="*/ 3651335 h 4665835"/>
              <a:gd name="connsiteX401" fmla="*/ 3921081 w 9700346"/>
              <a:gd name="connsiteY401" fmla="*/ 3632655 h 4665835"/>
              <a:gd name="connsiteX402" fmla="*/ 7495723 w 9700346"/>
              <a:gd name="connsiteY402" fmla="*/ 3615410 h 4665835"/>
              <a:gd name="connsiteX403" fmla="*/ 7486275 w 9700346"/>
              <a:gd name="connsiteY403" fmla="*/ 3651335 h 4665835"/>
              <a:gd name="connsiteX404" fmla="*/ 7495723 w 9700346"/>
              <a:gd name="connsiteY404" fmla="*/ 3651335 h 4665835"/>
              <a:gd name="connsiteX405" fmla="*/ 7525643 w 9700346"/>
              <a:gd name="connsiteY405" fmla="*/ 3624032 h 4665835"/>
              <a:gd name="connsiteX406" fmla="*/ 7525643 w 9700346"/>
              <a:gd name="connsiteY406" fmla="*/ 3615410 h 4665835"/>
              <a:gd name="connsiteX407" fmla="*/ 4785610 w 9700346"/>
              <a:gd name="connsiteY407" fmla="*/ 3615410 h 4665835"/>
              <a:gd name="connsiteX408" fmla="*/ 4735219 w 9700346"/>
              <a:gd name="connsiteY408" fmla="*/ 3624032 h 4665835"/>
              <a:gd name="connsiteX409" fmla="*/ 4735219 w 9700346"/>
              <a:gd name="connsiteY409" fmla="*/ 3642713 h 4665835"/>
              <a:gd name="connsiteX410" fmla="*/ 4776161 w 9700346"/>
              <a:gd name="connsiteY410" fmla="*/ 3642713 h 4665835"/>
              <a:gd name="connsiteX411" fmla="*/ 4815530 w 9700346"/>
              <a:gd name="connsiteY411" fmla="*/ 3651335 h 4665835"/>
              <a:gd name="connsiteX412" fmla="*/ 4854896 w 9700346"/>
              <a:gd name="connsiteY412" fmla="*/ 3642713 h 4665835"/>
              <a:gd name="connsiteX413" fmla="*/ 4894265 w 9700346"/>
              <a:gd name="connsiteY413" fmla="*/ 3642713 h 4665835"/>
              <a:gd name="connsiteX414" fmla="*/ 4905288 w 9700346"/>
              <a:gd name="connsiteY414" fmla="*/ 3651335 h 4665835"/>
              <a:gd name="connsiteX415" fmla="*/ 4924185 w 9700346"/>
              <a:gd name="connsiteY415" fmla="*/ 3642713 h 4665835"/>
              <a:gd name="connsiteX416" fmla="*/ 5004497 w 9700346"/>
              <a:gd name="connsiteY416" fmla="*/ 3651335 h 4665835"/>
              <a:gd name="connsiteX417" fmla="*/ 5053314 w 9700346"/>
              <a:gd name="connsiteY417" fmla="*/ 3642713 h 4665835"/>
              <a:gd name="connsiteX418" fmla="*/ 5053314 w 9700346"/>
              <a:gd name="connsiteY418" fmla="*/ 3624032 h 4665835"/>
              <a:gd name="connsiteX419" fmla="*/ 5034417 w 9700346"/>
              <a:gd name="connsiteY419" fmla="*/ 3624032 h 4665835"/>
              <a:gd name="connsiteX420" fmla="*/ 4974577 w 9700346"/>
              <a:gd name="connsiteY420" fmla="*/ 3615410 h 4665835"/>
              <a:gd name="connsiteX421" fmla="*/ 4914736 w 9700346"/>
              <a:gd name="connsiteY421" fmla="*/ 3632655 h 4665835"/>
              <a:gd name="connsiteX422" fmla="*/ 4905288 w 9700346"/>
              <a:gd name="connsiteY422" fmla="*/ 3615410 h 4665835"/>
              <a:gd name="connsiteX423" fmla="*/ 4875370 w 9700346"/>
              <a:gd name="connsiteY423" fmla="*/ 3624032 h 4665835"/>
              <a:gd name="connsiteX424" fmla="*/ 4785610 w 9700346"/>
              <a:gd name="connsiteY424" fmla="*/ 3615410 h 4665835"/>
              <a:gd name="connsiteX425" fmla="*/ 7207545 w 9700346"/>
              <a:gd name="connsiteY425" fmla="*/ 3578049 h 4665835"/>
              <a:gd name="connsiteX426" fmla="*/ 7188651 w 9700346"/>
              <a:gd name="connsiteY426" fmla="*/ 3596730 h 4665835"/>
              <a:gd name="connsiteX427" fmla="*/ 7237466 w 9700346"/>
              <a:gd name="connsiteY427" fmla="*/ 3596730 h 4665835"/>
              <a:gd name="connsiteX428" fmla="*/ 7218571 w 9700346"/>
              <a:gd name="connsiteY428" fmla="*/ 3578049 h 4665835"/>
              <a:gd name="connsiteX429" fmla="*/ 4894265 w 9700346"/>
              <a:gd name="connsiteY429" fmla="*/ 3569427 h 4665835"/>
              <a:gd name="connsiteX430" fmla="*/ 4884816 w 9700346"/>
              <a:gd name="connsiteY430" fmla="*/ 3588108 h 4665835"/>
              <a:gd name="connsiteX431" fmla="*/ 4884816 w 9700346"/>
              <a:gd name="connsiteY431" fmla="*/ 3596730 h 4665835"/>
              <a:gd name="connsiteX432" fmla="*/ 4914736 w 9700346"/>
              <a:gd name="connsiteY432" fmla="*/ 3596730 h 4665835"/>
              <a:gd name="connsiteX433" fmla="*/ 4914736 w 9700346"/>
              <a:gd name="connsiteY433" fmla="*/ 3588108 h 4665835"/>
              <a:gd name="connsiteX434" fmla="*/ 4894265 w 9700346"/>
              <a:gd name="connsiteY434" fmla="*/ 3569427 h 4665835"/>
              <a:gd name="connsiteX435" fmla="*/ 763746 w 9700346"/>
              <a:gd name="connsiteY435" fmla="*/ 3569427 h 4665835"/>
              <a:gd name="connsiteX436" fmla="*/ 763746 w 9700346"/>
              <a:gd name="connsiteY436" fmla="*/ 3588108 h 4665835"/>
              <a:gd name="connsiteX437" fmla="*/ 814137 w 9700346"/>
              <a:gd name="connsiteY437" fmla="*/ 3632655 h 4665835"/>
              <a:gd name="connsiteX438" fmla="*/ 853504 w 9700346"/>
              <a:gd name="connsiteY438" fmla="*/ 3632655 h 4665835"/>
              <a:gd name="connsiteX439" fmla="*/ 853504 w 9700346"/>
              <a:gd name="connsiteY439" fmla="*/ 3624032 h 4665835"/>
              <a:gd name="connsiteX440" fmla="*/ 804689 w 9700346"/>
              <a:gd name="connsiteY440" fmla="*/ 3569427 h 4665835"/>
              <a:gd name="connsiteX441" fmla="*/ 4824979 w 9700346"/>
              <a:gd name="connsiteY441" fmla="*/ 3550747 h 4665835"/>
              <a:gd name="connsiteX442" fmla="*/ 4824979 w 9700346"/>
              <a:gd name="connsiteY442" fmla="*/ 3560805 h 4665835"/>
              <a:gd name="connsiteX443" fmla="*/ 4845450 w 9700346"/>
              <a:gd name="connsiteY443" fmla="*/ 3578049 h 4665835"/>
              <a:gd name="connsiteX444" fmla="*/ 4864345 w 9700346"/>
              <a:gd name="connsiteY444" fmla="*/ 3578049 h 4665835"/>
              <a:gd name="connsiteX445" fmla="*/ 4834425 w 9700346"/>
              <a:gd name="connsiteY445" fmla="*/ 3550747 h 4665835"/>
              <a:gd name="connsiteX446" fmla="*/ 2521145 w 9700346"/>
              <a:gd name="connsiteY446" fmla="*/ 3533503 h 4665835"/>
              <a:gd name="connsiteX447" fmla="*/ 2551065 w 9700346"/>
              <a:gd name="connsiteY447" fmla="*/ 3550747 h 4665835"/>
              <a:gd name="connsiteX448" fmla="*/ 2562090 w 9700346"/>
              <a:gd name="connsiteY448" fmla="*/ 3550747 h 4665835"/>
              <a:gd name="connsiteX449" fmla="*/ 2562090 w 9700346"/>
              <a:gd name="connsiteY449" fmla="*/ 3542125 h 4665835"/>
              <a:gd name="connsiteX450" fmla="*/ 2492801 w 9700346"/>
              <a:gd name="connsiteY450" fmla="*/ 3524881 h 4665835"/>
              <a:gd name="connsiteX451" fmla="*/ 2492801 w 9700346"/>
              <a:gd name="connsiteY451" fmla="*/ 3533503 h 4665835"/>
              <a:gd name="connsiteX452" fmla="*/ 2511699 w 9700346"/>
              <a:gd name="connsiteY452" fmla="*/ 3550747 h 4665835"/>
              <a:gd name="connsiteX453" fmla="*/ 2511699 w 9700346"/>
              <a:gd name="connsiteY453" fmla="*/ 3542125 h 4665835"/>
              <a:gd name="connsiteX454" fmla="*/ 2492801 w 9700346"/>
              <a:gd name="connsiteY454" fmla="*/ 3524881 h 4665835"/>
              <a:gd name="connsiteX455" fmla="*/ 2451858 w 9700346"/>
              <a:gd name="connsiteY455" fmla="*/ 3514822 h 4665835"/>
              <a:gd name="connsiteX456" fmla="*/ 2392018 w 9700346"/>
              <a:gd name="connsiteY456" fmla="*/ 3550747 h 4665835"/>
              <a:gd name="connsiteX457" fmla="*/ 2392018 w 9700346"/>
              <a:gd name="connsiteY457" fmla="*/ 3588108 h 4665835"/>
              <a:gd name="connsiteX458" fmla="*/ 2462881 w 9700346"/>
              <a:gd name="connsiteY458" fmla="*/ 3550747 h 4665835"/>
              <a:gd name="connsiteX459" fmla="*/ 2462881 w 9700346"/>
              <a:gd name="connsiteY459" fmla="*/ 3514822 h 4665835"/>
              <a:gd name="connsiteX460" fmla="*/ 7843739 w 9700346"/>
              <a:gd name="connsiteY460" fmla="*/ 3506200 h 4665835"/>
              <a:gd name="connsiteX461" fmla="*/ 7832713 w 9700346"/>
              <a:gd name="connsiteY461" fmla="*/ 3524881 h 4665835"/>
              <a:gd name="connsiteX462" fmla="*/ 7862633 w 9700346"/>
              <a:gd name="connsiteY462" fmla="*/ 3524881 h 4665835"/>
              <a:gd name="connsiteX463" fmla="*/ 7843739 w 9700346"/>
              <a:gd name="connsiteY463" fmla="*/ 3506200 h 4665835"/>
              <a:gd name="connsiteX464" fmla="*/ 7952393 w 9700346"/>
              <a:gd name="connsiteY464" fmla="*/ 3497578 h 4665835"/>
              <a:gd name="connsiteX465" fmla="*/ 7952393 w 9700346"/>
              <a:gd name="connsiteY465" fmla="*/ 3514822 h 4665835"/>
              <a:gd name="connsiteX466" fmla="*/ 7933497 w 9700346"/>
              <a:gd name="connsiteY466" fmla="*/ 3533503 h 4665835"/>
              <a:gd name="connsiteX467" fmla="*/ 7933497 w 9700346"/>
              <a:gd name="connsiteY467" fmla="*/ 3514822 h 4665835"/>
              <a:gd name="connsiteX468" fmla="*/ 7952393 w 9700346"/>
              <a:gd name="connsiteY468" fmla="*/ 3497578 h 4665835"/>
              <a:gd name="connsiteX469" fmla="*/ 4993474 w 9700346"/>
              <a:gd name="connsiteY469" fmla="*/ 3497578 h 4665835"/>
              <a:gd name="connsiteX470" fmla="*/ 4993474 w 9700346"/>
              <a:gd name="connsiteY470" fmla="*/ 3506200 h 4665835"/>
              <a:gd name="connsiteX471" fmla="*/ 5023394 w 9700346"/>
              <a:gd name="connsiteY471" fmla="*/ 3542125 h 4665835"/>
              <a:gd name="connsiteX472" fmla="*/ 5034417 w 9700346"/>
              <a:gd name="connsiteY472" fmla="*/ 3533503 h 4665835"/>
              <a:gd name="connsiteX473" fmla="*/ 4993474 w 9700346"/>
              <a:gd name="connsiteY473" fmla="*/ 3497578 h 4665835"/>
              <a:gd name="connsiteX474" fmla="*/ 4933634 w 9700346"/>
              <a:gd name="connsiteY474" fmla="*/ 3497578 h 4665835"/>
              <a:gd name="connsiteX475" fmla="*/ 4933634 w 9700346"/>
              <a:gd name="connsiteY475" fmla="*/ 3514822 h 4665835"/>
              <a:gd name="connsiteX476" fmla="*/ 4963554 w 9700346"/>
              <a:gd name="connsiteY476" fmla="*/ 3514822 h 4665835"/>
              <a:gd name="connsiteX477" fmla="*/ 4963554 w 9700346"/>
              <a:gd name="connsiteY477" fmla="*/ 3497578 h 4665835"/>
              <a:gd name="connsiteX478" fmla="*/ 2899080 w 9700346"/>
              <a:gd name="connsiteY478" fmla="*/ 3487520 h 4665835"/>
              <a:gd name="connsiteX479" fmla="*/ 2878609 w 9700346"/>
              <a:gd name="connsiteY479" fmla="*/ 3506200 h 4665835"/>
              <a:gd name="connsiteX480" fmla="*/ 2899080 w 9700346"/>
              <a:gd name="connsiteY480" fmla="*/ 3514822 h 4665835"/>
              <a:gd name="connsiteX481" fmla="*/ 2929000 w 9700346"/>
              <a:gd name="connsiteY481" fmla="*/ 3487520 h 4665835"/>
              <a:gd name="connsiteX482" fmla="*/ 1747953 w 9700346"/>
              <a:gd name="connsiteY482" fmla="*/ 3451595 h 4665835"/>
              <a:gd name="connsiteX483" fmla="*/ 1766850 w 9700346"/>
              <a:gd name="connsiteY483" fmla="*/ 3451595 h 4665835"/>
              <a:gd name="connsiteX484" fmla="*/ 1766850 w 9700346"/>
              <a:gd name="connsiteY484" fmla="*/ 3460217 h 4665835"/>
              <a:gd name="connsiteX485" fmla="*/ 1747953 w 9700346"/>
              <a:gd name="connsiteY485" fmla="*/ 3478898 h 4665835"/>
              <a:gd name="connsiteX486" fmla="*/ 7774450 w 9700346"/>
              <a:gd name="connsiteY486" fmla="*/ 3434353 h 4665835"/>
              <a:gd name="connsiteX487" fmla="*/ 7684689 w 9700346"/>
              <a:gd name="connsiteY487" fmla="*/ 3460217 h 4665835"/>
              <a:gd name="connsiteX488" fmla="*/ 7744530 w 9700346"/>
              <a:gd name="connsiteY488" fmla="*/ 3487520 h 4665835"/>
              <a:gd name="connsiteX489" fmla="*/ 7793347 w 9700346"/>
              <a:gd name="connsiteY489" fmla="*/ 3442975 h 4665835"/>
              <a:gd name="connsiteX490" fmla="*/ 7793347 w 9700346"/>
              <a:gd name="connsiteY490" fmla="*/ 3434353 h 4665835"/>
              <a:gd name="connsiteX491" fmla="*/ 6939841 w 9700346"/>
              <a:gd name="connsiteY491" fmla="*/ 3434353 h 4665835"/>
              <a:gd name="connsiteX492" fmla="*/ 6939841 w 9700346"/>
              <a:gd name="connsiteY492" fmla="*/ 3460217 h 4665835"/>
              <a:gd name="connsiteX493" fmla="*/ 6960313 w 9700346"/>
              <a:gd name="connsiteY493" fmla="*/ 3442975 h 4665835"/>
              <a:gd name="connsiteX494" fmla="*/ 6960313 w 9700346"/>
              <a:gd name="connsiteY494" fmla="*/ 3434353 h 4665835"/>
              <a:gd name="connsiteX495" fmla="*/ 7634299 w 9700346"/>
              <a:gd name="connsiteY495" fmla="*/ 3379748 h 4665835"/>
              <a:gd name="connsiteX496" fmla="*/ 7615401 w 9700346"/>
              <a:gd name="connsiteY496" fmla="*/ 3388370 h 4665835"/>
              <a:gd name="connsiteX497" fmla="*/ 7525643 w 9700346"/>
              <a:gd name="connsiteY497" fmla="*/ 3388370 h 4665835"/>
              <a:gd name="connsiteX498" fmla="*/ 7505169 w 9700346"/>
              <a:gd name="connsiteY498" fmla="*/ 3407051 h 4665835"/>
              <a:gd name="connsiteX499" fmla="*/ 7486275 w 9700346"/>
              <a:gd name="connsiteY499" fmla="*/ 3396992 h 4665835"/>
              <a:gd name="connsiteX500" fmla="*/ 7376043 w 9700346"/>
              <a:gd name="connsiteY500" fmla="*/ 3451595 h 4665835"/>
              <a:gd name="connsiteX501" fmla="*/ 7426435 w 9700346"/>
              <a:gd name="connsiteY501" fmla="*/ 3451595 h 4665835"/>
              <a:gd name="connsiteX502" fmla="*/ 7465803 w 9700346"/>
              <a:gd name="connsiteY502" fmla="*/ 3442975 h 4665835"/>
              <a:gd name="connsiteX503" fmla="*/ 7476826 w 9700346"/>
              <a:gd name="connsiteY503" fmla="*/ 3451595 h 4665835"/>
              <a:gd name="connsiteX504" fmla="*/ 7684689 w 9700346"/>
              <a:gd name="connsiteY504" fmla="*/ 3388370 h 4665835"/>
              <a:gd name="connsiteX505" fmla="*/ 7664219 w 9700346"/>
              <a:gd name="connsiteY505" fmla="*/ 3396992 h 4665835"/>
              <a:gd name="connsiteX506" fmla="*/ 7634299 w 9700346"/>
              <a:gd name="connsiteY506" fmla="*/ 3379748 h 4665835"/>
              <a:gd name="connsiteX507" fmla="*/ 3752586 w 9700346"/>
              <a:gd name="connsiteY507" fmla="*/ 3369690 h 4665835"/>
              <a:gd name="connsiteX508" fmla="*/ 3763609 w 9700346"/>
              <a:gd name="connsiteY508" fmla="*/ 3388370 h 4665835"/>
              <a:gd name="connsiteX509" fmla="*/ 3743137 w 9700346"/>
              <a:gd name="connsiteY509" fmla="*/ 3396992 h 4665835"/>
              <a:gd name="connsiteX510" fmla="*/ 3722666 w 9700346"/>
              <a:gd name="connsiteY510" fmla="*/ 3396992 h 4665835"/>
              <a:gd name="connsiteX511" fmla="*/ 3722666 w 9700346"/>
              <a:gd name="connsiteY511" fmla="*/ 3379748 h 4665835"/>
              <a:gd name="connsiteX512" fmla="*/ 3752586 w 9700346"/>
              <a:gd name="connsiteY512" fmla="*/ 3369690 h 4665835"/>
              <a:gd name="connsiteX513" fmla="*/ 4328937 w 9700346"/>
              <a:gd name="connsiteY513" fmla="*/ 3361068 h 4665835"/>
              <a:gd name="connsiteX514" fmla="*/ 4061233 w 9700346"/>
              <a:gd name="connsiteY514" fmla="*/ 3695882 h 4665835"/>
              <a:gd name="connsiteX515" fmla="*/ 4091153 w 9700346"/>
              <a:gd name="connsiteY515" fmla="*/ 3733243 h 4665835"/>
              <a:gd name="connsiteX516" fmla="*/ 4110050 w 9700346"/>
              <a:gd name="connsiteY516" fmla="*/ 3733243 h 4665835"/>
              <a:gd name="connsiteX517" fmla="*/ 4199808 w 9700346"/>
              <a:gd name="connsiteY517" fmla="*/ 3615410 h 4665835"/>
              <a:gd name="connsiteX518" fmla="*/ 4338386 w 9700346"/>
              <a:gd name="connsiteY518" fmla="*/ 3361068 h 4665835"/>
              <a:gd name="connsiteX519" fmla="*/ 4924185 w 9700346"/>
              <a:gd name="connsiteY519" fmla="*/ 3316521 h 4665835"/>
              <a:gd name="connsiteX520" fmla="*/ 4785610 w 9700346"/>
              <a:gd name="connsiteY520" fmla="*/ 3451595 h 4665835"/>
              <a:gd name="connsiteX521" fmla="*/ 4795059 w 9700346"/>
              <a:gd name="connsiteY521" fmla="*/ 3451595 h 4665835"/>
              <a:gd name="connsiteX522" fmla="*/ 4785610 w 9700346"/>
              <a:gd name="connsiteY522" fmla="*/ 3470278 h 4665835"/>
              <a:gd name="connsiteX523" fmla="*/ 4854896 w 9700346"/>
              <a:gd name="connsiteY523" fmla="*/ 3514822 h 4665835"/>
              <a:gd name="connsiteX524" fmla="*/ 4864345 w 9700346"/>
              <a:gd name="connsiteY524" fmla="*/ 3497578 h 4665835"/>
              <a:gd name="connsiteX525" fmla="*/ 4864345 w 9700346"/>
              <a:gd name="connsiteY525" fmla="*/ 3478898 h 4665835"/>
              <a:gd name="connsiteX526" fmla="*/ 4834425 w 9700346"/>
              <a:gd name="connsiteY526" fmla="*/ 3470278 h 4665835"/>
              <a:gd name="connsiteX527" fmla="*/ 4806081 w 9700346"/>
              <a:gd name="connsiteY527" fmla="*/ 3478898 h 4665835"/>
              <a:gd name="connsiteX528" fmla="*/ 4806081 w 9700346"/>
              <a:gd name="connsiteY528" fmla="*/ 3460217 h 4665835"/>
              <a:gd name="connsiteX529" fmla="*/ 4933634 w 9700346"/>
              <a:gd name="connsiteY529" fmla="*/ 3325143 h 4665835"/>
              <a:gd name="connsiteX530" fmla="*/ 4933634 w 9700346"/>
              <a:gd name="connsiteY530" fmla="*/ 3316521 h 4665835"/>
              <a:gd name="connsiteX531" fmla="*/ 1489697 w 9700346"/>
              <a:gd name="connsiteY531" fmla="*/ 3306463 h 4665835"/>
              <a:gd name="connsiteX532" fmla="*/ 1508592 w 9700346"/>
              <a:gd name="connsiteY532" fmla="*/ 3306463 h 4665835"/>
              <a:gd name="connsiteX533" fmla="*/ 1529066 w 9700346"/>
              <a:gd name="connsiteY533" fmla="*/ 3325143 h 4665835"/>
              <a:gd name="connsiteX534" fmla="*/ 1529066 w 9700346"/>
              <a:gd name="connsiteY534" fmla="*/ 3333765 h 4665835"/>
              <a:gd name="connsiteX535" fmla="*/ 1469226 w 9700346"/>
              <a:gd name="connsiteY535" fmla="*/ 3361068 h 4665835"/>
              <a:gd name="connsiteX536" fmla="*/ 1469226 w 9700346"/>
              <a:gd name="connsiteY536" fmla="*/ 3352446 h 4665835"/>
              <a:gd name="connsiteX537" fmla="*/ 1478672 w 9700346"/>
              <a:gd name="connsiteY537" fmla="*/ 3342387 h 4665835"/>
              <a:gd name="connsiteX538" fmla="*/ 1469226 w 9700346"/>
              <a:gd name="connsiteY538" fmla="*/ 3325143 h 4665835"/>
              <a:gd name="connsiteX539" fmla="*/ 1489697 w 9700346"/>
              <a:gd name="connsiteY539" fmla="*/ 3306463 h 4665835"/>
              <a:gd name="connsiteX540" fmla="*/ 7267386 w 9700346"/>
              <a:gd name="connsiteY540" fmla="*/ 3289219 h 4665835"/>
              <a:gd name="connsiteX541" fmla="*/ 7287857 w 9700346"/>
              <a:gd name="connsiteY541" fmla="*/ 3289219 h 4665835"/>
              <a:gd name="connsiteX542" fmla="*/ 7287857 w 9700346"/>
              <a:gd name="connsiteY542" fmla="*/ 3306463 h 4665835"/>
              <a:gd name="connsiteX543" fmla="*/ 7248491 w 9700346"/>
              <a:gd name="connsiteY543" fmla="*/ 3306463 h 4665835"/>
              <a:gd name="connsiteX544" fmla="*/ 7267386 w 9700346"/>
              <a:gd name="connsiteY544" fmla="*/ 3289219 h 4665835"/>
              <a:gd name="connsiteX545" fmla="*/ 2273912 w 9700346"/>
              <a:gd name="connsiteY545" fmla="*/ 3261916 h 4665835"/>
              <a:gd name="connsiteX546" fmla="*/ 2333752 w 9700346"/>
              <a:gd name="connsiteY546" fmla="*/ 3270538 h 4665835"/>
              <a:gd name="connsiteX547" fmla="*/ 2333752 w 9700346"/>
              <a:gd name="connsiteY547" fmla="*/ 3297841 h 4665835"/>
              <a:gd name="connsiteX548" fmla="*/ 2243992 w 9700346"/>
              <a:gd name="connsiteY548" fmla="*/ 3325143 h 4665835"/>
              <a:gd name="connsiteX549" fmla="*/ 2223521 w 9700346"/>
              <a:gd name="connsiteY549" fmla="*/ 3279160 h 4665835"/>
              <a:gd name="connsiteX550" fmla="*/ 2243992 w 9700346"/>
              <a:gd name="connsiteY550" fmla="*/ 3270538 h 4665835"/>
              <a:gd name="connsiteX551" fmla="*/ 2253441 w 9700346"/>
              <a:gd name="connsiteY551" fmla="*/ 3279160 h 4665835"/>
              <a:gd name="connsiteX552" fmla="*/ 2273912 w 9700346"/>
              <a:gd name="connsiteY552" fmla="*/ 3261916 h 4665835"/>
              <a:gd name="connsiteX553" fmla="*/ 7654769 w 9700346"/>
              <a:gd name="connsiteY553" fmla="*/ 3198689 h 4665835"/>
              <a:gd name="connsiteX554" fmla="*/ 7654769 w 9700346"/>
              <a:gd name="connsiteY554" fmla="*/ 3215933 h 4665835"/>
              <a:gd name="connsiteX555" fmla="*/ 7664219 w 9700346"/>
              <a:gd name="connsiteY555" fmla="*/ 3215933 h 4665835"/>
              <a:gd name="connsiteX556" fmla="*/ 7694139 w 9700346"/>
              <a:gd name="connsiteY556" fmla="*/ 3207311 h 4665835"/>
              <a:gd name="connsiteX557" fmla="*/ 7694139 w 9700346"/>
              <a:gd name="connsiteY557" fmla="*/ 3198689 h 4665835"/>
              <a:gd name="connsiteX558" fmla="*/ 7634299 w 9700346"/>
              <a:gd name="connsiteY558" fmla="*/ 3198689 h 4665835"/>
              <a:gd name="connsiteX559" fmla="*/ 7615401 w 9700346"/>
              <a:gd name="connsiteY559" fmla="*/ 3215933 h 4665835"/>
              <a:gd name="connsiteX560" fmla="*/ 7615401 w 9700346"/>
              <a:gd name="connsiteY560" fmla="*/ 3225991 h 4665835"/>
              <a:gd name="connsiteX561" fmla="*/ 7634299 w 9700346"/>
              <a:gd name="connsiteY561" fmla="*/ 3225991 h 4665835"/>
              <a:gd name="connsiteX562" fmla="*/ 7645321 w 9700346"/>
              <a:gd name="connsiteY562" fmla="*/ 3198689 h 4665835"/>
              <a:gd name="connsiteX563" fmla="*/ 426753 w 9700346"/>
              <a:gd name="connsiteY563" fmla="*/ 3161328 h 4665835"/>
              <a:gd name="connsiteX564" fmla="*/ 447225 w 9700346"/>
              <a:gd name="connsiteY564" fmla="*/ 3180008 h 4665835"/>
              <a:gd name="connsiteX565" fmla="*/ 456673 w 9700346"/>
              <a:gd name="connsiteY565" fmla="*/ 3180008 h 4665835"/>
              <a:gd name="connsiteX566" fmla="*/ 436202 w 9700346"/>
              <a:gd name="connsiteY566" fmla="*/ 3161328 h 4665835"/>
              <a:gd name="connsiteX567" fmla="*/ 3683297 w 9700346"/>
              <a:gd name="connsiteY567" fmla="*/ 3152706 h 4665835"/>
              <a:gd name="connsiteX568" fmla="*/ 3703769 w 9700346"/>
              <a:gd name="connsiteY568" fmla="*/ 3171386 h 4665835"/>
              <a:gd name="connsiteX569" fmla="*/ 3713217 w 9700346"/>
              <a:gd name="connsiteY569" fmla="*/ 3171386 h 4665835"/>
              <a:gd name="connsiteX570" fmla="*/ 3713217 w 9700346"/>
              <a:gd name="connsiteY570" fmla="*/ 3152706 h 4665835"/>
              <a:gd name="connsiteX571" fmla="*/ 3643928 w 9700346"/>
              <a:gd name="connsiteY571" fmla="*/ 3144086 h 4665835"/>
              <a:gd name="connsiteX572" fmla="*/ 3584088 w 9700346"/>
              <a:gd name="connsiteY572" fmla="*/ 3180008 h 4665835"/>
              <a:gd name="connsiteX573" fmla="*/ 3584088 w 9700346"/>
              <a:gd name="connsiteY573" fmla="*/ 3188630 h 4665835"/>
              <a:gd name="connsiteX574" fmla="*/ 3643928 w 9700346"/>
              <a:gd name="connsiteY574" fmla="*/ 3152706 h 4665835"/>
              <a:gd name="connsiteX575" fmla="*/ 1568432 w 9700346"/>
              <a:gd name="connsiteY575" fmla="*/ 3144086 h 4665835"/>
              <a:gd name="connsiteX576" fmla="*/ 1588904 w 9700346"/>
              <a:gd name="connsiteY576" fmla="*/ 3144086 h 4665835"/>
              <a:gd name="connsiteX577" fmla="*/ 1588904 w 9700346"/>
              <a:gd name="connsiteY577" fmla="*/ 3161328 h 4665835"/>
              <a:gd name="connsiteX578" fmla="*/ 1549537 w 9700346"/>
              <a:gd name="connsiteY578" fmla="*/ 3171386 h 4665835"/>
              <a:gd name="connsiteX579" fmla="*/ 1549537 w 9700346"/>
              <a:gd name="connsiteY579" fmla="*/ 3161328 h 4665835"/>
              <a:gd name="connsiteX580" fmla="*/ 1568432 w 9700346"/>
              <a:gd name="connsiteY580" fmla="*/ 3144086 h 4665835"/>
              <a:gd name="connsiteX581" fmla="*/ 3464411 w 9700346"/>
              <a:gd name="connsiteY581" fmla="*/ 3108161 h 4665835"/>
              <a:gd name="connsiteX582" fmla="*/ 3415593 w 9700346"/>
              <a:gd name="connsiteY582" fmla="*/ 3161328 h 4665835"/>
              <a:gd name="connsiteX583" fmla="*/ 3425042 w 9700346"/>
              <a:gd name="connsiteY583" fmla="*/ 3161328 h 4665835"/>
              <a:gd name="connsiteX584" fmla="*/ 3445513 w 9700346"/>
              <a:gd name="connsiteY584" fmla="*/ 3152706 h 4665835"/>
              <a:gd name="connsiteX585" fmla="*/ 3524248 w 9700346"/>
              <a:gd name="connsiteY585" fmla="*/ 3171386 h 4665835"/>
              <a:gd name="connsiteX586" fmla="*/ 3514802 w 9700346"/>
              <a:gd name="connsiteY586" fmla="*/ 3152706 h 4665835"/>
              <a:gd name="connsiteX587" fmla="*/ 3554168 w 9700346"/>
              <a:gd name="connsiteY587" fmla="*/ 3125403 h 4665835"/>
              <a:gd name="connsiteX588" fmla="*/ 3554168 w 9700346"/>
              <a:gd name="connsiteY588" fmla="*/ 3108161 h 4665835"/>
              <a:gd name="connsiteX589" fmla="*/ 3544720 w 9700346"/>
              <a:gd name="connsiteY589" fmla="*/ 3108161 h 4665835"/>
              <a:gd name="connsiteX590" fmla="*/ 3475433 w 9700346"/>
              <a:gd name="connsiteY590" fmla="*/ 3116784 h 4665835"/>
              <a:gd name="connsiteX591" fmla="*/ 3464411 w 9700346"/>
              <a:gd name="connsiteY591" fmla="*/ 3108161 h 4665835"/>
              <a:gd name="connsiteX592" fmla="*/ 8090971 w 9700346"/>
              <a:gd name="connsiteY592" fmla="*/ 3089481 h 4665835"/>
              <a:gd name="connsiteX593" fmla="*/ 8120891 w 9700346"/>
              <a:gd name="connsiteY593" fmla="*/ 3089481 h 4665835"/>
              <a:gd name="connsiteX594" fmla="*/ 8081523 w 9700346"/>
              <a:gd name="connsiteY594" fmla="*/ 3116784 h 4665835"/>
              <a:gd name="connsiteX595" fmla="*/ 8072074 w 9700346"/>
              <a:gd name="connsiteY595" fmla="*/ 3098103 h 4665835"/>
              <a:gd name="connsiteX596" fmla="*/ 7505169 w 9700346"/>
              <a:gd name="connsiteY596" fmla="*/ 3089481 h 4665835"/>
              <a:gd name="connsiteX597" fmla="*/ 7495723 w 9700346"/>
              <a:gd name="connsiteY597" fmla="*/ 3108161 h 4665835"/>
              <a:gd name="connsiteX598" fmla="*/ 7495723 w 9700346"/>
              <a:gd name="connsiteY598" fmla="*/ 3116784 h 4665835"/>
              <a:gd name="connsiteX599" fmla="*/ 7546115 w 9700346"/>
              <a:gd name="connsiteY599" fmla="*/ 3125403 h 4665835"/>
              <a:gd name="connsiteX600" fmla="*/ 7576035 w 9700346"/>
              <a:gd name="connsiteY600" fmla="*/ 3125403 h 4665835"/>
              <a:gd name="connsiteX601" fmla="*/ 7576035 w 9700346"/>
              <a:gd name="connsiteY601" fmla="*/ 3089481 h 4665835"/>
              <a:gd name="connsiteX602" fmla="*/ 7555561 w 9700346"/>
              <a:gd name="connsiteY602" fmla="*/ 3089481 h 4665835"/>
              <a:gd name="connsiteX603" fmla="*/ 7525643 w 9700346"/>
              <a:gd name="connsiteY603" fmla="*/ 3108161 h 4665835"/>
              <a:gd name="connsiteX604" fmla="*/ 7505169 w 9700346"/>
              <a:gd name="connsiteY604" fmla="*/ 3089481 h 4665835"/>
              <a:gd name="connsiteX605" fmla="*/ 3574642 w 9700346"/>
              <a:gd name="connsiteY605" fmla="*/ 3089481 h 4665835"/>
              <a:gd name="connsiteX606" fmla="*/ 3563617 w 9700346"/>
              <a:gd name="connsiteY606" fmla="*/ 3108161 h 4665835"/>
              <a:gd name="connsiteX607" fmla="*/ 3584088 w 9700346"/>
              <a:gd name="connsiteY607" fmla="*/ 3116784 h 4665835"/>
              <a:gd name="connsiteX608" fmla="*/ 3593537 w 9700346"/>
              <a:gd name="connsiteY608" fmla="*/ 3116784 h 4665835"/>
              <a:gd name="connsiteX609" fmla="*/ 3593537 w 9700346"/>
              <a:gd name="connsiteY609" fmla="*/ 3108161 h 4665835"/>
              <a:gd name="connsiteX610" fmla="*/ 3574642 w 9700346"/>
              <a:gd name="connsiteY610" fmla="*/ 3089481 h 4665835"/>
              <a:gd name="connsiteX611" fmla="*/ 7465803 w 9700346"/>
              <a:gd name="connsiteY611" fmla="*/ 3080859 h 4665835"/>
              <a:gd name="connsiteX612" fmla="*/ 7416985 w 9700346"/>
              <a:gd name="connsiteY612" fmla="*/ 3089481 h 4665835"/>
              <a:gd name="connsiteX613" fmla="*/ 7416985 w 9700346"/>
              <a:gd name="connsiteY613" fmla="*/ 3098103 h 4665835"/>
              <a:gd name="connsiteX614" fmla="*/ 7456355 w 9700346"/>
              <a:gd name="connsiteY614" fmla="*/ 3116784 h 4665835"/>
              <a:gd name="connsiteX615" fmla="*/ 7476826 w 9700346"/>
              <a:gd name="connsiteY615" fmla="*/ 3116784 h 4665835"/>
              <a:gd name="connsiteX616" fmla="*/ 7476826 w 9700346"/>
              <a:gd name="connsiteY616" fmla="*/ 3108161 h 4665835"/>
              <a:gd name="connsiteX617" fmla="*/ 7465803 w 9700346"/>
              <a:gd name="connsiteY617" fmla="*/ 3080859 h 4665835"/>
              <a:gd name="connsiteX618" fmla="*/ 3653377 w 9700346"/>
              <a:gd name="connsiteY618" fmla="*/ 3080859 h 4665835"/>
              <a:gd name="connsiteX619" fmla="*/ 3623457 w 9700346"/>
              <a:gd name="connsiteY619" fmla="*/ 3108161 h 4665835"/>
              <a:gd name="connsiteX620" fmla="*/ 3643928 w 9700346"/>
              <a:gd name="connsiteY620" fmla="*/ 3116784 h 4665835"/>
              <a:gd name="connsiteX621" fmla="*/ 7783899 w 9700346"/>
              <a:gd name="connsiteY621" fmla="*/ 3070801 h 4665835"/>
              <a:gd name="connsiteX622" fmla="*/ 7783899 w 9700346"/>
              <a:gd name="connsiteY622" fmla="*/ 3089481 h 4665835"/>
              <a:gd name="connsiteX623" fmla="*/ 7793347 w 9700346"/>
              <a:gd name="connsiteY623" fmla="*/ 3089481 h 4665835"/>
              <a:gd name="connsiteX624" fmla="*/ 7823267 w 9700346"/>
              <a:gd name="connsiteY624" fmla="*/ 3080859 h 4665835"/>
              <a:gd name="connsiteX625" fmla="*/ 7823267 w 9700346"/>
              <a:gd name="connsiteY625" fmla="*/ 3070801 h 4665835"/>
              <a:gd name="connsiteX626" fmla="*/ 7763427 w 9700346"/>
              <a:gd name="connsiteY626" fmla="*/ 3070801 h 4665835"/>
              <a:gd name="connsiteX627" fmla="*/ 7585481 w 9700346"/>
              <a:gd name="connsiteY627" fmla="*/ 3108161 h 4665835"/>
              <a:gd name="connsiteX628" fmla="*/ 7585481 w 9700346"/>
              <a:gd name="connsiteY628" fmla="*/ 3134025 h 4665835"/>
              <a:gd name="connsiteX629" fmla="*/ 7684689 w 9700346"/>
              <a:gd name="connsiteY629" fmla="*/ 3098103 h 4665835"/>
              <a:gd name="connsiteX630" fmla="*/ 7724059 w 9700346"/>
              <a:gd name="connsiteY630" fmla="*/ 3108161 h 4665835"/>
              <a:gd name="connsiteX631" fmla="*/ 7763427 w 9700346"/>
              <a:gd name="connsiteY631" fmla="*/ 3089481 h 4665835"/>
              <a:gd name="connsiteX632" fmla="*/ 8180731 w 9700346"/>
              <a:gd name="connsiteY632" fmla="*/ 3062179 h 4665835"/>
              <a:gd name="connsiteX633" fmla="*/ 8180731 w 9700346"/>
              <a:gd name="connsiteY633" fmla="*/ 3080859 h 4665835"/>
              <a:gd name="connsiteX634" fmla="*/ 8131914 w 9700346"/>
              <a:gd name="connsiteY634" fmla="*/ 3089481 h 4665835"/>
              <a:gd name="connsiteX635" fmla="*/ 8120891 w 9700346"/>
              <a:gd name="connsiteY635" fmla="*/ 3089481 h 4665835"/>
              <a:gd name="connsiteX636" fmla="*/ 8180731 w 9700346"/>
              <a:gd name="connsiteY636" fmla="*/ 3062179 h 4665835"/>
              <a:gd name="connsiteX637" fmla="*/ 4229728 w 9700346"/>
              <a:gd name="connsiteY637" fmla="*/ 3062179 h 4665835"/>
              <a:gd name="connsiteX638" fmla="*/ 4139970 w 9700346"/>
              <a:gd name="connsiteY638" fmla="*/ 3108161 h 4665835"/>
              <a:gd name="connsiteX639" fmla="*/ 4130522 w 9700346"/>
              <a:gd name="connsiteY639" fmla="*/ 3108161 h 4665835"/>
              <a:gd name="connsiteX640" fmla="*/ 4091153 w 9700346"/>
              <a:gd name="connsiteY640" fmla="*/ 3080859 h 4665835"/>
              <a:gd name="connsiteX641" fmla="*/ 4070682 w 9700346"/>
              <a:gd name="connsiteY641" fmla="*/ 3080859 h 4665835"/>
              <a:gd name="connsiteX642" fmla="*/ 4080130 w 9700346"/>
              <a:gd name="connsiteY642" fmla="*/ 3098103 h 4665835"/>
              <a:gd name="connsiteX643" fmla="*/ 4061233 w 9700346"/>
              <a:gd name="connsiteY643" fmla="*/ 3116784 h 4665835"/>
              <a:gd name="connsiteX644" fmla="*/ 4031313 w 9700346"/>
              <a:gd name="connsiteY644" fmla="*/ 3108161 h 4665835"/>
              <a:gd name="connsiteX645" fmla="*/ 4061233 w 9700346"/>
              <a:gd name="connsiteY645" fmla="*/ 3089481 h 4665835"/>
              <a:gd name="connsiteX646" fmla="*/ 4061233 w 9700346"/>
              <a:gd name="connsiteY646" fmla="*/ 3070801 h 4665835"/>
              <a:gd name="connsiteX647" fmla="*/ 3991944 w 9700346"/>
              <a:gd name="connsiteY647" fmla="*/ 3116784 h 4665835"/>
              <a:gd name="connsiteX648" fmla="*/ 3962024 w 9700346"/>
              <a:gd name="connsiteY648" fmla="*/ 3098103 h 4665835"/>
              <a:gd name="connsiteX649" fmla="*/ 3941553 w 9700346"/>
              <a:gd name="connsiteY649" fmla="*/ 3125403 h 4665835"/>
              <a:gd name="connsiteX650" fmla="*/ 3941553 w 9700346"/>
              <a:gd name="connsiteY650" fmla="*/ 3134025 h 4665835"/>
              <a:gd name="connsiteX651" fmla="*/ 3980921 w 9700346"/>
              <a:gd name="connsiteY651" fmla="*/ 3144086 h 4665835"/>
              <a:gd name="connsiteX652" fmla="*/ 4001393 w 9700346"/>
              <a:gd name="connsiteY652" fmla="*/ 3134025 h 4665835"/>
              <a:gd name="connsiteX653" fmla="*/ 4031313 w 9700346"/>
              <a:gd name="connsiteY653" fmla="*/ 3134025 h 4665835"/>
              <a:gd name="connsiteX654" fmla="*/ 4050210 w 9700346"/>
              <a:gd name="connsiteY654" fmla="*/ 3144086 h 4665835"/>
              <a:gd name="connsiteX655" fmla="*/ 4080130 w 9700346"/>
              <a:gd name="connsiteY655" fmla="*/ 3116784 h 4665835"/>
              <a:gd name="connsiteX656" fmla="*/ 4100602 w 9700346"/>
              <a:gd name="connsiteY656" fmla="*/ 3134025 h 4665835"/>
              <a:gd name="connsiteX657" fmla="*/ 4139970 w 9700346"/>
              <a:gd name="connsiteY657" fmla="*/ 3125403 h 4665835"/>
              <a:gd name="connsiteX658" fmla="*/ 4190362 w 9700346"/>
              <a:gd name="connsiteY658" fmla="*/ 3134025 h 4665835"/>
              <a:gd name="connsiteX659" fmla="*/ 4239177 w 9700346"/>
              <a:gd name="connsiteY659" fmla="*/ 3116784 h 4665835"/>
              <a:gd name="connsiteX660" fmla="*/ 4259648 w 9700346"/>
              <a:gd name="connsiteY660" fmla="*/ 3134025 h 4665835"/>
              <a:gd name="connsiteX661" fmla="*/ 4308466 w 9700346"/>
              <a:gd name="connsiteY661" fmla="*/ 3098103 h 4665835"/>
              <a:gd name="connsiteX662" fmla="*/ 4338386 w 9700346"/>
              <a:gd name="connsiteY662" fmla="*/ 3108161 h 4665835"/>
              <a:gd name="connsiteX663" fmla="*/ 4338386 w 9700346"/>
              <a:gd name="connsiteY663" fmla="*/ 3098103 h 4665835"/>
              <a:gd name="connsiteX664" fmla="*/ 4308466 w 9700346"/>
              <a:gd name="connsiteY664" fmla="*/ 3062179 h 4665835"/>
              <a:gd name="connsiteX665" fmla="*/ 4278546 w 9700346"/>
              <a:gd name="connsiteY665" fmla="*/ 3080859 h 4665835"/>
              <a:gd name="connsiteX666" fmla="*/ 4259648 w 9700346"/>
              <a:gd name="connsiteY666" fmla="*/ 3080859 h 4665835"/>
              <a:gd name="connsiteX667" fmla="*/ 3584088 w 9700346"/>
              <a:gd name="connsiteY667" fmla="*/ 3053556 h 4665835"/>
              <a:gd name="connsiteX668" fmla="*/ 3584088 w 9700346"/>
              <a:gd name="connsiteY668" fmla="*/ 3062179 h 4665835"/>
              <a:gd name="connsiteX669" fmla="*/ 3614008 w 9700346"/>
              <a:gd name="connsiteY669" fmla="*/ 3098103 h 4665835"/>
              <a:gd name="connsiteX670" fmla="*/ 3614008 w 9700346"/>
              <a:gd name="connsiteY670" fmla="*/ 3089481 h 4665835"/>
              <a:gd name="connsiteX671" fmla="*/ 3604560 w 9700346"/>
              <a:gd name="connsiteY671" fmla="*/ 3053556 h 4665835"/>
              <a:gd name="connsiteX672" fmla="*/ 3673849 w 9700346"/>
              <a:gd name="connsiteY672" fmla="*/ 3034876 h 4665835"/>
              <a:gd name="connsiteX673" fmla="*/ 3673849 w 9700346"/>
              <a:gd name="connsiteY673" fmla="*/ 3053556 h 4665835"/>
              <a:gd name="connsiteX674" fmla="*/ 3683297 w 9700346"/>
              <a:gd name="connsiteY674" fmla="*/ 3053556 h 4665835"/>
              <a:gd name="connsiteX675" fmla="*/ 3703769 w 9700346"/>
              <a:gd name="connsiteY675" fmla="*/ 3034876 h 4665835"/>
              <a:gd name="connsiteX676" fmla="*/ 417305 w 9700346"/>
              <a:gd name="connsiteY676" fmla="*/ 2971649 h 4665835"/>
              <a:gd name="connsiteX677" fmla="*/ 436202 w 9700346"/>
              <a:gd name="connsiteY677" fmla="*/ 2990329 h 4665835"/>
              <a:gd name="connsiteX678" fmla="*/ 417305 w 9700346"/>
              <a:gd name="connsiteY678" fmla="*/ 2998951 h 4665835"/>
              <a:gd name="connsiteX679" fmla="*/ 4169890 w 9700346"/>
              <a:gd name="connsiteY679" fmla="*/ 2952968 h 4665835"/>
              <a:gd name="connsiteX680" fmla="*/ 4040761 w 9700346"/>
              <a:gd name="connsiteY680" fmla="*/ 3017632 h 4665835"/>
              <a:gd name="connsiteX681" fmla="*/ 3980921 w 9700346"/>
              <a:gd name="connsiteY681" fmla="*/ 3026254 h 4665835"/>
              <a:gd name="connsiteX682" fmla="*/ 3991944 w 9700346"/>
              <a:gd name="connsiteY682" fmla="*/ 3043498 h 4665835"/>
              <a:gd name="connsiteX683" fmla="*/ 4001393 w 9700346"/>
              <a:gd name="connsiteY683" fmla="*/ 3034876 h 4665835"/>
              <a:gd name="connsiteX684" fmla="*/ 4080130 w 9700346"/>
              <a:gd name="connsiteY684" fmla="*/ 3062179 h 4665835"/>
              <a:gd name="connsiteX685" fmla="*/ 4160442 w 9700346"/>
              <a:gd name="connsiteY685" fmla="*/ 3026254 h 4665835"/>
              <a:gd name="connsiteX686" fmla="*/ 4160442 w 9700346"/>
              <a:gd name="connsiteY686" fmla="*/ 3034876 h 4665835"/>
              <a:gd name="connsiteX687" fmla="*/ 4248625 w 9700346"/>
              <a:gd name="connsiteY687" fmla="*/ 2998951 h 4665835"/>
              <a:gd name="connsiteX688" fmla="*/ 4248625 w 9700346"/>
              <a:gd name="connsiteY688" fmla="*/ 2980271 h 4665835"/>
              <a:gd name="connsiteX689" fmla="*/ 4209257 w 9700346"/>
              <a:gd name="connsiteY689" fmla="*/ 2952968 h 4665835"/>
              <a:gd name="connsiteX690" fmla="*/ 4190362 w 9700346"/>
              <a:gd name="connsiteY690" fmla="*/ 2963027 h 4665835"/>
              <a:gd name="connsiteX691" fmla="*/ 4269097 w 9700346"/>
              <a:gd name="connsiteY691" fmla="*/ 2908422 h 4665835"/>
              <a:gd name="connsiteX692" fmla="*/ 4220282 w 9700346"/>
              <a:gd name="connsiteY692" fmla="*/ 2944346 h 4665835"/>
              <a:gd name="connsiteX693" fmla="*/ 4259648 w 9700346"/>
              <a:gd name="connsiteY693" fmla="*/ 2963027 h 4665835"/>
              <a:gd name="connsiteX694" fmla="*/ 4269097 w 9700346"/>
              <a:gd name="connsiteY694" fmla="*/ 2963027 h 4665835"/>
              <a:gd name="connsiteX695" fmla="*/ 4308466 w 9700346"/>
              <a:gd name="connsiteY695" fmla="*/ 2917044 h 4665835"/>
              <a:gd name="connsiteX696" fmla="*/ 4308466 w 9700346"/>
              <a:gd name="connsiteY696" fmla="*/ 2908422 h 4665835"/>
              <a:gd name="connsiteX697" fmla="*/ 2592007 w 9700346"/>
              <a:gd name="connsiteY697" fmla="*/ 2908422 h 4665835"/>
              <a:gd name="connsiteX698" fmla="*/ 2571536 w 9700346"/>
              <a:gd name="connsiteY698" fmla="*/ 2925666 h 4665835"/>
              <a:gd name="connsiteX699" fmla="*/ 2601456 w 9700346"/>
              <a:gd name="connsiteY699" fmla="*/ 2935724 h 4665835"/>
              <a:gd name="connsiteX700" fmla="*/ 2601456 w 9700346"/>
              <a:gd name="connsiteY700" fmla="*/ 2908422 h 4665835"/>
              <a:gd name="connsiteX701" fmla="*/ 3812426 w 9700346"/>
              <a:gd name="connsiteY701" fmla="*/ 2899800 h 4665835"/>
              <a:gd name="connsiteX702" fmla="*/ 3733689 w 9700346"/>
              <a:gd name="connsiteY702" fmla="*/ 2952968 h 4665835"/>
              <a:gd name="connsiteX703" fmla="*/ 3773057 w 9700346"/>
              <a:gd name="connsiteY703" fmla="*/ 2971649 h 4665835"/>
              <a:gd name="connsiteX704" fmla="*/ 3872266 w 9700346"/>
              <a:gd name="connsiteY704" fmla="*/ 2917044 h 4665835"/>
              <a:gd name="connsiteX705" fmla="*/ 3812426 w 9700346"/>
              <a:gd name="connsiteY705" fmla="*/ 2899800 h 4665835"/>
              <a:gd name="connsiteX706" fmla="*/ 1321200 w 9700346"/>
              <a:gd name="connsiteY706" fmla="*/ 2889741 h 4665835"/>
              <a:gd name="connsiteX707" fmla="*/ 1340097 w 9700346"/>
              <a:gd name="connsiteY707" fmla="*/ 2908422 h 4665835"/>
              <a:gd name="connsiteX708" fmla="*/ 1360568 w 9700346"/>
              <a:gd name="connsiteY708" fmla="*/ 2908422 h 4665835"/>
              <a:gd name="connsiteX709" fmla="*/ 1340097 w 9700346"/>
              <a:gd name="connsiteY709" fmla="*/ 2889741 h 4665835"/>
              <a:gd name="connsiteX710" fmla="*/ 555880 w 9700346"/>
              <a:gd name="connsiteY710" fmla="*/ 2881119 h 4665835"/>
              <a:gd name="connsiteX711" fmla="*/ 576351 w 9700346"/>
              <a:gd name="connsiteY711" fmla="*/ 2881119 h 4665835"/>
              <a:gd name="connsiteX712" fmla="*/ 595248 w 9700346"/>
              <a:gd name="connsiteY712" fmla="*/ 2899800 h 4665835"/>
              <a:gd name="connsiteX713" fmla="*/ 595248 w 9700346"/>
              <a:gd name="connsiteY713" fmla="*/ 2917044 h 4665835"/>
              <a:gd name="connsiteX714" fmla="*/ 555880 w 9700346"/>
              <a:gd name="connsiteY714" fmla="*/ 2935724 h 4665835"/>
              <a:gd name="connsiteX715" fmla="*/ 546431 w 9700346"/>
              <a:gd name="connsiteY715" fmla="*/ 2935724 h 4665835"/>
              <a:gd name="connsiteX716" fmla="*/ 546431 w 9700346"/>
              <a:gd name="connsiteY716" fmla="*/ 2925666 h 4665835"/>
              <a:gd name="connsiteX717" fmla="*/ 426753 w 9700346"/>
              <a:gd name="connsiteY717" fmla="*/ 2881119 h 4665835"/>
              <a:gd name="connsiteX718" fmla="*/ 436202 w 9700346"/>
              <a:gd name="connsiteY718" fmla="*/ 2881119 h 4665835"/>
              <a:gd name="connsiteX719" fmla="*/ 456673 w 9700346"/>
              <a:gd name="connsiteY719" fmla="*/ 2925666 h 4665835"/>
              <a:gd name="connsiteX720" fmla="*/ 387384 w 9700346"/>
              <a:gd name="connsiteY720" fmla="*/ 2952968 h 4665835"/>
              <a:gd name="connsiteX721" fmla="*/ 366913 w 9700346"/>
              <a:gd name="connsiteY721" fmla="*/ 2952968 h 4665835"/>
              <a:gd name="connsiteX722" fmla="*/ 366913 w 9700346"/>
              <a:gd name="connsiteY722" fmla="*/ 2944346 h 4665835"/>
              <a:gd name="connsiteX723" fmla="*/ 426753 w 9700346"/>
              <a:gd name="connsiteY723" fmla="*/ 2881119 h 4665835"/>
              <a:gd name="connsiteX724" fmla="*/ 1261359 w 9700346"/>
              <a:gd name="connsiteY724" fmla="*/ 2826514 h 4665835"/>
              <a:gd name="connsiteX725" fmla="*/ 1250337 w 9700346"/>
              <a:gd name="connsiteY725" fmla="*/ 2845197 h 4665835"/>
              <a:gd name="connsiteX726" fmla="*/ 1280257 w 9700346"/>
              <a:gd name="connsiteY726" fmla="*/ 2872497 h 4665835"/>
              <a:gd name="connsiteX727" fmla="*/ 1321200 w 9700346"/>
              <a:gd name="connsiteY727" fmla="*/ 2872497 h 4665835"/>
              <a:gd name="connsiteX728" fmla="*/ 1321200 w 9700346"/>
              <a:gd name="connsiteY728" fmla="*/ 2862439 h 4665835"/>
              <a:gd name="connsiteX729" fmla="*/ 1261359 w 9700346"/>
              <a:gd name="connsiteY729" fmla="*/ 2826514 h 4665835"/>
              <a:gd name="connsiteX730" fmla="*/ 3962024 w 9700346"/>
              <a:gd name="connsiteY730" fmla="*/ 2681382 h 4665835"/>
              <a:gd name="connsiteX731" fmla="*/ 3911632 w 9700346"/>
              <a:gd name="connsiteY731" fmla="*/ 2735987 h 4665835"/>
              <a:gd name="connsiteX732" fmla="*/ 4001393 w 9700346"/>
              <a:gd name="connsiteY732" fmla="*/ 2790592 h 4665835"/>
              <a:gd name="connsiteX733" fmla="*/ 4040761 w 9700346"/>
              <a:gd name="connsiteY733" fmla="*/ 2754667 h 4665835"/>
              <a:gd name="connsiteX734" fmla="*/ 4040761 w 9700346"/>
              <a:gd name="connsiteY734" fmla="*/ 2744609 h 4665835"/>
              <a:gd name="connsiteX735" fmla="*/ 3962024 w 9700346"/>
              <a:gd name="connsiteY735" fmla="*/ 2691440 h 4665835"/>
              <a:gd name="connsiteX736" fmla="*/ 5113154 w 9700346"/>
              <a:gd name="connsiteY736" fmla="*/ 2664137 h 4665835"/>
              <a:gd name="connsiteX737" fmla="*/ 5113154 w 9700346"/>
              <a:gd name="connsiteY737" fmla="*/ 2681382 h 4665835"/>
              <a:gd name="connsiteX738" fmla="*/ 5143074 w 9700346"/>
              <a:gd name="connsiteY738" fmla="*/ 2691440 h 4665835"/>
              <a:gd name="connsiteX739" fmla="*/ 5143074 w 9700346"/>
              <a:gd name="connsiteY739" fmla="*/ 2672760 h 4665835"/>
              <a:gd name="connsiteX740" fmla="*/ 5113154 w 9700346"/>
              <a:gd name="connsiteY740" fmla="*/ 2664137 h 4665835"/>
              <a:gd name="connsiteX741" fmla="*/ 318096 w 9700346"/>
              <a:gd name="connsiteY741" fmla="*/ 2664137 h 4665835"/>
              <a:gd name="connsiteX742" fmla="*/ 327544 w 9700346"/>
              <a:gd name="connsiteY742" fmla="*/ 2664137 h 4665835"/>
              <a:gd name="connsiteX743" fmla="*/ 348016 w 9700346"/>
              <a:gd name="connsiteY743" fmla="*/ 2735987 h 4665835"/>
              <a:gd name="connsiteX744" fmla="*/ 327544 w 9700346"/>
              <a:gd name="connsiteY744" fmla="*/ 2744609 h 4665835"/>
              <a:gd name="connsiteX745" fmla="*/ 336993 w 9700346"/>
              <a:gd name="connsiteY745" fmla="*/ 2763289 h 4665835"/>
              <a:gd name="connsiteX746" fmla="*/ 336993 w 9700346"/>
              <a:gd name="connsiteY746" fmla="*/ 2771911 h 4665835"/>
              <a:gd name="connsiteX747" fmla="*/ 307073 w 9700346"/>
              <a:gd name="connsiteY747" fmla="*/ 2790592 h 4665835"/>
              <a:gd name="connsiteX748" fmla="*/ 318096 w 9700346"/>
              <a:gd name="connsiteY748" fmla="*/ 2799214 h 4665835"/>
              <a:gd name="connsiteX749" fmla="*/ 297624 w 9700346"/>
              <a:gd name="connsiteY749" fmla="*/ 2862439 h 4665835"/>
              <a:gd name="connsiteX750" fmla="*/ 307073 w 9700346"/>
              <a:gd name="connsiteY750" fmla="*/ 2881119 h 4665835"/>
              <a:gd name="connsiteX751" fmla="*/ 288176 w 9700346"/>
              <a:gd name="connsiteY751" fmla="*/ 2899800 h 4665835"/>
              <a:gd name="connsiteX752" fmla="*/ 258255 w 9700346"/>
              <a:gd name="connsiteY752" fmla="*/ 2826514 h 4665835"/>
              <a:gd name="connsiteX753" fmla="*/ 278727 w 9700346"/>
              <a:gd name="connsiteY753" fmla="*/ 2807834 h 4665835"/>
              <a:gd name="connsiteX754" fmla="*/ 267704 w 9700346"/>
              <a:gd name="connsiteY754" fmla="*/ 2781970 h 4665835"/>
              <a:gd name="connsiteX755" fmla="*/ 318096 w 9700346"/>
              <a:gd name="connsiteY755" fmla="*/ 2664137 h 4665835"/>
              <a:gd name="connsiteX756" fmla="*/ 1220417 w 9700346"/>
              <a:gd name="connsiteY756" fmla="*/ 2654079 h 4665835"/>
              <a:gd name="connsiteX757" fmla="*/ 1231439 w 9700346"/>
              <a:gd name="connsiteY757" fmla="*/ 2654079 h 4665835"/>
              <a:gd name="connsiteX758" fmla="*/ 1231439 w 9700346"/>
              <a:gd name="connsiteY758" fmla="*/ 2664137 h 4665835"/>
              <a:gd name="connsiteX759" fmla="*/ 1210968 w 9700346"/>
              <a:gd name="connsiteY759" fmla="*/ 2681382 h 4665835"/>
              <a:gd name="connsiteX760" fmla="*/ 1201519 w 9700346"/>
              <a:gd name="connsiteY760" fmla="*/ 2681382 h 4665835"/>
              <a:gd name="connsiteX761" fmla="*/ 1201519 w 9700346"/>
              <a:gd name="connsiteY761" fmla="*/ 2672760 h 4665835"/>
              <a:gd name="connsiteX762" fmla="*/ 1220417 w 9700346"/>
              <a:gd name="connsiteY762" fmla="*/ 2654079 h 4665835"/>
              <a:gd name="connsiteX763" fmla="*/ 5023394 w 9700346"/>
              <a:gd name="connsiteY763" fmla="*/ 2636835 h 4665835"/>
              <a:gd name="connsiteX764" fmla="*/ 4993474 w 9700346"/>
              <a:gd name="connsiteY764" fmla="*/ 2645457 h 4665835"/>
              <a:gd name="connsiteX765" fmla="*/ 4993474 w 9700346"/>
              <a:gd name="connsiteY765" fmla="*/ 2654079 h 4665835"/>
              <a:gd name="connsiteX766" fmla="*/ 5083234 w 9700346"/>
              <a:gd name="connsiteY766" fmla="*/ 2672760 h 4665835"/>
              <a:gd name="connsiteX767" fmla="*/ 5083234 w 9700346"/>
              <a:gd name="connsiteY767" fmla="*/ 2654079 h 4665835"/>
              <a:gd name="connsiteX768" fmla="*/ 5073785 w 9700346"/>
              <a:gd name="connsiteY768" fmla="*/ 2636835 h 4665835"/>
              <a:gd name="connsiteX769" fmla="*/ 5043865 w 9700346"/>
              <a:gd name="connsiteY769" fmla="*/ 2645457 h 4665835"/>
              <a:gd name="connsiteX770" fmla="*/ 2929000 w 9700346"/>
              <a:gd name="connsiteY770" fmla="*/ 2618154 h 4665835"/>
              <a:gd name="connsiteX771" fmla="*/ 2908529 w 9700346"/>
              <a:gd name="connsiteY771" fmla="*/ 2636835 h 4665835"/>
              <a:gd name="connsiteX772" fmla="*/ 2929000 w 9700346"/>
              <a:gd name="connsiteY772" fmla="*/ 2654079 h 4665835"/>
              <a:gd name="connsiteX773" fmla="*/ 2908529 w 9700346"/>
              <a:gd name="connsiteY773" fmla="*/ 2672760 h 4665835"/>
              <a:gd name="connsiteX774" fmla="*/ 2949472 w 9700346"/>
              <a:gd name="connsiteY774" fmla="*/ 2672760 h 4665835"/>
              <a:gd name="connsiteX775" fmla="*/ 2958920 w 9700346"/>
              <a:gd name="connsiteY775" fmla="*/ 2636835 h 4665835"/>
              <a:gd name="connsiteX776" fmla="*/ 4160442 w 9700346"/>
              <a:gd name="connsiteY776" fmla="*/ 2573608 h 4665835"/>
              <a:gd name="connsiteX777" fmla="*/ 4160442 w 9700346"/>
              <a:gd name="connsiteY777" fmla="*/ 2590852 h 4665835"/>
              <a:gd name="connsiteX778" fmla="*/ 4199808 w 9700346"/>
              <a:gd name="connsiteY778" fmla="*/ 2590852 h 4665835"/>
              <a:gd name="connsiteX779" fmla="*/ 4179337 w 9700346"/>
              <a:gd name="connsiteY779" fmla="*/ 2573608 h 4665835"/>
              <a:gd name="connsiteX780" fmla="*/ 3505353 w 9700346"/>
              <a:gd name="connsiteY780" fmla="*/ 2563549 h 4665835"/>
              <a:gd name="connsiteX781" fmla="*/ 3535273 w 9700346"/>
              <a:gd name="connsiteY781" fmla="*/ 2563549 h 4665835"/>
              <a:gd name="connsiteX782" fmla="*/ 3535273 w 9700346"/>
              <a:gd name="connsiteY782" fmla="*/ 2573608 h 4665835"/>
              <a:gd name="connsiteX783" fmla="*/ 3494328 w 9700346"/>
              <a:gd name="connsiteY783" fmla="*/ 2609532 h 4665835"/>
              <a:gd name="connsiteX784" fmla="*/ 3475433 w 9700346"/>
              <a:gd name="connsiteY784" fmla="*/ 2609532 h 4665835"/>
              <a:gd name="connsiteX785" fmla="*/ 3475433 w 9700346"/>
              <a:gd name="connsiteY785" fmla="*/ 2599474 h 4665835"/>
              <a:gd name="connsiteX786" fmla="*/ 3505353 w 9700346"/>
              <a:gd name="connsiteY786" fmla="*/ 2563549 h 4665835"/>
              <a:gd name="connsiteX787" fmla="*/ 348016 w 9700346"/>
              <a:gd name="connsiteY787" fmla="*/ 2464400 h 4665835"/>
              <a:gd name="connsiteX788" fmla="*/ 336993 w 9700346"/>
              <a:gd name="connsiteY788" fmla="*/ 2508944 h 4665835"/>
              <a:gd name="connsiteX789" fmla="*/ 357464 w 9700346"/>
              <a:gd name="connsiteY789" fmla="*/ 2536247 h 4665835"/>
              <a:gd name="connsiteX790" fmla="*/ 348016 w 9700346"/>
              <a:gd name="connsiteY790" fmla="*/ 2563549 h 4665835"/>
              <a:gd name="connsiteX791" fmla="*/ 366913 w 9700346"/>
              <a:gd name="connsiteY791" fmla="*/ 2582230 h 4665835"/>
              <a:gd name="connsiteX792" fmla="*/ 307073 w 9700346"/>
              <a:gd name="connsiteY792" fmla="*/ 2636835 h 4665835"/>
              <a:gd name="connsiteX793" fmla="*/ 278727 w 9700346"/>
              <a:gd name="connsiteY793" fmla="*/ 2590852 h 4665835"/>
              <a:gd name="connsiteX794" fmla="*/ 297624 w 9700346"/>
              <a:gd name="connsiteY794" fmla="*/ 2590852 h 4665835"/>
              <a:gd name="connsiteX795" fmla="*/ 297624 w 9700346"/>
              <a:gd name="connsiteY795" fmla="*/ 2554927 h 4665835"/>
              <a:gd name="connsiteX796" fmla="*/ 278727 w 9700346"/>
              <a:gd name="connsiteY796" fmla="*/ 2527625 h 4665835"/>
              <a:gd name="connsiteX797" fmla="*/ 278727 w 9700346"/>
              <a:gd name="connsiteY797" fmla="*/ 2519005 h 4665835"/>
              <a:gd name="connsiteX798" fmla="*/ 2691216 w 9700346"/>
              <a:gd name="connsiteY798" fmla="*/ 2409795 h 4665835"/>
              <a:gd name="connsiteX799" fmla="*/ 2620354 w 9700346"/>
              <a:gd name="connsiteY799" fmla="*/ 2508944 h 4665835"/>
              <a:gd name="connsiteX800" fmla="*/ 2631376 w 9700346"/>
              <a:gd name="connsiteY800" fmla="*/ 2536247 h 4665835"/>
              <a:gd name="connsiteX801" fmla="*/ 2601456 w 9700346"/>
              <a:gd name="connsiteY801" fmla="*/ 2546308 h 4665835"/>
              <a:gd name="connsiteX802" fmla="*/ 2610905 w 9700346"/>
              <a:gd name="connsiteY802" fmla="*/ 2563549 h 4665835"/>
              <a:gd name="connsiteX803" fmla="*/ 2580985 w 9700346"/>
              <a:gd name="connsiteY803" fmla="*/ 2618154 h 4665835"/>
              <a:gd name="connsiteX804" fmla="*/ 2592007 w 9700346"/>
              <a:gd name="connsiteY804" fmla="*/ 2636835 h 4665835"/>
              <a:gd name="connsiteX805" fmla="*/ 2592007 w 9700346"/>
              <a:gd name="connsiteY805" fmla="*/ 2645457 h 4665835"/>
              <a:gd name="connsiteX806" fmla="*/ 2562090 w 9700346"/>
              <a:gd name="connsiteY806" fmla="*/ 2645457 h 4665835"/>
              <a:gd name="connsiteX807" fmla="*/ 2571536 w 9700346"/>
              <a:gd name="connsiteY807" fmla="*/ 2664137 h 4665835"/>
              <a:gd name="connsiteX808" fmla="*/ 2541616 w 9700346"/>
              <a:gd name="connsiteY808" fmla="*/ 2681382 h 4665835"/>
              <a:gd name="connsiteX809" fmla="*/ 2562090 w 9700346"/>
              <a:gd name="connsiteY809" fmla="*/ 2708684 h 4665835"/>
              <a:gd name="connsiteX810" fmla="*/ 2562090 w 9700346"/>
              <a:gd name="connsiteY810" fmla="*/ 2735987 h 4665835"/>
              <a:gd name="connsiteX811" fmla="*/ 2551065 w 9700346"/>
              <a:gd name="connsiteY811" fmla="*/ 2754667 h 4665835"/>
              <a:gd name="connsiteX812" fmla="*/ 2571536 w 9700346"/>
              <a:gd name="connsiteY812" fmla="*/ 2771911 h 4665835"/>
              <a:gd name="connsiteX813" fmla="*/ 2562090 w 9700346"/>
              <a:gd name="connsiteY813" fmla="*/ 2817894 h 4665835"/>
              <a:gd name="connsiteX814" fmla="*/ 2592007 w 9700346"/>
              <a:gd name="connsiteY814" fmla="*/ 2835136 h 4665835"/>
              <a:gd name="connsiteX815" fmla="*/ 2601456 w 9700346"/>
              <a:gd name="connsiteY815" fmla="*/ 2835136 h 4665835"/>
              <a:gd name="connsiteX816" fmla="*/ 2640825 w 9700346"/>
              <a:gd name="connsiteY816" fmla="*/ 2727365 h 4665835"/>
              <a:gd name="connsiteX817" fmla="*/ 2631376 w 9700346"/>
              <a:gd name="connsiteY817" fmla="*/ 2691440 h 4665835"/>
              <a:gd name="connsiteX818" fmla="*/ 2661296 w 9700346"/>
              <a:gd name="connsiteY818" fmla="*/ 2636835 h 4665835"/>
              <a:gd name="connsiteX819" fmla="*/ 2650274 w 9700346"/>
              <a:gd name="connsiteY819" fmla="*/ 2609532 h 4665835"/>
              <a:gd name="connsiteX820" fmla="*/ 2700665 w 9700346"/>
              <a:gd name="connsiteY820" fmla="*/ 2546308 h 4665835"/>
              <a:gd name="connsiteX821" fmla="*/ 2691216 w 9700346"/>
              <a:gd name="connsiteY821" fmla="*/ 2508944 h 4665835"/>
              <a:gd name="connsiteX822" fmla="*/ 2710114 w 9700346"/>
              <a:gd name="connsiteY822" fmla="*/ 2445720 h 4665835"/>
              <a:gd name="connsiteX823" fmla="*/ 2700665 w 9700346"/>
              <a:gd name="connsiteY823" fmla="*/ 2409795 h 4665835"/>
              <a:gd name="connsiteX824" fmla="*/ 5272201 w 9700346"/>
              <a:gd name="connsiteY824" fmla="*/ 2401173 h 4665835"/>
              <a:gd name="connsiteX825" fmla="*/ 5321018 w 9700346"/>
              <a:gd name="connsiteY825" fmla="*/ 2409795 h 4665835"/>
              <a:gd name="connsiteX826" fmla="*/ 5321018 w 9700346"/>
              <a:gd name="connsiteY826" fmla="*/ 2428475 h 4665835"/>
              <a:gd name="connsiteX827" fmla="*/ 5302121 w 9700346"/>
              <a:gd name="connsiteY827" fmla="*/ 2445720 h 4665835"/>
              <a:gd name="connsiteX828" fmla="*/ 5272201 w 9700346"/>
              <a:gd name="connsiteY828" fmla="*/ 2445720 h 4665835"/>
              <a:gd name="connsiteX829" fmla="*/ 5242281 w 9700346"/>
              <a:gd name="connsiteY829" fmla="*/ 2418417 h 4665835"/>
              <a:gd name="connsiteX830" fmla="*/ 3475433 w 9700346"/>
              <a:gd name="connsiteY830" fmla="*/ 2373870 h 4665835"/>
              <a:gd name="connsiteX831" fmla="*/ 3415593 w 9700346"/>
              <a:gd name="connsiteY831" fmla="*/ 2401173 h 4665835"/>
              <a:gd name="connsiteX832" fmla="*/ 3415593 w 9700346"/>
              <a:gd name="connsiteY832" fmla="*/ 2428475 h 4665835"/>
              <a:gd name="connsiteX833" fmla="*/ 3475433 w 9700346"/>
              <a:gd name="connsiteY833" fmla="*/ 2391114 h 4665835"/>
              <a:gd name="connsiteX834" fmla="*/ 3722666 w 9700346"/>
              <a:gd name="connsiteY834" fmla="*/ 2355190 h 4665835"/>
              <a:gd name="connsiteX835" fmla="*/ 3535273 w 9700346"/>
              <a:gd name="connsiteY835" fmla="*/ 2536247 h 4665835"/>
              <a:gd name="connsiteX836" fmla="*/ 3593537 w 9700346"/>
              <a:gd name="connsiteY836" fmla="*/ 2428475 h 4665835"/>
              <a:gd name="connsiteX837" fmla="*/ 3593537 w 9700346"/>
              <a:gd name="connsiteY837" fmla="*/ 2401173 h 4665835"/>
              <a:gd name="connsiteX838" fmla="*/ 3574642 w 9700346"/>
              <a:gd name="connsiteY838" fmla="*/ 2401173 h 4665835"/>
              <a:gd name="connsiteX839" fmla="*/ 3584088 w 9700346"/>
              <a:gd name="connsiteY839" fmla="*/ 2418417 h 4665835"/>
              <a:gd name="connsiteX840" fmla="*/ 3574642 w 9700346"/>
              <a:gd name="connsiteY840" fmla="*/ 2428475 h 4665835"/>
              <a:gd name="connsiteX841" fmla="*/ 3554168 w 9700346"/>
              <a:gd name="connsiteY841" fmla="*/ 2418417 h 4665835"/>
              <a:gd name="connsiteX842" fmla="*/ 3544720 w 9700346"/>
              <a:gd name="connsiteY842" fmla="*/ 2418417 h 4665835"/>
              <a:gd name="connsiteX843" fmla="*/ 3464411 w 9700346"/>
              <a:gd name="connsiteY843" fmla="*/ 2500325 h 4665835"/>
              <a:gd name="connsiteX844" fmla="*/ 3454962 w 9700346"/>
              <a:gd name="connsiteY844" fmla="*/ 2500325 h 4665835"/>
              <a:gd name="connsiteX845" fmla="*/ 3434491 w 9700346"/>
              <a:gd name="connsiteY845" fmla="*/ 2491702 h 4665835"/>
              <a:gd name="connsiteX846" fmla="*/ 3395122 w 9700346"/>
              <a:gd name="connsiteY846" fmla="*/ 2527625 h 4665835"/>
              <a:gd name="connsiteX847" fmla="*/ 3395122 w 9700346"/>
              <a:gd name="connsiteY847" fmla="*/ 2546308 h 4665835"/>
              <a:gd name="connsiteX848" fmla="*/ 3415593 w 9700346"/>
              <a:gd name="connsiteY848" fmla="*/ 2546308 h 4665835"/>
              <a:gd name="connsiteX849" fmla="*/ 3415593 w 9700346"/>
              <a:gd name="connsiteY849" fmla="*/ 2573608 h 4665835"/>
              <a:gd name="connsiteX850" fmla="*/ 3395122 w 9700346"/>
              <a:gd name="connsiteY850" fmla="*/ 2590852 h 4665835"/>
              <a:gd name="connsiteX851" fmla="*/ 3376224 w 9700346"/>
              <a:gd name="connsiteY851" fmla="*/ 2582230 h 4665835"/>
              <a:gd name="connsiteX852" fmla="*/ 3355753 w 9700346"/>
              <a:gd name="connsiteY852" fmla="*/ 2618154 h 4665835"/>
              <a:gd name="connsiteX853" fmla="*/ 3376224 w 9700346"/>
              <a:gd name="connsiteY853" fmla="*/ 2636835 h 4665835"/>
              <a:gd name="connsiteX854" fmla="*/ 3206153 w 9700346"/>
              <a:gd name="connsiteY854" fmla="*/ 2845197 h 4665835"/>
              <a:gd name="connsiteX855" fmla="*/ 3166787 w 9700346"/>
              <a:gd name="connsiteY855" fmla="*/ 2872497 h 4665835"/>
              <a:gd name="connsiteX856" fmla="*/ 3166787 w 9700346"/>
              <a:gd name="connsiteY856" fmla="*/ 2881119 h 4665835"/>
              <a:gd name="connsiteX857" fmla="*/ 3196704 w 9700346"/>
              <a:gd name="connsiteY857" fmla="*/ 2889741 h 4665835"/>
              <a:gd name="connsiteX858" fmla="*/ 3464411 w 9700346"/>
              <a:gd name="connsiteY858" fmla="*/ 2771911 h 4665835"/>
              <a:gd name="connsiteX859" fmla="*/ 3692746 w 9700346"/>
              <a:gd name="connsiteY859" fmla="*/ 2519005 h 4665835"/>
              <a:gd name="connsiteX860" fmla="*/ 3683297 w 9700346"/>
              <a:gd name="connsiteY860" fmla="*/ 2500325 h 4665835"/>
              <a:gd name="connsiteX861" fmla="*/ 3743137 w 9700346"/>
              <a:gd name="connsiteY861" fmla="*/ 2445720 h 4665835"/>
              <a:gd name="connsiteX862" fmla="*/ 3722666 w 9700346"/>
              <a:gd name="connsiteY862" fmla="*/ 2391114 h 4665835"/>
              <a:gd name="connsiteX863" fmla="*/ 3743137 w 9700346"/>
              <a:gd name="connsiteY863" fmla="*/ 2373870 h 4665835"/>
              <a:gd name="connsiteX864" fmla="*/ 3722666 w 9700346"/>
              <a:gd name="connsiteY864" fmla="*/ 2355190 h 4665835"/>
              <a:gd name="connsiteX865" fmla="*/ 1648744 w 9700346"/>
              <a:gd name="connsiteY865" fmla="*/ 2355190 h 4665835"/>
              <a:gd name="connsiteX866" fmla="*/ 1568432 w 9700346"/>
              <a:gd name="connsiteY866" fmla="*/ 2382492 h 4665835"/>
              <a:gd name="connsiteX867" fmla="*/ 1568432 w 9700346"/>
              <a:gd name="connsiteY867" fmla="*/ 2391114 h 4665835"/>
              <a:gd name="connsiteX868" fmla="*/ 1577881 w 9700346"/>
              <a:gd name="connsiteY868" fmla="*/ 2391114 h 4665835"/>
              <a:gd name="connsiteX869" fmla="*/ 1648744 w 9700346"/>
              <a:gd name="connsiteY869" fmla="*/ 2355190 h 4665835"/>
              <a:gd name="connsiteX870" fmla="*/ 3385673 w 9700346"/>
              <a:gd name="connsiteY870" fmla="*/ 2337946 h 4665835"/>
              <a:gd name="connsiteX871" fmla="*/ 3295913 w 9700346"/>
              <a:gd name="connsiteY871" fmla="*/ 2409795 h 4665835"/>
              <a:gd name="connsiteX872" fmla="*/ 3117969 w 9700346"/>
              <a:gd name="connsiteY872" fmla="*/ 2654079 h 4665835"/>
              <a:gd name="connsiteX873" fmla="*/ 3088049 w 9700346"/>
              <a:gd name="connsiteY873" fmla="*/ 2681382 h 4665835"/>
              <a:gd name="connsiteX874" fmla="*/ 3088049 w 9700346"/>
              <a:gd name="connsiteY874" fmla="*/ 2691440 h 4665835"/>
              <a:gd name="connsiteX875" fmla="*/ 3106947 w 9700346"/>
              <a:gd name="connsiteY875" fmla="*/ 2691440 h 4665835"/>
              <a:gd name="connsiteX876" fmla="*/ 3106947 w 9700346"/>
              <a:gd name="connsiteY876" fmla="*/ 2708684 h 4665835"/>
              <a:gd name="connsiteX877" fmla="*/ 3028209 w 9700346"/>
              <a:gd name="connsiteY877" fmla="*/ 2790592 h 4665835"/>
              <a:gd name="connsiteX878" fmla="*/ 3007738 w 9700346"/>
              <a:gd name="connsiteY878" fmla="*/ 2790592 h 4665835"/>
              <a:gd name="connsiteX879" fmla="*/ 3007738 w 9700346"/>
              <a:gd name="connsiteY879" fmla="*/ 2799214 h 4665835"/>
              <a:gd name="connsiteX880" fmla="*/ 3067578 w 9700346"/>
              <a:gd name="connsiteY880" fmla="*/ 2817894 h 4665835"/>
              <a:gd name="connsiteX881" fmla="*/ 3077027 w 9700346"/>
              <a:gd name="connsiteY881" fmla="*/ 2817894 h 4665835"/>
              <a:gd name="connsiteX882" fmla="*/ 3117969 w 9700346"/>
              <a:gd name="connsiteY882" fmla="*/ 2763289 h 4665835"/>
              <a:gd name="connsiteX883" fmla="*/ 3127418 w 9700346"/>
              <a:gd name="connsiteY883" fmla="*/ 2763289 h 4665835"/>
              <a:gd name="connsiteX884" fmla="*/ 3136867 w 9700346"/>
              <a:gd name="connsiteY884" fmla="*/ 2799214 h 4665835"/>
              <a:gd name="connsiteX885" fmla="*/ 3088049 w 9700346"/>
              <a:gd name="connsiteY885" fmla="*/ 2881119 h 4665835"/>
              <a:gd name="connsiteX886" fmla="*/ 3117969 w 9700346"/>
              <a:gd name="connsiteY886" fmla="*/ 2899800 h 4665835"/>
              <a:gd name="connsiteX887" fmla="*/ 3187258 w 9700346"/>
              <a:gd name="connsiteY887" fmla="*/ 2790592 h 4665835"/>
              <a:gd name="connsiteX888" fmla="*/ 3217175 w 9700346"/>
              <a:gd name="connsiteY888" fmla="*/ 2717306 h 4665835"/>
              <a:gd name="connsiteX889" fmla="*/ 3206153 w 9700346"/>
              <a:gd name="connsiteY889" fmla="*/ 2691440 h 4665835"/>
              <a:gd name="connsiteX890" fmla="*/ 3147889 w 9700346"/>
              <a:gd name="connsiteY890" fmla="*/ 2744609 h 4665835"/>
              <a:gd name="connsiteX891" fmla="*/ 3136867 w 9700346"/>
              <a:gd name="connsiteY891" fmla="*/ 2744609 h 4665835"/>
              <a:gd name="connsiteX892" fmla="*/ 3247095 w 9700346"/>
              <a:gd name="connsiteY892" fmla="*/ 2563549 h 4665835"/>
              <a:gd name="connsiteX893" fmla="*/ 3256544 w 9700346"/>
              <a:gd name="connsiteY893" fmla="*/ 2582230 h 4665835"/>
              <a:gd name="connsiteX894" fmla="*/ 3217175 w 9700346"/>
              <a:gd name="connsiteY894" fmla="*/ 2645457 h 4665835"/>
              <a:gd name="connsiteX895" fmla="*/ 3226624 w 9700346"/>
              <a:gd name="connsiteY895" fmla="*/ 2664137 h 4665835"/>
              <a:gd name="connsiteX896" fmla="*/ 3217175 w 9700346"/>
              <a:gd name="connsiteY896" fmla="*/ 2700062 h 4665835"/>
              <a:gd name="connsiteX897" fmla="*/ 3236073 w 9700346"/>
              <a:gd name="connsiteY897" fmla="*/ 2700062 h 4665835"/>
              <a:gd name="connsiteX898" fmla="*/ 3277016 w 9700346"/>
              <a:gd name="connsiteY898" fmla="*/ 2636835 h 4665835"/>
              <a:gd name="connsiteX899" fmla="*/ 3295913 w 9700346"/>
              <a:gd name="connsiteY899" fmla="*/ 2609532 h 4665835"/>
              <a:gd name="connsiteX900" fmla="*/ 3316384 w 9700346"/>
              <a:gd name="connsiteY900" fmla="*/ 2618154 h 4665835"/>
              <a:gd name="connsiteX901" fmla="*/ 3306936 w 9700346"/>
              <a:gd name="connsiteY901" fmla="*/ 2599474 h 4665835"/>
              <a:gd name="connsiteX902" fmla="*/ 3415593 w 9700346"/>
              <a:gd name="connsiteY902" fmla="*/ 2464400 h 4665835"/>
              <a:gd name="connsiteX903" fmla="*/ 3425042 w 9700346"/>
              <a:gd name="connsiteY903" fmla="*/ 2445720 h 4665835"/>
              <a:gd name="connsiteX904" fmla="*/ 3406145 w 9700346"/>
              <a:gd name="connsiteY904" fmla="*/ 2445720 h 4665835"/>
              <a:gd name="connsiteX905" fmla="*/ 3355753 w 9700346"/>
              <a:gd name="connsiteY905" fmla="*/ 2473022 h 4665835"/>
              <a:gd name="connsiteX906" fmla="*/ 3335282 w 9700346"/>
              <a:gd name="connsiteY906" fmla="*/ 2473022 h 4665835"/>
              <a:gd name="connsiteX907" fmla="*/ 3316384 w 9700346"/>
              <a:gd name="connsiteY907" fmla="*/ 2455778 h 4665835"/>
              <a:gd name="connsiteX908" fmla="*/ 3335282 w 9700346"/>
              <a:gd name="connsiteY908" fmla="*/ 2437097 h 4665835"/>
              <a:gd name="connsiteX909" fmla="*/ 3325833 w 9700346"/>
              <a:gd name="connsiteY909" fmla="*/ 2418417 h 4665835"/>
              <a:gd name="connsiteX910" fmla="*/ 3325833 w 9700346"/>
              <a:gd name="connsiteY910" fmla="*/ 2401173 h 4665835"/>
              <a:gd name="connsiteX911" fmla="*/ 3346304 w 9700346"/>
              <a:gd name="connsiteY911" fmla="*/ 2409795 h 4665835"/>
              <a:gd name="connsiteX912" fmla="*/ 3385673 w 9700346"/>
              <a:gd name="connsiteY912" fmla="*/ 2365248 h 4665835"/>
              <a:gd name="connsiteX913" fmla="*/ 1280257 w 9700346"/>
              <a:gd name="connsiteY913" fmla="*/ 2283341 h 4665835"/>
              <a:gd name="connsiteX914" fmla="*/ 1349546 w 9700346"/>
              <a:gd name="connsiteY914" fmla="*/ 2319265 h 4665835"/>
              <a:gd name="connsiteX915" fmla="*/ 1370017 w 9700346"/>
              <a:gd name="connsiteY915" fmla="*/ 2310643 h 4665835"/>
              <a:gd name="connsiteX916" fmla="*/ 1399937 w 9700346"/>
              <a:gd name="connsiteY916" fmla="*/ 2327887 h 4665835"/>
              <a:gd name="connsiteX917" fmla="*/ 1390488 w 9700346"/>
              <a:gd name="connsiteY917" fmla="*/ 2346568 h 4665835"/>
              <a:gd name="connsiteX918" fmla="*/ 1399937 w 9700346"/>
              <a:gd name="connsiteY918" fmla="*/ 2365248 h 4665835"/>
              <a:gd name="connsiteX919" fmla="*/ 1390488 w 9700346"/>
              <a:gd name="connsiteY919" fmla="*/ 2382492 h 4665835"/>
              <a:gd name="connsiteX920" fmla="*/ 1399937 w 9700346"/>
              <a:gd name="connsiteY920" fmla="*/ 2418417 h 4665835"/>
              <a:gd name="connsiteX921" fmla="*/ 1409386 w 9700346"/>
              <a:gd name="connsiteY921" fmla="*/ 2418417 h 4665835"/>
              <a:gd name="connsiteX922" fmla="*/ 1469226 w 9700346"/>
              <a:gd name="connsiteY922" fmla="*/ 2382492 h 4665835"/>
              <a:gd name="connsiteX923" fmla="*/ 1499146 w 9700346"/>
              <a:gd name="connsiteY923" fmla="*/ 2391114 h 4665835"/>
              <a:gd name="connsiteX924" fmla="*/ 1270808 w 9700346"/>
              <a:gd name="connsiteY924" fmla="*/ 2563549 h 4665835"/>
              <a:gd name="connsiteX925" fmla="*/ 1250337 w 9700346"/>
              <a:gd name="connsiteY925" fmla="*/ 2609532 h 4665835"/>
              <a:gd name="connsiteX926" fmla="*/ 1192073 w 9700346"/>
              <a:gd name="connsiteY926" fmla="*/ 2609532 h 4665835"/>
              <a:gd name="connsiteX927" fmla="*/ 1151131 w 9700346"/>
              <a:gd name="connsiteY927" fmla="*/ 2563549 h 4665835"/>
              <a:gd name="connsiteX928" fmla="*/ 1171602 w 9700346"/>
              <a:gd name="connsiteY928" fmla="*/ 2546308 h 4665835"/>
              <a:gd name="connsiteX929" fmla="*/ 1162153 w 9700346"/>
              <a:gd name="connsiteY929" fmla="*/ 2527625 h 4665835"/>
              <a:gd name="connsiteX930" fmla="*/ 1162153 w 9700346"/>
              <a:gd name="connsiteY930" fmla="*/ 2508944 h 4665835"/>
              <a:gd name="connsiteX931" fmla="*/ 1181048 w 9700346"/>
              <a:gd name="connsiteY931" fmla="*/ 2491702 h 4665835"/>
              <a:gd name="connsiteX932" fmla="*/ 1171602 w 9700346"/>
              <a:gd name="connsiteY932" fmla="*/ 2401173 h 4665835"/>
              <a:gd name="connsiteX933" fmla="*/ 1280257 w 9700346"/>
              <a:gd name="connsiteY933" fmla="*/ 2283341 h 4665835"/>
              <a:gd name="connsiteX934" fmla="*/ 2144786 w 9700346"/>
              <a:gd name="connsiteY934" fmla="*/ 2274718 h 4665835"/>
              <a:gd name="connsiteX935" fmla="*/ 2144786 w 9700346"/>
              <a:gd name="connsiteY935" fmla="*/ 2291963 h 4665835"/>
              <a:gd name="connsiteX936" fmla="*/ 2174706 w 9700346"/>
              <a:gd name="connsiteY936" fmla="*/ 2291963 h 4665835"/>
              <a:gd name="connsiteX937" fmla="*/ 2154234 w 9700346"/>
              <a:gd name="connsiteY937" fmla="*/ 2274718 h 4665835"/>
              <a:gd name="connsiteX938" fmla="*/ 2492801 w 9700346"/>
              <a:gd name="connsiteY938" fmla="*/ 2247416 h 4665835"/>
              <a:gd name="connsiteX939" fmla="*/ 2492801 w 9700346"/>
              <a:gd name="connsiteY939" fmla="*/ 2256038 h 4665835"/>
              <a:gd name="connsiteX940" fmla="*/ 2462881 w 9700346"/>
              <a:gd name="connsiteY940" fmla="*/ 2319265 h 4665835"/>
              <a:gd name="connsiteX941" fmla="*/ 2432961 w 9700346"/>
              <a:gd name="connsiteY941" fmla="*/ 2319265 h 4665835"/>
              <a:gd name="connsiteX942" fmla="*/ 2432961 w 9700346"/>
              <a:gd name="connsiteY942" fmla="*/ 2300585 h 4665835"/>
              <a:gd name="connsiteX943" fmla="*/ 2492801 w 9700346"/>
              <a:gd name="connsiteY943" fmla="*/ 2247416 h 4665835"/>
              <a:gd name="connsiteX944" fmla="*/ 1866056 w 9700346"/>
              <a:gd name="connsiteY944" fmla="*/ 2228736 h 4665835"/>
              <a:gd name="connsiteX945" fmla="*/ 1886528 w 9700346"/>
              <a:gd name="connsiteY945" fmla="*/ 2228736 h 4665835"/>
              <a:gd name="connsiteX946" fmla="*/ 1886528 w 9700346"/>
              <a:gd name="connsiteY946" fmla="*/ 2256038 h 4665835"/>
              <a:gd name="connsiteX947" fmla="*/ 1866056 w 9700346"/>
              <a:gd name="connsiteY947" fmla="*/ 2256038 h 4665835"/>
              <a:gd name="connsiteX948" fmla="*/ 1847162 w 9700346"/>
              <a:gd name="connsiteY948" fmla="*/ 2237358 h 4665835"/>
              <a:gd name="connsiteX949" fmla="*/ 2322729 w 9700346"/>
              <a:gd name="connsiteY949" fmla="*/ 2201435 h 4665835"/>
              <a:gd name="connsiteX950" fmla="*/ 2343201 w 9700346"/>
              <a:gd name="connsiteY950" fmla="*/ 2220116 h 4665835"/>
              <a:gd name="connsiteX951" fmla="*/ 2352650 w 9700346"/>
              <a:gd name="connsiteY951" fmla="*/ 2220116 h 4665835"/>
              <a:gd name="connsiteX952" fmla="*/ 2352650 w 9700346"/>
              <a:gd name="connsiteY952" fmla="*/ 2201435 h 4665835"/>
              <a:gd name="connsiteX953" fmla="*/ 576351 w 9700346"/>
              <a:gd name="connsiteY953" fmla="*/ 2192813 h 4665835"/>
              <a:gd name="connsiteX954" fmla="*/ 546431 w 9700346"/>
              <a:gd name="connsiteY954" fmla="*/ 2220116 h 4665835"/>
              <a:gd name="connsiteX955" fmla="*/ 576351 w 9700346"/>
              <a:gd name="connsiteY955" fmla="*/ 2220116 h 4665835"/>
              <a:gd name="connsiteX956" fmla="*/ 3058129 w 9700346"/>
              <a:gd name="connsiteY956" fmla="*/ 2174133 h 4665835"/>
              <a:gd name="connsiteX957" fmla="*/ 2988840 w 9700346"/>
              <a:gd name="connsiteY957" fmla="*/ 2337946 h 4665835"/>
              <a:gd name="connsiteX958" fmla="*/ 2938449 w 9700346"/>
              <a:gd name="connsiteY958" fmla="*/ 2473022 h 4665835"/>
              <a:gd name="connsiteX959" fmla="*/ 2949472 w 9700346"/>
              <a:gd name="connsiteY959" fmla="*/ 2483080 h 4665835"/>
              <a:gd name="connsiteX960" fmla="*/ 2919552 w 9700346"/>
              <a:gd name="connsiteY960" fmla="*/ 2590852 h 4665835"/>
              <a:gd name="connsiteX961" fmla="*/ 2949472 w 9700346"/>
              <a:gd name="connsiteY961" fmla="*/ 2609532 h 4665835"/>
              <a:gd name="connsiteX962" fmla="*/ 2958920 w 9700346"/>
              <a:gd name="connsiteY962" fmla="*/ 2609532 h 4665835"/>
              <a:gd name="connsiteX963" fmla="*/ 2958920 w 9700346"/>
              <a:gd name="connsiteY963" fmla="*/ 2599474 h 4665835"/>
              <a:gd name="connsiteX964" fmla="*/ 2949472 w 9700346"/>
              <a:gd name="connsiteY964" fmla="*/ 2582230 h 4665835"/>
              <a:gd name="connsiteX965" fmla="*/ 2988840 w 9700346"/>
              <a:gd name="connsiteY965" fmla="*/ 2527625 h 4665835"/>
              <a:gd name="connsiteX966" fmla="*/ 2977818 w 9700346"/>
              <a:gd name="connsiteY966" fmla="*/ 2500325 h 4665835"/>
              <a:gd name="connsiteX967" fmla="*/ 3088049 w 9700346"/>
              <a:gd name="connsiteY967" fmla="*/ 2283341 h 4665835"/>
              <a:gd name="connsiteX968" fmla="*/ 3097498 w 9700346"/>
              <a:gd name="connsiteY968" fmla="*/ 2274718 h 4665835"/>
              <a:gd name="connsiteX969" fmla="*/ 3088049 w 9700346"/>
              <a:gd name="connsiteY969" fmla="*/ 2256038 h 4665835"/>
              <a:gd name="connsiteX970" fmla="*/ 3106947 w 9700346"/>
              <a:gd name="connsiteY970" fmla="*/ 2237358 h 4665835"/>
              <a:gd name="connsiteX971" fmla="*/ 3106947 w 9700346"/>
              <a:gd name="connsiteY971" fmla="*/ 2228736 h 4665835"/>
              <a:gd name="connsiteX972" fmla="*/ 3077027 w 9700346"/>
              <a:gd name="connsiteY972" fmla="*/ 2174133 h 4665835"/>
              <a:gd name="connsiteX973" fmla="*/ 2352650 w 9700346"/>
              <a:gd name="connsiteY973" fmla="*/ 2174133 h 4665835"/>
              <a:gd name="connsiteX974" fmla="*/ 2403041 w 9700346"/>
              <a:gd name="connsiteY974" fmla="*/ 2220116 h 4665835"/>
              <a:gd name="connsiteX975" fmla="*/ 2403041 w 9700346"/>
              <a:gd name="connsiteY975" fmla="*/ 2247416 h 4665835"/>
              <a:gd name="connsiteX976" fmla="*/ 2322729 w 9700346"/>
              <a:gd name="connsiteY976" fmla="*/ 2264660 h 4665835"/>
              <a:gd name="connsiteX977" fmla="*/ 2333752 w 9700346"/>
              <a:gd name="connsiteY977" fmla="*/ 2291963 h 4665835"/>
              <a:gd name="connsiteX978" fmla="*/ 2313281 w 9700346"/>
              <a:gd name="connsiteY978" fmla="*/ 2300585 h 4665835"/>
              <a:gd name="connsiteX979" fmla="*/ 2322729 w 9700346"/>
              <a:gd name="connsiteY979" fmla="*/ 2319265 h 4665835"/>
              <a:gd name="connsiteX980" fmla="*/ 2322729 w 9700346"/>
              <a:gd name="connsiteY980" fmla="*/ 2365248 h 4665835"/>
              <a:gd name="connsiteX981" fmla="*/ 2292809 w 9700346"/>
              <a:gd name="connsiteY981" fmla="*/ 2473022 h 4665835"/>
              <a:gd name="connsiteX982" fmla="*/ 2283361 w 9700346"/>
              <a:gd name="connsiteY982" fmla="*/ 2483080 h 4665835"/>
              <a:gd name="connsiteX983" fmla="*/ 2313281 w 9700346"/>
              <a:gd name="connsiteY983" fmla="*/ 2508944 h 4665835"/>
              <a:gd name="connsiteX984" fmla="*/ 2333752 w 9700346"/>
              <a:gd name="connsiteY984" fmla="*/ 2500325 h 4665835"/>
              <a:gd name="connsiteX985" fmla="*/ 2352650 w 9700346"/>
              <a:gd name="connsiteY985" fmla="*/ 2500325 h 4665835"/>
              <a:gd name="connsiteX986" fmla="*/ 2373121 w 9700346"/>
              <a:gd name="connsiteY986" fmla="*/ 2519005 h 4665835"/>
              <a:gd name="connsiteX987" fmla="*/ 2373121 w 9700346"/>
              <a:gd name="connsiteY987" fmla="*/ 2527625 h 4665835"/>
              <a:gd name="connsiteX988" fmla="*/ 2363672 w 9700346"/>
              <a:gd name="connsiteY988" fmla="*/ 2582230 h 4665835"/>
              <a:gd name="connsiteX989" fmla="*/ 2373121 w 9700346"/>
              <a:gd name="connsiteY989" fmla="*/ 2599474 h 4665835"/>
              <a:gd name="connsiteX990" fmla="*/ 2343201 w 9700346"/>
              <a:gd name="connsiteY990" fmla="*/ 2664137 h 4665835"/>
              <a:gd name="connsiteX991" fmla="*/ 2352650 w 9700346"/>
              <a:gd name="connsiteY991" fmla="*/ 2700062 h 4665835"/>
              <a:gd name="connsiteX992" fmla="*/ 2313281 w 9700346"/>
              <a:gd name="connsiteY992" fmla="*/ 2826514 h 4665835"/>
              <a:gd name="connsiteX993" fmla="*/ 2322729 w 9700346"/>
              <a:gd name="connsiteY993" fmla="*/ 2853817 h 4665835"/>
              <a:gd name="connsiteX994" fmla="*/ 2303832 w 9700346"/>
              <a:gd name="connsiteY994" fmla="*/ 2862439 h 4665835"/>
              <a:gd name="connsiteX995" fmla="*/ 2292809 w 9700346"/>
              <a:gd name="connsiteY995" fmla="*/ 2862439 h 4665835"/>
              <a:gd name="connsiteX996" fmla="*/ 2283361 w 9700346"/>
              <a:gd name="connsiteY996" fmla="*/ 2771911 h 4665835"/>
              <a:gd name="connsiteX997" fmla="*/ 2283361 w 9700346"/>
              <a:gd name="connsiteY997" fmla="*/ 2708684 h 4665835"/>
              <a:gd name="connsiteX998" fmla="*/ 2292809 w 9700346"/>
              <a:gd name="connsiteY998" fmla="*/ 2691440 h 4665835"/>
              <a:gd name="connsiteX999" fmla="*/ 2262889 w 9700346"/>
              <a:gd name="connsiteY999" fmla="*/ 2626777 h 4665835"/>
              <a:gd name="connsiteX1000" fmla="*/ 2273912 w 9700346"/>
              <a:gd name="connsiteY1000" fmla="*/ 2618154 h 4665835"/>
              <a:gd name="connsiteX1001" fmla="*/ 2253441 w 9700346"/>
              <a:gd name="connsiteY1001" fmla="*/ 2618154 h 4665835"/>
              <a:gd name="connsiteX1002" fmla="*/ 2214072 w 9700346"/>
              <a:gd name="connsiteY1002" fmla="*/ 2691440 h 4665835"/>
              <a:gd name="connsiteX1003" fmla="*/ 2223521 w 9700346"/>
              <a:gd name="connsiteY1003" fmla="*/ 2727365 h 4665835"/>
              <a:gd name="connsiteX1004" fmla="*/ 2204626 w 9700346"/>
              <a:gd name="connsiteY1004" fmla="*/ 2744609 h 4665835"/>
              <a:gd name="connsiteX1005" fmla="*/ 2223521 w 9700346"/>
              <a:gd name="connsiteY1005" fmla="*/ 2799214 h 4665835"/>
              <a:gd name="connsiteX1006" fmla="*/ 2214072 w 9700346"/>
              <a:gd name="connsiteY1006" fmla="*/ 2853817 h 4665835"/>
              <a:gd name="connsiteX1007" fmla="*/ 2214072 w 9700346"/>
              <a:gd name="connsiteY1007" fmla="*/ 2872497 h 4665835"/>
              <a:gd name="connsiteX1008" fmla="*/ 2163680 w 9700346"/>
              <a:gd name="connsiteY1008" fmla="*/ 2862439 h 4665835"/>
              <a:gd name="connsiteX1009" fmla="*/ 2144786 w 9700346"/>
              <a:gd name="connsiteY1009" fmla="*/ 2889741 h 4665835"/>
              <a:gd name="connsiteX1010" fmla="*/ 2124314 w 9700346"/>
              <a:gd name="connsiteY1010" fmla="*/ 2889741 h 4665835"/>
              <a:gd name="connsiteX1011" fmla="*/ 2114866 w 9700346"/>
              <a:gd name="connsiteY1011" fmla="*/ 2845197 h 4665835"/>
              <a:gd name="connsiteX1012" fmla="*/ 2114866 w 9700346"/>
              <a:gd name="connsiteY1012" fmla="*/ 2835136 h 4665835"/>
              <a:gd name="connsiteX1013" fmla="*/ 2124314 w 9700346"/>
              <a:gd name="connsiteY1013" fmla="*/ 2817894 h 4665835"/>
              <a:gd name="connsiteX1014" fmla="*/ 2105417 w 9700346"/>
              <a:gd name="connsiteY1014" fmla="*/ 2817894 h 4665835"/>
              <a:gd name="connsiteX1015" fmla="*/ 2114866 w 9700346"/>
              <a:gd name="connsiteY1015" fmla="*/ 2807834 h 4665835"/>
              <a:gd name="connsiteX1016" fmla="*/ 2105417 w 9700346"/>
              <a:gd name="connsiteY1016" fmla="*/ 2763289 h 4665835"/>
              <a:gd name="connsiteX1017" fmla="*/ 2114866 w 9700346"/>
              <a:gd name="connsiteY1017" fmla="*/ 2744609 h 4665835"/>
              <a:gd name="connsiteX1018" fmla="*/ 2094394 w 9700346"/>
              <a:gd name="connsiteY1018" fmla="*/ 2727365 h 4665835"/>
              <a:gd name="connsiteX1019" fmla="*/ 2105417 w 9700346"/>
              <a:gd name="connsiteY1019" fmla="*/ 2708684 h 4665835"/>
              <a:gd name="connsiteX1020" fmla="*/ 2094394 w 9700346"/>
              <a:gd name="connsiteY1020" fmla="*/ 2681382 h 4665835"/>
              <a:gd name="connsiteX1021" fmla="*/ 2075497 w 9700346"/>
              <a:gd name="connsiteY1021" fmla="*/ 2691440 h 4665835"/>
              <a:gd name="connsiteX1022" fmla="*/ 2064474 w 9700346"/>
              <a:gd name="connsiteY1022" fmla="*/ 2691440 h 4665835"/>
              <a:gd name="connsiteX1023" fmla="*/ 2174706 w 9700346"/>
              <a:gd name="connsiteY1023" fmla="*/ 2626777 h 4665835"/>
              <a:gd name="connsiteX1024" fmla="*/ 2174706 w 9700346"/>
              <a:gd name="connsiteY1024" fmla="*/ 2609532 h 4665835"/>
              <a:gd name="connsiteX1025" fmla="*/ 2154234 w 9700346"/>
              <a:gd name="connsiteY1025" fmla="*/ 2609532 h 4665835"/>
              <a:gd name="connsiteX1026" fmla="*/ 2154234 w 9700346"/>
              <a:gd name="connsiteY1026" fmla="*/ 2599474 h 4665835"/>
              <a:gd name="connsiteX1027" fmla="*/ 2163680 w 9700346"/>
              <a:gd name="connsiteY1027" fmla="*/ 2590852 h 4665835"/>
              <a:gd name="connsiteX1028" fmla="*/ 2154234 w 9700346"/>
              <a:gd name="connsiteY1028" fmla="*/ 2573608 h 4665835"/>
              <a:gd name="connsiteX1029" fmla="*/ 2154234 w 9700346"/>
              <a:gd name="connsiteY1029" fmla="*/ 2536247 h 4665835"/>
              <a:gd name="connsiteX1030" fmla="*/ 2204626 w 9700346"/>
              <a:gd name="connsiteY1030" fmla="*/ 2491702 h 4665835"/>
              <a:gd name="connsiteX1031" fmla="*/ 2193601 w 9700346"/>
              <a:gd name="connsiteY1031" fmla="*/ 2473022 h 4665835"/>
              <a:gd name="connsiteX1032" fmla="*/ 2214072 w 9700346"/>
              <a:gd name="connsiteY1032" fmla="*/ 2445720 h 4665835"/>
              <a:gd name="connsiteX1033" fmla="*/ 2174706 w 9700346"/>
              <a:gd name="connsiteY1033" fmla="*/ 2409795 h 4665835"/>
              <a:gd name="connsiteX1034" fmla="*/ 2253441 w 9700346"/>
              <a:gd name="connsiteY1034" fmla="*/ 2355190 h 4665835"/>
              <a:gd name="connsiteX1035" fmla="*/ 2253441 w 9700346"/>
              <a:gd name="connsiteY1035" fmla="*/ 2319265 h 4665835"/>
              <a:gd name="connsiteX1036" fmla="*/ 2243992 w 9700346"/>
              <a:gd name="connsiteY1036" fmla="*/ 2319265 h 4665835"/>
              <a:gd name="connsiteX1037" fmla="*/ 2163680 w 9700346"/>
              <a:gd name="connsiteY1037" fmla="*/ 2346568 h 4665835"/>
              <a:gd name="connsiteX1038" fmla="*/ 2114866 w 9700346"/>
              <a:gd name="connsiteY1038" fmla="*/ 2310643 h 4665835"/>
              <a:gd name="connsiteX1039" fmla="*/ 2105417 w 9700346"/>
              <a:gd name="connsiteY1039" fmla="*/ 2310643 h 4665835"/>
              <a:gd name="connsiteX1040" fmla="*/ 1895976 w 9700346"/>
              <a:gd name="connsiteY1040" fmla="*/ 2391114 h 4665835"/>
              <a:gd name="connsiteX1041" fmla="*/ 1678664 w 9700346"/>
              <a:gd name="connsiteY1041" fmla="*/ 2473022 h 4665835"/>
              <a:gd name="connsiteX1042" fmla="*/ 1628272 w 9700346"/>
              <a:gd name="connsiteY1042" fmla="*/ 2519005 h 4665835"/>
              <a:gd name="connsiteX1043" fmla="*/ 1667641 w 9700346"/>
              <a:gd name="connsiteY1043" fmla="*/ 2519005 h 4665835"/>
              <a:gd name="connsiteX1044" fmla="*/ 2015657 w 9700346"/>
              <a:gd name="connsiteY1044" fmla="*/ 2401173 h 4665835"/>
              <a:gd name="connsiteX1045" fmla="*/ 2034554 w 9700346"/>
              <a:gd name="connsiteY1045" fmla="*/ 2401173 h 4665835"/>
              <a:gd name="connsiteX1046" fmla="*/ 2105417 w 9700346"/>
              <a:gd name="connsiteY1046" fmla="*/ 2445720 h 4665835"/>
              <a:gd name="connsiteX1047" fmla="*/ 1886528 w 9700346"/>
              <a:gd name="connsiteY1047" fmla="*/ 2527625 h 4665835"/>
              <a:gd name="connsiteX1048" fmla="*/ 1777873 w 9700346"/>
              <a:gd name="connsiteY1048" fmla="*/ 2554927 h 4665835"/>
              <a:gd name="connsiteX1049" fmla="*/ 1777873 w 9700346"/>
              <a:gd name="connsiteY1049" fmla="*/ 2546308 h 4665835"/>
              <a:gd name="connsiteX1050" fmla="*/ 1736930 w 9700346"/>
              <a:gd name="connsiteY1050" fmla="*/ 2563549 h 4665835"/>
              <a:gd name="connsiteX1051" fmla="*/ 1718033 w 9700346"/>
              <a:gd name="connsiteY1051" fmla="*/ 2554927 h 4665835"/>
              <a:gd name="connsiteX1052" fmla="*/ 1697561 w 9700346"/>
              <a:gd name="connsiteY1052" fmla="*/ 2563549 h 4665835"/>
              <a:gd name="connsiteX1053" fmla="*/ 1678664 w 9700346"/>
              <a:gd name="connsiteY1053" fmla="*/ 2554927 h 4665835"/>
              <a:gd name="connsiteX1054" fmla="*/ 1588904 w 9700346"/>
              <a:gd name="connsiteY1054" fmla="*/ 2582230 h 4665835"/>
              <a:gd name="connsiteX1055" fmla="*/ 1588904 w 9700346"/>
              <a:gd name="connsiteY1055" fmla="*/ 2590852 h 4665835"/>
              <a:gd name="connsiteX1056" fmla="*/ 1618824 w 9700346"/>
              <a:gd name="connsiteY1056" fmla="*/ 2626777 h 4665835"/>
              <a:gd name="connsiteX1057" fmla="*/ 1618824 w 9700346"/>
              <a:gd name="connsiteY1057" fmla="*/ 2636835 h 4665835"/>
              <a:gd name="connsiteX1058" fmla="*/ 1379466 w 9700346"/>
              <a:gd name="connsiteY1058" fmla="*/ 2727365 h 4665835"/>
              <a:gd name="connsiteX1059" fmla="*/ 1399937 w 9700346"/>
              <a:gd name="connsiteY1059" fmla="*/ 2754667 h 4665835"/>
              <a:gd name="connsiteX1060" fmla="*/ 1379466 w 9700346"/>
              <a:gd name="connsiteY1060" fmla="*/ 2771911 h 4665835"/>
              <a:gd name="connsiteX1061" fmla="*/ 1360568 w 9700346"/>
              <a:gd name="connsiteY1061" fmla="*/ 2771911 h 4665835"/>
              <a:gd name="connsiteX1062" fmla="*/ 1360568 w 9700346"/>
              <a:gd name="connsiteY1062" fmla="*/ 2754667 h 4665835"/>
              <a:gd name="connsiteX1063" fmla="*/ 1379466 w 9700346"/>
              <a:gd name="connsiteY1063" fmla="*/ 2754667 h 4665835"/>
              <a:gd name="connsiteX1064" fmla="*/ 1360568 w 9700346"/>
              <a:gd name="connsiteY1064" fmla="*/ 2735987 h 4665835"/>
              <a:gd name="connsiteX1065" fmla="*/ 1330648 w 9700346"/>
              <a:gd name="connsiteY1065" fmla="*/ 2735987 h 4665835"/>
              <a:gd name="connsiteX1066" fmla="*/ 1310177 w 9700346"/>
              <a:gd name="connsiteY1066" fmla="*/ 2763289 h 4665835"/>
              <a:gd name="connsiteX1067" fmla="*/ 1370017 w 9700346"/>
              <a:gd name="connsiteY1067" fmla="*/ 2826514 h 4665835"/>
              <a:gd name="connsiteX1068" fmla="*/ 1429857 w 9700346"/>
              <a:gd name="connsiteY1068" fmla="*/ 2817894 h 4665835"/>
              <a:gd name="connsiteX1069" fmla="*/ 1459777 w 9700346"/>
              <a:gd name="connsiteY1069" fmla="*/ 2826514 h 4665835"/>
              <a:gd name="connsiteX1070" fmla="*/ 1478672 w 9700346"/>
              <a:gd name="connsiteY1070" fmla="*/ 2799214 h 4665835"/>
              <a:gd name="connsiteX1071" fmla="*/ 1519617 w 9700346"/>
              <a:gd name="connsiteY1071" fmla="*/ 2817894 h 4665835"/>
              <a:gd name="connsiteX1072" fmla="*/ 1577881 w 9700346"/>
              <a:gd name="connsiteY1072" fmla="*/ 2790592 h 4665835"/>
              <a:gd name="connsiteX1073" fmla="*/ 1558983 w 9700346"/>
              <a:gd name="connsiteY1073" fmla="*/ 2735987 h 4665835"/>
              <a:gd name="connsiteX1074" fmla="*/ 1558983 w 9700346"/>
              <a:gd name="connsiteY1074" fmla="*/ 2727365 h 4665835"/>
              <a:gd name="connsiteX1075" fmla="*/ 1637721 w 9700346"/>
              <a:gd name="connsiteY1075" fmla="*/ 2691440 h 4665835"/>
              <a:gd name="connsiteX1076" fmla="*/ 1658192 w 9700346"/>
              <a:gd name="connsiteY1076" fmla="*/ 2700062 h 4665835"/>
              <a:gd name="connsiteX1077" fmla="*/ 1736930 w 9700346"/>
              <a:gd name="connsiteY1077" fmla="*/ 2681382 h 4665835"/>
              <a:gd name="connsiteX1078" fmla="*/ 1757401 w 9700346"/>
              <a:gd name="connsiteY1078" fmla="*/ 2681382 h 4665835"/>
              <a:gd name="connsiteX1079" fmla="*/ 1766850 w 9700346"/>
              <a:gd name="connsiteY1079" fmla="*/ 2691440 h 4665835"/>
              <a:gd name="connsiteX1080" fmla="*/ 1895976 w 9700346"/>
              <a:gd name="connsiteY1080" fmla="*/ 2654079 h 4665835"/>
              <a:gd name="connsiteX1081" fmla="*/ 1907002 w 9700346"/>
              <a:gd name="connsiteY1081" fmla="*/ 2672760 h 4665835"/>
              <a:gd name="connsiteX1082" fmla="*/ 1907002 w 9700346"/>
              <a:gd name="connsiteY1082" fmla="*/ 2691440 h 4665835"/>
              <a:gd name="connsiteX1083" fmla="*/ 1895976 w 9700346"/>
              <a:gd name="connsiteY1083" fmla="*/ 2691440 h 4665835"/>
              <a:gd name="connsiteX1084" fmla="*/ 1877082 w 9700346"/>
              <a:gd name="connsiteY1084" fmla="*/ 2681382 h 4665835"/>
              <a:gd name="connsiteX1085" fmla="*/ 1866056 w 9700346"/>
              <a:gd name="connsiteY1085" fmla="*/ 2708684 h 4665835"/>
              <a:gd name="connsiteX1086" fmla="*/ 1965265 w 9700346"/>
              <a:gd name="connsiteY1086" fmla="*/ 2771911 h 4665835"/>
              <a:gd name="connsiteX1087" fmla="*/ 1985737 w 9700346"/>
              <a:gd name="connsiteY1087" fmla="*/ 2771911 h 4665835"/>
              <a:gd name="connsiteX1088" fmla="*/ 2006208 w 9700346"/>
              <a:gd name="connsiteY1088" fmla="*/ 2754667 h 4665835"/>
              <a:gd name="connsiteX1089" fmla="*/ 2034554 w 9700346"/>
              <a:gd name="connsiteY1089" fmla="*/ 2781970 h 4665835"/>
              <a:gd name="connsiteX1090" fmla="*/ 2055025 w 9700346"/>
              <a:gd name="connsiteY1090" fmla="*/ 2763289 h 4665835"/>
              <a:gd name="connsiteX1091" fmla="*/ 2075497 w 9700346"/>
              <a:gd name="connsiteY1091" fmla="*/ 2790592 h 4665835"/>
              <a:gd name="connsiteX1092" fmla="*/ 2075497 w 9700346"/>
              <a:gd name="connsiteY1092" fmla="*/ 2826514 h 4665835"/>
              <a:gd name="connsiteX1093" fmla="*/ 2064474 w 9700346"/>
              <a:gd name="connsiteY1093" fmla="*/ 2835136 h 4665835"/>
              <a:gd name="connsiteX1094" fmla="*/ 2075497 w 9700346"/>
              <a:gd name="connsiteY1094" fmla="*/ 2845197 h 4665835"/>
              <a:gd name="connsiteX1095" fmla="*/ 2055025 w 9700346"/>
              <a:gd name="connsiteY1095" fmla="*/ 2963027 h 4665835"/>
              <a:gd name="connsiteX1096" fmla="*/ 2075497 w 9700346"/>
              <a:gd name="connsiteY1096" fmla="*/ 2980271 h 4665835"/>
              <a:gd name="connsiteX1097" fmla="*/ 2075497 w 9700346"/>
              <a:gd name="connsiteY1097" fmla="*/ 2990329 h 4665835"/>
              <a:gd name="connsiteX1098" fmla="*/ 2064474 w 9700346"/>
              <a:gd name="connsiteY1098" fmla="*/ 3007573 h 4665835"/>
              <a:gd name="connsiteX1099" fmla="*/ 2084945 w 9700346"/>
              <a:gd name="connsiteY1099" fmla="*/ 3026254 h 4665835"/>
              <a:gd name="connsiteX1100" fmla="*/ 2084945 w 9700346"/>
              <a:gd name="connsiteY1100" fmla="*/ 3043498 h 4665835"/>
              <a:gd name="connsiteX1101" fmla="*/ 2055025 w 9700346"/>
              <a:gd name="connsiteY1101" fmla="*/ 3062179 h 4665835"/>
              <a:gd name="connsiteX1102" fmla="*/ 2055025 w 9700346"/>
              <a:gd name="connsiteY1102" fmla="*/ 3080859 h 4665835"/>
              <a:gd name="connsiteX1103" fmla="*/ 2075497 w 9700346"/>
              <a:gd name="connsiteY1103" fmla="*/ 3080859 h 4665835"/>
              <a:gd name="connsiteX1104" fmla="*/ 2075497 w 9700346"/>
              <a:gd name="connsiteY1104" fmla="*/ 3108161 h 4665835"/>
              <a:gd name="connsiteX1105" fmla="*/ 2055025 w 9700346"/>
              <a:gd name="connsiteY1105" fmla="*/ 3134025 h 4665835"/>
              <a:gd name="connsiteX1106" fmla="*/ 2055025 w 9700346"/>
              <a:gd name="connsiteY1106" fmla="*/ 3144086 h 4665835"/>
              <a:gd name="connsiteX1107" fmla="*/ 2064474 w 9700346"/>
              <a:gd name="connsiteY1107" fmla="*/ 3161328 h 4665835"/>
              <a:gd name="connsiteX1108" fmla="*/ 2055025 w 9700346"/>
              <a:gd name="connsiteY1108" fmla="*/ 3161328 h 4665835"/>
              <a:gd name="connsiteX1109" fmla="*/ 1985737 w 9700346"/>
              <a:gd name="connsiteY1109" fmla="*/ 3062179 h 4665835"/>
              <a:gd name="connsiteX1110" fmla="*/ 1955816 w 9700346"/>
              <a:gd name="connsiteY1110" fmla="*/ 3062179 h 4665835"/>
              <a:gd name="connsiteX1111" fmla="*/ 1965265 w 9700346"/>
              <a:gd name="connsiteY1111" fmla="*/ 3043498 h 4665835"/>
              <a:gd name="connsiteX1112" fmla="*/ 1965265 w 9700346"/>
              <a:gd name="connsiteY1112" fmla="*/ 3026254 h 4665835"/>
              <a:gd name="connsiteX1113" fmla="*/ 1916448 w 9700346"/>
              <a:gd name="connsiteY1113" fmla="*/ 2990329 h 4665835"/>
              <a:gd name="connsiteX1114" fmla="*/ 1925896 w 9700346"/>
              <a:gd name="connsiteY1114" fmla="*/ 2971649 h 4665835"/>
              <a:gd name="connsiteX1115" fmla="*/ 1916448 w 9700346"/>
              <a:gd name="connsiteY1115" fmla="*/ 2935724 h 4665835"/>
              <a:gd name="connsiteX1116" fmla="*/ 1955816 w 9700346"/>
              <a:gd name="connsiteY1116" fmla="*/ 2917044 h 4665835"/>
              <a:gd name="connsiteX1117" fmla="*/ 1976288 w 9700346"/>
              <a:gd name="connsiteY1117" fmla="*/ 2944346 h 4665835"/>
              <a:gd name="connsiteX1118" fmla="*/ 2034554 w 9700346"/>
              <a:gd name="connsiteY1118" fmla="*/ 2917044 h 4665835"/>
              <a:gd name="connsiteX1119" fmla="*/ 2006208 w 9700346"/>
              <a:gd name="connsiteY1119" fmla="*/ 2899800 h 4665835"/>
              <a:gd name="connsiteX1120" fmla="*/ 2006208 w 9700346"/>
              <a:gd name="connsiteY1120" fmla="*/ 2872497 h 4665835"/>
              <a:gd name="connsiteX1121" fmla="*/ 2034554 w 9700346"/>
              <a:gd name="connsiteY1121" fmla="*/ 2835136 h 4665835"/>
              <a:gd name="connsiteX1122" fmla="*/ 2034554 w 9700346"/>
              <a:gd name="connsiteY1122" fmla="*/ 2826514 h 4665835"/>
              <a:gd name="connsiteX1123" fmla="*/ 2015657 w 9700346"/>
              <a:gd name="connsiteY1123" fmla="*/ 2799214 h 4665835"/>
              <a:gd name="connsiteX1124" fmla="*/ 1877082 w 9700346"/>
              <a:gd name="connsiteY1124" fmla="*/ 2845197 h 4665835"/>
              <a:gd name="connsiteX1125" fmla="*/ 1796770 w 9700346"/>
              <a:gd name="connsiteY1125" fmla="*/ 2807834 h 4665835"/>
              <a:gd name="connsiteX1126" fmla="*/ 1658192 w 9700346"/>
              <a:gd name="connsiteY1126" fmla="*/ 2889741 h 4665835"/>
              <a:gd name="connsiteX1127" fmla="*/ 1558983 w 9700346"/>
              <a:gd name="connsiteY1127" fmla="*/ 2935724 h 4665835"/>
              <a:gd name="connsiteX1128" fmla="*/ 1508592 w 9700346"/>
              <a:gd name="connsiteY1128" fmla="*/ 2925666 h 4665835"/>
              <a:gd name="connsiteX1129" fmla="*/ 1478672 w 9700346"/>
              <a:gd name="connsiteY1129" fmla="*/ 2935724 h 4665835"/>
              <a:gd name="connsiteX1130" fmla="*/ 1439306 w 9700346"/>
              <a:gd name="connsiteY1130" fmla="*/ 2935724 h 4665835"/>
              <a:gd name="connsiteX1131" fmla="*/ 1360568 w 9700346"/>
              <a:gd name="connsiteY1131" fmla="*/ 2990329 h 4665835"/>
              <a:gd name="connsiteX1132" fmla="*/ 1360568 w 9700346"/>
              <a:gd name="connsiteY1132" fmla="*/ 3017632 h 4665835"/>
              <a:gd name="connsiteX1133" fmla="*/ 1379466 w 9700346"/>
              <a:gd name="connsiteY1133" fmla="*/ 3026254 h 4665835"/>
              <a:gd name="connsiteX1134" fmla="*/ 1399937 w 9700346"/>
              <a:gd name="connsiteY1134" fmla="*/ 3017632 h 4665835"/>
              <a:gd name="connsiteX1135" fmla="*/ 1409386 w 9700346"/>
              <a:gd name="connsiteY1135" fmla="*/ 3017632 h 4665835"/>
              <a:gd name="connsiteX1136" fmla="*/ 1340097 w 9700346"/>
              <a:gd name="connsiteY1136" fmla="*/ 3070801 h 4665835"/>
              <a:gd name="connsiteX1137" fmla="*/ 1291279 w 9700346"/>
              <a:gd name="connsiteY1137" fmla="*/ 3034876 h 4665835"/>
              <a:gd name="connsiteX1138" fmla="*/ 1250337 w 9700346"/>
              <a:gd name="connsiteY1138" fmla="*/ 2952968 h 4665835"/>
              <a:gd name="connsiteX1139" fmla="*/ 1132233 w 9700346"/>
              <a:gd name="connsiteY1139" fmla="*/ 2889741 h 4665835"/>
              <a:gd name="connsiteX1140" fmla="*/ 1003104 w 9700346"/>
              <a:gd name="connsiteY1140" fmla="*/ 2990329 h 4665835"/>
              <a:gd name="connsiteX1141" fmla="*/ 1003104 w 9700346"/>
              <a:gd name="connsiteY1141" fmla="*/ 3026254 h 4665835"/>
              <a:gd name="connsiteX1142" fmla="*/ 1042473 w 9700346"/>
              <a:gd name="connsiteY1142" fmla="*/ 3026254 h 4665835"/>
              <a:gd name="connsiteX1143" fmla="*/ 1102313 w 9700346"/>
              <a:gd name="connsiteY1143" fmla="*/ 2971649 h 4665835"/>
              <a:gd name="connsiteX1144" fmla="*/ 1121210 w 9700346"/>
              <a:gd name="connsiteY1144" fmla="*/ 2990329 h 4665835"/>
              <a:gd name="connsiteX1145" fmla="*/ 1111762 w 9700346"/>
              <a:gd name="connsiteY1145" fmla="*/ 3026254 h 4665835"/>
              <a:gd name="connsiteX1146" fmla="*/ 1231439 w 9700346"/>
              <a:gd name="connsiteY1146" fmla="*/ 3125403 h 4665835"/>
              <a:gd name="connsiteX1147" fmla="*/ 1280257 w 9700346"/>
              <a:gd name="connsiteY1147" fmla="*/ 3125403 h 4665835"/>
              <a:gd name="connsiteX1148" fmla="*/ 1310177 w 9700346"/>
              <a:gd name="connsiteY1148" fmla="*/ 3108161 h 4665835"/>
              <a:gd name="connsiteX1149" fmla="*/ 1321200 w 9700346"/>
              <a:gd name="connsiteY1149" fmla="*/ 3108161 h 4665835"/>
              <a:gd name="connsiteX1150" fmla="*/ 1321200 w 9700346"/>
              <a:gd name="connsiteY1150" fmla="*/ 3116784 h 4665835"/>
              <a:gd name="connsiteX1151" fmla="*/ 1310177 w 9700346"/>
              <a:gd name="connsiteY1151" fmla="*/ 3134025 h 4665835"/>
              <a:gd name="connsiteX1152" fmla="*/ 1429857 w 9700346"/>
              <a:gd name="connsiteY1152" fmla="*/ 3198689 h 4665835"/>
              <a:gd name="connsiteX1153" fmla="*/ 1450329 w 9700346"/>
              <a:gd name="connsiteY1153" fmla="*/ 3180008 h 4665835"/>
              <a:gd name="connsiteX1154" fmla="*/ 1478672 w 9700346"/>
              <a:gd name="connsiteY1154" fmla="*/ 3225991 h 4665835"/>
              <a:gd name="connsiteX1155" fmla="*/ 1508592 w 9700346"/>
              <a:gd name="connsiteY1155" fmla="*/ 3215933 h 4665835"/>
              <a:gd name="connsiteX1156" fmla="*/ 1519617 w 9700346"/>
              <a:gd name="connsiteY1156" fmla="*/ 3234613 h 4665835"/>
              <a:gd name="connsiteX1157" fmla="*/ 1310177 w 9700346"/>
              <a:gd name="connsiteY1157" fmla="*/ 3270538 h 4665835"/>
              <a:gd name="connsiteX1158" fmla="*/ 1300728 w 9700346"/>
              <a:gd name="connsiteY1158" fmla="*/ 3251858 h 4665835"/>
              <a:gd name="connsiteX1159" fmla="*/ 1399937 w 9700346"/>
              <a:gd name="connsiteY1159" fmla="*/ 3207311 h 4665835"/>
              <a:gd name="connsiteX1160" fmla="*/ 1399937 w 9700346"/>
              <a:gd name="connsiteY1160" fmla="*/ 3198689 h 4665835"/>
              <a:gd name="connsiteX1161" fmla="*/ 1349546 w 9700346"/>
              <a:gd name="connsiteY1161" fmla="*/ 3207311 h 4665835"/>
              <a:gd name="connsiteX1162" fmla="*/ 1181048 w 9700346"/>
              <a:gd name="connsiteY1162" fmla="*/ 3152706 h 4665835"/>
              <a:gd name="connsiteX1163" fmla="*/ 1102313 w 9700346"/>
              <a:gd name="connsiteY1163" fmla="*/ 3225991 h 4665835"/>
              <a:gd name="connsiteX1164" fmla="*/ 1111762 w 9700346"/>
              <a:gd name="connsiteY1164" fmla="*/ 3243236 h 4665835"/>
              <a:gd name="connsiteX1165" fmla="*/ 1132233 w 9700346"/>
              <a:gd name="connsiteY1165" fmla="*/ 3234613 h 4665835"/>
              <a:gd name="connsiteX1166" fmla="*/ 1162153 w 9700346"/>
              <a:gd name="connsiteY1166" fmla="*/ 3251858 h 4665835"/>
              <a:gd name="connsiteX1167" fmla="*/ 1181048 w 9700346"/>
              <a:gd name="connsiteY1167" fmla="*/ 3243236 h 4665835"/>
              <a:gd name="connsiteX1168" fmla="*/ 1210968 w 9700346"/>
              <a:gd name="connsiteY1168" fmla="*/ 3279160 h 4665835"/>
              <a:gd name="connsiteX1169" fmla="*/ 1192073 w 9700346"/>
              <a:gd name="connsiteY1169" fmla="*/ 3325143 h 4665835"/>
              <a:gd name="connsiteX1170" fmla="*/ 1220417 w 9700346"/>
              <a:gd name="connsiteY1170" fmla="*/ 3352446 h 4665835"/>
              <a:gd name="connsiteX1171" fmla="*/ 1291279 w 9700346"/>
              <a:gd name="connsiteY1171" fmla="*/ 3342387 h 4665835"/>
              <a:gd name="connsiteX1172" fmla="*/ 1349546 w 9700346"/>
              <a:gd name="connsiteY1172" fmla="*/ 3369690 h 4665835"/>
              <a:gd name="connsiteX1173" fmla="*/ 1459777 w 9700346"/>
              <a:gd name="connsiteY1173" fmla="*/ 3352446 h 4665835"/>
              <a:gd name="connsiteX1174" fmla="*/ 1469226 w 9700346"/>
              <a:gd name="connsiteY1174" fmla="*/ 3369690 h 4665835"/>
              <a:gd name="connsiteX1175" fmla="*/ 1420408 w 9700346"/>
              <a:gd name="connsiteY1175" fmla="*/ 3388370 h 4665835"/>
              <a:gd name="connsiteX1176" fmla="*/ 1478672 w 9700346"/>
              <a:gd name="connsiteY1176" fmla="*/ 3415673 h 4665835"/>
              <a:gd name="connsiteX1177" fmla="*/ 1499146 w 9700346"/>
              <a:gd name="connsiteY1177" fmla="*/ 3407051 h 4665835"/>
              <a:gd name="connsiteX1178" fmla="*/ 1508592 w 9700346"/>
              <a:gd name="connsiteY1178" fmla="*/ 3407051 h 4665835"/>
              <a:gd name="connsiteX1179" fmla="*/ 1577881 w 9700346"/>
              <a:gd name="connsiteY1179" fmla="*/ 3424293 h 4665835"/>
              <a:gd name="connsiteX1180" fmla="*/ 1628272 w 9700346"/>
              <a:gd name="connsiteY1180" fmla="*/ 3415673 h 4665835"/>
              <a:gd name="connsiteX1181" fmla="*/ 1628272 w 9700346"/>
              <a:gd name="connsiteY1181" fmla="*/ 3434353 h 4665835"/>
              <a:gd name="connsiteX1182" fmla="*/ 1607801 w 9700346"/>
              <a:gd name="connsiteY1182" fmla="*/ 3434353 h 4665835"/>
              <a:gd name="connsiteX1183" fmla="*/ 1607801 w 9700346"/>
              <a:gd name="connsiteY1183" fmla="*/ 3442975 h 4665835"/>
              <a:gd name="connsiteX1184" fmla="*/ 1628272 w 9700346"/>
              <a:gd name="connsiteY1184" fmla="*/ 3442975 h 4665835"/>
              <a:gd name="connsiteX1185" fmla="*/ 1637721 w 9700346"/>
              <a:gd name="connsiteY1185" fmla="*/ 3434353 h 4665835"/>
              <a:gd name="connsiteX1186" fmla="*/ 1667641 w 9700346"/>
              <a:gd name="connsiteY1186" fmla="*/ 3460217 h 4665835"/>
              <a:gd name="connsiteX1187" fmla="*/ 1727481 w 9700346"/>
              <a:gd name="connsiteY1187" fmla="*/ 3451595 h 4665835"/>
              <a:gd name="connsiteX1188" fmla="*/ 1736930 w 9700346"/>
              <a:gd name="connsiteY1188" fmla="*/ 3470278 h 4665835"/>
              <a:gd name="connsiteX1189" fmla="*/ 1736930 w 9700346"/>
              <a:gd name="connsiteY1189" fmla="*/ 3478898 h 4665835"/>
              <a:gd name="connsiteX1190" fmla="*/ 1598352 w 9700346"/>
              <a:gd name="connsiteY1190" fmla="*/ 3497578 h 4665835"/>
              <a:gd name="connsiteX1191" fmla="*/ 1598352 w 9700346"/>
              <a:gd name="connsiteY1191" fmla="*/ 3487520 h 4665835"/>
              <a:gd name="connsiteX1192" fmla="*/ 1519617 w 9700346"/>
              <a:gd name="connsiteY1192" fmla="*/ 3524881 h 4665835"/>
              <a:gd name="connsiteX1193" fmla="*/ 1529066 w 9700346"/>
              <a:gd name="connsiteY1193" fmla="*/ 3524881 h 4665835"/>
              <a:gd name="connsiteX1194" fmla="*/ 1618824 w 9700346"/>
              <a:gd name="connsiteY1194" fmla="*/ 3514822 h 4665835"/>
              <a:gd name="connsiteX1195" fmla="*/ 1628272 w 9700346"/>
              <a:gd name="connsiteY1195" fmla="*/ 3533503 h 4665835"/>
              <a:gd name="connsiteX1196" fmla="*/ 1588904 w 9700346"/>
              <a:gd name="connsiteY1196" fmla="*/ 3588108 h 4665835"/>
              <a:gd name="connsiteX1197" fmla="*/ 1598352 w 9700346"/>
              <a:gd name="connsiteY1197" fmla="*/ 3588108 h 4665835"/>
              <a:gd name="connsiteX1198" fmla="*/ 1707010 w 9700346"/>
              <a:gd name="connsiteY1198" fmla="*/ 3569427 h 4665835"/>
              <a:gd name="connsiteX1199" fmla="*/ 1718033 w 9700346"/>
              <a:gd name="connsiteY1199" fmla="*/ 3596730 h 4665835"/>
              <a:gd name="connsiteX1200" fmla="*/ 1736930 w 9700346"/>
              <a:gd name="connsiteY1200" fmla="*/ 3588108 h 4665835"/>
              <a:gd name="connsiteX1201" fmla="*/ 1757401 w 9700346"/>
              <a:gd name="connsiteY1201" fmla="*/ 3632655 h 4665835"/>
              <a:gd name="connsiteX1202" fmla="*/ 1618824 w 9700346"/>
              <a:gd name="connsiteY1202" fmla="*/ 3723184 h 4665835"/>
              <a:gd name="connsiteX1203" fmla="*/ 1667641 w 9700346"/>
              <a:gd name="connsiteY1203" fmla="*/ 3750484 h 4665835"/>
              <a:gd name="connsiteX1204" fmla="*/ 1787321 w 9700346"/>
              <a:gd name="connsiteY1204" fmla="*/ 3733243 h 4665835"/>
              <a:gd name="connsiteX1205" fmla="*/ 1806219 w 9700346"/>
              <a:gd name="connsiteY1205" fmla="*/ 3741865 h 4665835"/>
              <a:gd name="connsiteX1206" fmla="*/ 1866056 w 9700346"/>
              <a:gd name="connsiteY1206" fmla="*/ 3723184 h 4665835"/>
              <a:gd name="connsiteX1207" fmla="*/ 1895976 w 9700346"/>
              <a:gd name="connsiteY1207" fmla="*/ 3750484 h 4665835"/>
              <a:gd name="connsiteX1208" fmla="*/ 1976288 w 9700346"/>
              <a:gd name="connsiteY1208" fmla="*/ 3741865 h 4665835"/>
              <a:gd name="connsiteX1209" fmla="*/ 2015657 w 9700346"/>
              <a:gd name="connsiteY1209" fmla="*/ 3769165 h 4665835"/>
              <a:gd name="connsiteX1210" fmla="*/ 1916448 w 9700346"/>
              <a:gd name="connsiteY1210" fmla="*/ 3796467 h 4665835"/>
              <a:gd name="connsiteX1211" fmla="*/ 1895976 w 9700346"/>
              <a:gd name="connsiteY1211" fmla="*/ 3796467 h 4665835"/>
              <a:gd name="connsiteX1212" fmla="*/ 1806219 w 9700346"/>
              <a:gd name="connsiteY1212" fmla="*/ 3769165 h 4665835"/>
              <a:gd name="connsiteX1213" fmla="*/ 1558983 w 9700346"/>
              <a:gd name="connsiteY1213" fmla="*/ 3841014 h 4665835"/>
              <a:gd name="connsiteX1214" fmla="*/ 1558983 w 9700346"/>
              <a:gd name="connsiteY1214" fmla="*/ 3851072 h 4665835"/>
              <a:gd name="connsiteX1215" fmla="*/ 1637721 w 9700346"/>
              <a:gd name="connsiteY1215" fmla="*/ 3851072 h 4665835"/>
              <a:gd name="connsiteX1216" fmla="*/ 1707010 w 9700346"/>
              <a:gd name="connsiteY1216" fmla="*/ 3823770 h 4665835"/>
              <a:gd name="connsiteX1217" fmla="*/ 1736930 w 9700346"/>
              <a:gd name="connsiteY1217" fmla="*/ 3841014 h 4665835"/>
              <a:gd name="connsiteX1218" fmla="*/ 1757401 w 9700346"/>
              <a:gd name="connsiteY1218" fmla="*/ 3813712 h 4665835"/>
              <a:gd name="connsiteX1219" fmla="*/ 1787321 w 9700346"/>
              <a:gd name="connsiteY1219" fmla="*/ 3813712 h 4665835"/>
              <a:gd name="connsiteX1220" fmla="*/ 1787321 w 9700346"/>
              <a:gd name="connsiteY1220" fmla="*/ 3832392 h 4665835"/>
              <a:gd name="connsiteX1221" fmla="*/ 1736930 w 9700346"/>
              <a:gd name="connsiteY1221" fmla="*/ 3904241 h 4665835"/>
              <a:gd name="connsiteX1222" fmla="*/ 1727481 w 9700346"/>
              <a:gd name="connsiteY1222" fmla="*/ 3904241 h 4665835"/>
              <a:gd name="connsiteX1223" fmla="*/ 1707010 w 9700346"/>
              <a:gd name="connsiteY1223" fmla="*/ 3895619 h 4665835"/>
              <a:gd name="connsiteX1224" fmla="*/ 1678664 w 9700346"/>
              <a:gd name="connsiteY1224" fmla="*/ 3941602 h 4665835"/>
              <a:gd name="connsiteX1225" fmla="*/ 1688112 w 9700346"/>
              <a:gd name="connsiteY1225" fmla="*/ 3968905 h 4665835"/>
              <a:gd name="connsiteX1226" fmla="*/ 1618824 w 9700346"/>
              <a:gd name="connsiteY1226" fmla="*/ 3994771 h 4665835"/>
              <a:gd name="connsiteX1227" fmla="*/ 1577881 w 9700346"/>
              <a:gd name="connsiteY1227" fmla="*/ 3986149 h 4665835"/>
              <a:gd name="connsiteX1228" fmla="*/ 1558983 w 9700346"/>
              <a:gd name="connsiteY1228" fmla="*/ 3994771 h 4665835"/>
              <a:gd name="connsiteX1229" fmla="*/ 1538512 w 9700346"/>
              <a:gd name="connsiteY1229" fmla="*/ 3986149 h 4665835"/>
              <a:gd name="connsiteX1230" fmla="*/ 1370017 w 9700346"/>
              <a:gd name="connsiteY1230" fmla="*/ 4068057 h 4665835"/>
              <a:gd name="connsiteX1231" fmla="*/ 1330648 w 9700346"/>
              <a:gd name="connsiteY1231" fmla="*/ 4040754 h 4665835"/>
              <a:gd name="connsiteX1232" fmla="*/ 1300728 w 9700346"/>
              <a:gd name="connsiteY1232" fmla="*/ 4049374 h 4665835"/>
              <a:gd name="connsiteX1233" fmla="*/ 1291279 w 9700346"/>
              <a:gd name="connsiteY1233" fmla="*/ 4032132 h 4665835"/>
              <a:gd name="connsiteX1234" fmla="*/ 1210968 w 9700346"/>
              <a:gd name="connsiteY1234" fmla="*/ 4059434 h 4665835"/>
              <a:gd name="connsiteX1235" fmla="*/ 1192073 w 9700346"/>
              <a:gd name="connsiteY1235" fmla="*/ 4049374 h 4665835"/>
              <a:gd name="connsiteX1236" fmla="*/ 1181048 w 9700346"/>
              <a:gd name="connsiteY1236" fmla="*/ 4049374 h 4665835"/>
              <a:gd name="connsiteX1237" fmla="*/ 1151131 w 9700346"/>
              <a:gd name="connsiteY1237" fmla="*/ 4085298 h 4665835"/>
              <a:gd name="connsiteX1238" fmla="*/ 1141682 w 9700346"/>
              <a:gd name="connsiteY1238" fmla="*/ 4085298 h 4665835"/>
              <a:gd name="connsiteX1239" fmla="*/ 1132233 w 9700346"/>
              <a:gd name="connsiteY1239" fmla="*/ 4076676 h 4665835"/>
              <a:gd name="connsiteX1240" fmla="*/ 1111762 w 9700346"/>
              <a:gd name="connsiteY1240" fmla="*/ 4085298 h 4665835"/>
              <a:gd name="connsiteX1241" fmla="*/ 1033024 w 9700346"/>
              <a:gd name="connsiteY1241" fmla="*/ 4059434 h 4665835"/>
              <a:gd name="connsiteX1242" fmla="*/ 952713 w 9700346"/>
              <a:gd name="connsiteY1242" fmla="*/ 4085298 h 4665835"/>
              <a:gd name="connsiteX1243" fmla="*/ 892872 w 9700346"/>
              <a:gd name="connsiteY1243" fmla="*/ 4076676 h 4665835"/>
              <a:gd name="connsiteX1244" fmla="*/ 883424 w 9700346"/>
              <a:gd name="connsiteY1244" fmla="*/ 4076676 h 4665835"/>
              <a:gd name="connsiteX1245" fmla="*/ 844058 w 9700346"/>
              <a:gd name="connsiteY1245" fmla="*/ 4158584 h 4665835"/>
              <a:gd name="connsiteX1246" fmla="*/ 804689 w 9700346"/>
              <a:gd name="connsiteY1246" fmla="*/ 4230433 h 4665835"/>
              <a:gd name="connsiteX1247" fmla="*/ 724377 w 9700346"/>
              <a:gd name="connsiteY1247" fmla="*/ 4230433 h 4665835"/>
              <a:gd name="connsiteX1248" fmla="*/ 664537 w 9700346"/>
              <a:gd name="connsiteY1248" fmla="*/ 4149962 h 4665835"/>
              <a:gd name="connsiteX1249" fmla="*/ 664537 w 9700346"/>
              <a:gd name="connsiteY1249" fmla="*/ 4122659 h 4665835"/>
              <a:gd name="connsiteX1250" fmla="*/ 685009 w 9700346"/>
              <a:gd name="connsiteY1250" fmla="*/ 4095357 h 4665835"/>
              <a:gd name="connsiteX1251" fmla="*/ 685009 w 9700346"/>
              <a:gd name="connsiteY1251" fmla="*/ 4085298 h 4665835"/>
              <a:gd name="connsiteX1252" fmla="*/ 645640 w 9700346"/>
              <a:gd name="connsiteY1252" fmla="*/ 4013451 h 4665835"/>
              <a:gd name="connsiteX1253" fmla="*/ 664537 w 9700346"/>
              <a:gd name="connsiteY1253" fmla="*/ 4004829 h 4665835"/>
              <a:gd name="connsiteX1254" fmla="*/ 615720 w 9700346"/>
              <a:gd name="connsiteY1254" fmla="*/ 3968905 h 4665835"/>
              <a:gd name="connsiteX1255" fmla="*/ 565328 w 9700346"/>
              <a:gd name="connsiteY1255" fmla="*/ 4032132 h 4665835"/>
              <a:gd name="connsiteX1256" fmla="*/ 516513 w 9700346"/>
              <a:gd name="connsiteY1256" fmla="*/ 3986149 h 4665835"/>
              <a:gd name="connsiteX1257" fmla="*/ 496039 w 9700346"/>
              <a:gd name="connsiteY1257" fmla="*/ 3994771 h 4665835"/>
              <a:gd name="connsiteX1258" fmla="*/ 486593 w 9700346"/>
              <a:gd name="connsiteY1258" fmla="*/ 3994771 h 4665835"/>
              <a:gd name="connsiteX1259" fmla="*/ 466122 w 9700346"/>
              <a:gd name="connsiteY1259" fmla="*/ 3977527 h 4665835"/>
              <a:gd name="connsiteX1260" fmla="*/ 466122 w 9700346"/>
              <a:gd name="connsiteY1260" fmla="*/ 3931544 h 4665835"/>
              <a:gd name="connsiteX1261" fmla="*/ 436202 w 9700346"/>
              <a:gd name="connsiteY1261" fmla="*/ 3931544 h 4665835"/>
              <a:gd name="connsiteX1262" fmla="*/ 377936 w 9700346"/>
              <a:gd name="connsiteY1262" fmla="*/ 3968905 h 4665835"/>
              <a:gd name="connsiteX1263" fmla="*/ 267704 w 9700346"/>
              <a:gd name="connsiteY1263" fmla="*/ 3859695 h 4665835"/>
              <a:gd name="connsiteX1264" fmla="*/ 237784 w 9700346"/>
              <a:gd name="connsiteY1264" fmla="*/ 3859695 h 4665835"/>
              <a:gd name="connsiteX1265" fmla="*/ 168498 w 9700346"/>
              <a:gd name="connsiteY1265" fmla="*/ 3977527 h 4665835"/>
              <a:gd name="connsiteX1266" fmla="*/ 138578 w 9700346"/>
              <a:gd name="connsiteY1266" fmla="*/ 3977527 h 4665835"/>
              <a:gd name="connsiteX1267" fmla="*/ 129129 w 9700346"/>
              <a:gd name="connsiteY1267" fmla="*/ 3931544 h 4665835"/>
              <a:gd name="connsiteX1268" fmla="*/ 138578 w 9700346"/>
              <a:gd name="connsiteY1268" fmla="*/ 3931544 h 4665835"/>
              <a:gd name="connsiteX1269" fmla="*/ 89760 w 9700346"/>
              <a:gd name="connsiteY1269" fmla="*/ 3805089 h 4665835"/>
              <a:gd name="connsiteX1270" fmla="*/ 89760 w 9700346"/>
              <a:gd name="connsiteY1270" fmla="*/ 3796467 h 4665835"/>
              <a:gd name="connsiteX1271" fmla="*/ 177944 w 9700346"/>
              <a:gd name="connsiteY1271" fmla="*/ 3642713 h 4665835"/>
              <a:gd name="connsiteX1272" fmla="*/ 237784 w 9700346"/>
              <a:gd name="connsiteY1272" fmla="*/ 3550747 h 4665835"/>
              <a:gd name="connsiteX1273" fmla="*/ 218887 w 9700346"/>
              <a:gd name="connsiteY1273" fmla="*/ 3533503 h 4665835"/>
              <a:gd name="connsiteX1274" fmla="*/ 267704 w 9700346"/>
              <a:gd name="connsiteY1274" fmla="*/ 3487520 h 4665835"/>
              <a:gd name="connsiteX1275" fmla="*/ 237784 w 9700346"/>
              <a:gd name="connsiteY1275" fmla="*/ 3270538 h 4665835"/>
              <a:gd name="connsiteX1276" fmla="*/ 267704 w 9700346"/>
              <a:gd name="connsiteY1276" fmla="*/ 3171386 h 4665835"/>
              <a:gd name="connsiteX1277" fmla="*/ 258255 w 9700346"/>
              <a:gd name="connsiteY1277" fmla="*/ 3152706 h 4665835"/>
              <a:gd name="connsiteX1278" fmla="*/ 258255 w 9700346"/>
              <a:gd name="connsiteY1278" fmla="*/ 3098103 h 4665835"/>
              <a:gd name="connsiteX1279" fmla="*/ 278727 w 9700346"/>
              <a:gd name="connsiteY1279" fmla="*/ 3053556 h 4665835"/>
              <a:gd name="connsiteX1280" fmla="*/ 267704 w 9700346"/>
              <a:gd name="connsiteY1280" fmla="*/ 3043498 h 4665835"/>
              <a:gd name="connsiteX1281" fmla="*/ 278727 w 9700346"/>
              <a:gd name="connsiteY1281" fmla="*/ 2998951 h 4665835"/>
              <a:gd name="connsiteX1282" fmla="*/ 278727 w 9700346"/>
              <a:gd name="connsiteY1282" fmla="*/ 2935724 h 4665835"/>
              <a:gd name="connsiteX1283" fmla="*/ 267704 w 9700346"/>
              <a:gd name="connsiteY1283" fmla="*/ 2917044 h 4665835"/>
              <a:gd name="connsiteX1284" fmla="*/ 288176 w 9700346"/>
              <a:gd name="connsiteY1284" fmla="*/ 2908422 h 4665835"/>
              <a:gd name="connsiteX1285" fmla="*/ 318096 w 9700346"/>
              <a:gd name="connsiteY1285" fmla="*/ 2925666 h 4665835"/>
              <a:gd name="connsiteX1286" fmla="*/ 318096 w 9700346"/>
              <a:gd name="connsiteY1286" fmla="*/ 2935724 h 4665835"/>
              <a:gd name="connsiteX1287" fmla="*/ 297624 w 9700346"/>
              <a:gd name="connsiteY1287" fmla="*/ 2963027 h 4665835"/>
              <a:gd name="connsiteX1288" fmla="*/ 307073 w 9700346"/>
              <a:gd name="connsiteY1288" fmla="*/ 2998951 h 4665835"/>
              <a:gd name="connsiteX1289" fmla="*/ 297624 w 9700346"/>
              <a:gd name="connsiteY1289" fmla="*/ 3007573 h 4665835"/>
              <a:gd name="connsiteX1290" fmla="*/ 318096 w 9700346"/>
              <a:gd name="connsiteY1290" fmla="*/ 3026254 h 4665835"/>
              <a:gd name="connsiteX1291" fmla="*/ 297624 w 9700346"/>
              <a:gd name="connsiteY1291" fmla="*/ 3034876 h 4665835"/>
              <a:gd name="connsiteX1292" fmla="*/ 288176 w 9700346"/>
              <a:gd name="connsiteY1292" fmla="*/ 3026254 h 4665835"/>
              <a:gd name="connsiteX1293" fmla="*/ 278727 w 9700346"/>
              <a:gd name="connsiteY1293" fmla="*/ 3089481 h 4665835"/>
              <a:gd name="connsiteX1294" fmla="*/ 377936 w 9700346"/>
              <a:gd name="connsiteY1294" fmla="*/ 3144086 h 4665835"/>
              <a:gd name="connsiteX1295" fmla="*/ 377936 w 9700346"/>
              <a:gd name="connsiteY1295" fmla="*/ 3125403 h 4665835"/>
              <a:gd name="connsiteX1296" fmla="*/ 348016 w 9700346"/>
              <a:gd name="connsiteY1296" fmla="*/ 3089481 h 4665835"/>
              <a:gd name="connsiteX1297" fmla="*/ 406282 w 9700346"/>
              <a:gd name="connsiteY1297" fmla="*/ 2998951 h 4665835"/>
              <a:gd name="connsiteX1298" fmla="*/ 436202 w 9700346"/>
              <a:gd name="connsiteY1298" fmla="*/ 3034876 h 4665835"/>
              <a:gd name="connsiteX1299" fmla="*/ 456673 w 9700346"/>
              <a:gd name="connsiteY1299" fmla="*/ 3026254 h 4665835"/>
              <a:gd name="connsiteX1300" fmla="*/ 466122 w 9700346"/>
              <a:gd name="connsiteY1300" fmla="*/ 3026254 h 4665835"/>
              <a:gd name="connsiteX1301" fmla="*/ 466122 w 9700346"/>
              <a:gd name="connsiteY1301" fmla="*/ 3034876 h 4665835"/>
              <a:gd name="connsiteX1302" fmla="*/ 406282 w 9700346"/>
              <a:gd name="connsiteY1302" fmla="*/ 3070801 h 4665835"/>
              <a:gd name="connsiteX1303" fmla="*/ 406282 w 9700346"/>
              <a:gd name="connsiteY1303" fmla="*/ 3098103 h 4665835"/>
              <a:gd name="connsiteX1304" fmla="*/ 426753 w 9700346"/>
              <a:gd name="connsiteY1304" fmla="*/ 3098103 h 4665835"/>
              <a:gd name="connsiteX1305" fmla="*/ 426753 w 9700346"/>
              <a:gd name="connsiteY1305" fmla="*/ 3116784 h 4665835"/>
              <a:gd name="connsiteX1306" fmla="*/ 417305 w 9700346"/>
              <a:gd name="connsiteY1306" fmla="*/ 3134025 h 4665835"/>
              <a:gd name="connsiteX1307" fmla="*/ 436202 w 9700346"/>
              <a:gd name="connsiteY1307" fmla="*/ 3144086 h 4665835"/>
              <a:gd name="connsiteX1308" fmla="*/ 496039 w 9700346"/>
              <a:gd name="connsiteY1308" fmla="*/ 3043498 h 4665835"/>
              <a:gd name="connsiteX1309" fmla="*/ 486593 w 9700346"/>
              <a:gd name="connsiteY1309" fmla="*/ 3026254 h 4665835"/>
              <a:gd name="connsiteX1310" fmla="*/ 486593 w 9700346"/>
              <a:gd name="connsiteY1310" fmla="*/ 3007573 h 4665835"/>
              <a:gd name="connsiteX1311" fmla="*/ 507065 w 9700346"/>
              <a:gd name="connsiteY1311" fmla="*/ 2990329 h 4665835"/>
              <a:gd name="connsiteX1312" fmla="*/ 555880 w 9700346"/>
              <a:gd name="connsiteY1312" fmla="*/ 2998951 h 4665835"/>
              <a:gd name="connsiteX1313" fmla="*/ 595248 w 9700346"/>
              <a:gd name="connsiteY1313" fmla="*/ 2935724 h 4665835"/>
              <a:gd name="connsiteX1314" fmla="*/ 625168 w 9700346"/>
              <a:gd name="connsiteY1314" fmla="*/ 2990329 h 4665835"/>
              <a:gd name="connsiteX1315" fmla="*/ 615720 w 9700346"/>
              <a:gd name="connsiteY1315" fmla="*/ 3017632 h 4665835"/>
              <a:gd name="connsiteX1316" fmla="*/ 625168 w 9700346"/>
              <a:gd name="connsiteY1316" fmla="*/ 3053556 h 4665835"/>
              <a:gd name="connsiteX1317" fmla="*/ 606271 w 9700346"/>
              <a:gd name="connsiteY1317" fmla="*/ 3070801 h 4665835"/>
              <a:gd name="connsiteX1318" fmla="*/ 636191 w 9700346"/>
              <a:gd name="connsiteY1318" fmla="*/ 3098103 h 4665835"/>
              <a:gd name="connsiteX1319" fmla="*/ 664537 w 9700346"/>
              <a:gd name="connsiteY1319" fmla="*/ 3098103 h 4665835"/>
              <a:gd name="connsiteX1320" fmla="*/ 933815 w 9700346"/>
              <a:gd name="connsiteY1320" fmla="*/ 2917044 h 4665835"/>
              <a:gd name="connsiteX1321" fmla="*/ 963735 w 9700346"/>
              <a:gd name="connsiteY1321" fmla="*/ 2889741 h 4665835"/>
              <a:gd name="connsiteX1322" fmla="*/ 963735 w 9700346"/>
              <a:gd name="connsiteY1322" fmla="*/ 2862439 h 4665835"/>
              <a:gd name="connsiteX1323" fmla="*/ 933815 w 9700346"/>
              <a:gd name="connsiteY1323" fmla="*/ 2845197 h 4665835"/>
              <a:gd name="connsiteX1324" fmla="*/ 933815 w 9700346"/>
              <a:gd name="connsiteY1324" fmla="*/ 2835136 h 4665835"/>
              <a:gd name="connsiteX1325" fmla="*/ 1042473 w 9700346"/>
              <a:gd name="connsiteY1325" fmla="*/ 2754667 h 4665835"/>
              <a:gd name="connsiteX1326" fmla="*/ 1162153 w 9700346"/>
              <a:gd name="connsiteY1326" fmla="*/ 2681382 h 4665835"/>
              <a:gd name="connsiteX1327" fmla="*/ 1192073 w 9700346"/>
              <a:gd name="connsiteY1327" fmla="*/ 2691440 h 4665835"/>
              <a:gd name="connsiteX1328" fmla="*/ 1192073 w 9700346"/>
              <a:gd name="connsiteY1328" fmla="*/ 2681382 h 4665835"/>
              <a:gd name="connsiteX1329" fmla="*/ 1210968 w 9700346"/>
              <a:gd name="connsiteY1329" fmla="*/ 2691440 h 4665835"/>
              <a:gd name="connsiteX1330" fmla="*/ 1220417 w 9700346"/>
              <a:gd name="connsiteY1330" fmla="*/ 2691440 h 4665835"/>
              <a:gd name="connsiteX1331" fmla="*/ 1300728 w 9700346"/>
              <a:gd name="connsiteY1331" fmla="*/ 2654079 h 4665835"/>
              <a:gd name="connsiteX1332" fmla="*/ 1291279 w 9700346"/>
              <a:gd name="connsiteY1332" fmla="*/ 2636835 h 4665835"/>
              <a:gd name="connsiteX1333" fmla="*/ 1291279 w 9700346"/>
              <a:gd name="connsiteY1333" fmla="*/ 2626777 h 4665835"/>
              <a:gd name="connsiteX1334" fmla="*/ 1399937 w 9700346"/>
              <a:gd name="connsiteY1334" fmla="*/ 2554927 h 4665835"/>
              <a:gd name="connsiteX1335" fmla="*/ 1459777 w 9700346"/>
              <a:gd name="connsiteY1335" fmla="*/ 2527625 h 4665835"/>
              <a:gd name="connsiteX1336" fmla="*/ 1499146 w 9700346"/>
              <a:gd name="connsiteY1336" fmla="*/ 2546308 h 4665835"/>
              <a:gd name="connsiteX1337" fmla="*/ 1529066 w 9700346"/>
              <a:gd name="connsiteY1337" fmla="*/ 2536247 h 4665835"/>
              <a:gd name="connsiteX1338" fmla="*/ 1529066 w 9700346"/>
              <a:gd name="connsiteY1338" fmla="*/ 2546308 h 4665835"/>
              <a:gd name="connsiteX1339" fmla="*/ 1637721 w 9700346"/>
              <a:gd name="connsiteY1339" fmla="*/ 2473022 h 4665835"/>
              <a:gd name="connsiteX1340" fmla="*/ 1538512 w 9700346"/>
              <a:gd name="connsiteY1340" fmla="*/ 2391114 h 4665835"/>
              <a:gd name="connsiteX1341" fmla="*/ 1508592 w 9700346"/>
              <a:gd name="connsiteY1341" fmla="*/ 2391114 h 4665835"/>
              <a:gd name="connsiteX1342" fmla="*/ 1508592 w 9700346"/>
              <a:gd name="connsiteY1342" fmla="*/ 2382492 h 4665835"/>
              <a:gd name="connsiteX1343" fmla="*/ 1707010 w 9700346"/>
              <a:gd name="connsiteY1343" fmla="*/ 2300585 h 4665835"/>
              <a:gd name="connsiteX1344" fmla="*/ 1777873 w 9700346"/>
              <a:gd name="connsiteY1344" fmla="*/ 2264660 h 4665835"/>
              <a:gd name="connsiteX1345" fmla="*/ 1796770 w 9700346"/>
              <a:gd name="connsiteY1345" fmla="*/ 2264660 h 4665835"/>
              <a:gd name="connsiteX1346" fmla="*/ 1796770 w 9700346"/>
              <a:gd name="connsiteY1346" fmla="*/ 2274718 h 4665835"/>
              <a:gd name="connsiteX1347" fmla="*/ 1757401 w 9700346"/>
              <a:gd name="connsiteY1347" fmla="*/ 2319265 h 4665835"/>
              <a:gd name="connsiteX1348" fmla="*/ 1757401 w 9700346"/>
              <a:gd name="connsiteY1348" fmla="*/ 2327887 h 4665835"/>
              <a:gd name="connsiteX1349" fmla="*/ 1955816 w 9700346"/>
              <a:gd name="connsiteY1349" fmla="*/ 2283341 h 4665835"/>
              <a:gd name="connsiteX1350" fmla="*/ 2084945 w 9700346"/>
              <a:gd name="connsiteY1350" fmla="*/ 2237358 h 4665835"/>
              <a:gd name="connsiteX1351" fmla="*/ 2094394 w 9700346"/>
              <a:gd name="connsiteY1351" fmla="*/ 2247416 h 4665835"/>
              <a:gd name="connsiteX1352" fmla="*/ 2352650 w 9700346"/>
              <a:gd name="connsiteY1352" fmla="*/ 2174133 h 4665835"/>
              <a:gd name="connsiteX1353" fmla="*/ 2382570 w 9700346"/>
              <a:gd name="connsiteY1353" fmla="*/ 2165511 h 4665835"/>
              <a:gd name="connsiteX1354" fmla="*/ 2403041 w 9700346"/>
              <a:gd name="connsiteY1354" fmla="*/ 2182752 h 4665835"/>
              <a:gd name="connsiteX1355" fmla="*/ 2382570 w 9700346"/>
              <a:gd name="connsiteY1355" fmla="*/ 2201435 h 4665835"/>
              <a:gd name="connsiteX1356" fmla="*/ 2968369 w 9700346"/>
              <a:gd name="connsiteY1356" fmla="*/ 2156889 h 4665835"/>
              <a:gd name="connsiteX1357" fmla="*/ 2949472 w 9700346"/>
              <a:gd name="connsiteY1357" fmla="*/ 2174133 h 4665835"/>
              <a:gd name="connsiteX1358" fmla="*/ 2958920 w 9700346"/>
              <a:gd name="connsiteY1358" fmla="*/ 2174133 h 4665835"/>
              <a:gd name="connsiteX1359" fmla="*/ 2977818 w 9700346"/>
              <a:gd name="connsiteY1359" fmla="*/ 2156889 h 4665835"/>
              <a:gd name="connsiteX1360" fmla="*/ 2015657 w 9700346"/>
              <a:gd name="connsiteY1360" fmla="*/ 2146830 h 4665835"/>
              <a:gd name="connsiteX1361" fmla="*/ 2025105 w 9700346"/>
              <a:gd name="connsiteY1361" fmla="*/ 2165511 h 4665835"/>
              <a:gd name="connsiteX1362" fmla="*/ 2006208 w 9700346"/>
              <a:gd name="connsiteY1362" fmla="*/ 2182752 h 4665835"/>
              <a:gd name="connsiteX1363" fmla="*/ 1985737 w 9700346"/>
              <a:gd name="connsiteY1363" fmla="*/ 2165511 h 4665835"/>
              <a:gd name="connsiteX1364" fmla="*/ 1985737 w 9700346"/>
              <a:gd name="connsiteY1364" fmla="*/ 2156889 h 4665835"/>
              <a:gd name="connsiteX1365" fmla="*/ 2015657 w 9700346"/>
              <a:gd name="connsiteY1365" fmla="*/ 2146830 h 4665835"/>
              <a:gd name="connsiteX1366" fmla="*/ 3058129 w 9700346"/>
              <a:gd name="connsiteY1366" fmla="*/ 2119528 h 4665835"/>
              <a:gd name="connsiteX1367" fmla="*/ 3058129 w 9700346"/>
              <a:gd name="connsiteY1367" fmla="*/ 2129586 h 4665835"/>
              <a:gd name="connsiteX1368" fmla="*/ 3067578 w 9700346"/>
              <a:gd name="connsiteY1368" fmla="*/ 2156889 h 4665835"/>
              <a:gd name="connsiteX1369" fmla="*/ 3077027 w 9700346"/>
              <a:gd name="connsiteY1369" fmla="*/ 2156889 h 4665835"/>
              <a:gd name="connsiteX1370" fmla="*/ 3077027 w 9700346"/>
              <a:gd name="connsiteY1370" fmla="*/ 2146830 h 4665835"/>
              <a:gd name="connsiteX1371" fmla="*/ 3067578 w 9700346"/>
              <a:gd name="connsiteY1371" fmla="*/ 2119528 h 4665835"/>
              <a:gd name="connsiteX1372" fmla="*/ 2511699 w 9700346"/>
              <a:gd name="connsiteY1372" fmla="*/ 2047678 h 4665835"/>
              <a:gd name="connsiteX1373" fmla="*/ 2521145 w 9700346"/>
              <a:gd name="connsiteY1373" fmla="*/ 2047678 h 4665835"/>
              <a:gd name="connsiteX1374" fmla="*/ 2541616 w 9700346"/>
              <a:gd name="connsiteY1374" fmla="*/ 2074981 h 4665835"/>
              <a:gd name="connsiteX1375" fmla="*/ 2472330 w 9700346"/>
              <a:gd name="connsiteY1375" fmla="*/ 2119528 h 4665835"/>
              <a:gd name="connsiteX1376" fmla="*/ 2451858 w 9700346"/>
              <a:gd name="connsiteY1376" fmla="*/ 2092225 h 4665835"/>
              <a:gd name="connsiteX1377" fmla="*/ 2511699 w 9700346"/>
              <a:gd name="connsiteY1377" fmla="*/ 2047678 h 4665835"/>
              <a:gd name="connsiteX1378" fmla="*/ 1062944 w 9700346"/>
              <a:gd name="connsiteY1378" fmla="*/ 2028998 h 4665835"/>
              <a:gd name="connsiteX1379" fmla="*/ 1033024 w 9700346"/>
              <a:gd name="connsiteY1379" fmla="*/ 2083603 h 4665835"/>
              <a:gd name="connsiteX1380" fmla="*/ 1042473 w 9700346"/>
              <a:gd name="connsiteY1380" fmla="*/ 2083603 h 4665835"/>
              <a:gd name="connsiteX1381" fmla="*/ 1132233 w 9700346"/>
              <a:gd name="connsiteY1381" fmla="*/ 2056301 h 4665835"/>
              <a:gd name="connsiteX1382" fmla="*/ 1132233 w 9700346"/>
              <a:gd name="connsiteY1382" fmla="*/ 2039056 h 4665835"/>
              <a:gd name="connsiteX1383" fmla="*/ 1121210 w 9700346"/>
              <a:gd name="connsiteY1383" fmla="*/ 2039056 h 4665835"/>
              <a:gd name="connsiteX1384" fmla="*/ 1072393 w 9700346"/>
              <a:gd name="connsiteY1384" fmla="*/ 2047678 h 4665835"/>
              <a:gd name="connsiteX1385" fmla="*/ 1072393 w 9700346"/>
              <a:gd name="connsiteY1385" fmla="*/ 2028998 h 4665835"/>
              <a:gd name="connsiteX1386" fmla="*/ 576351 w 9700346"/>
              <a:gd name="connsiteY1386" fmla="*/ 2011754 h 4665835"/>
              <a:gd name="connsiteX1387" fmla="*/ 595248 w 9700346"/>
              <a:gd name="connsiteY1387" fmla="*/ 2020376 h 4665835"/>
              <a:gd name="connsiteX1388" fmla="*/ 615720 w 9700346"/>
              <a:gd name="connsiteY1388" fmla="*/ 2011754 h 4665835"/>
              <a:gd name="connsiteX1389" fmla="*/ 625168 w 9700346"/>
              <a:gd name="connsiteY1389" fmla="*/ 2056301 h 4665835"/>
              <a:gd name="connsiteX1390" fmla="*/ 565328 w 9700346"/>
              <a:gd name="connsiteY1390" fmla="*/ 2119528 h 4665835"/>
              <a:gd name="connsiteX1391" fmla="*/ 546431 w 9700346"/>
              <a:gd name="connsiteY1391" fmla="*/ 2129586 h 4665835"/>
              <a:gd name="connsiteX1392" fmla="*/ 525959 w 9700346"/>
              <a:gd name="connsiteY1392" fmla="*/ 2102283 h 4665835"/>
              <a:gd name="connsiteX1393" fmla="*/ 525959 w 9700346"/>
              <a:gd name="connsiteY1393" fmla="*/ 2092225 h 4665835"/>
              <a:gd name="connsiteX1394" fmla="*/ 576351 w 9700346"/>
              <a:gd name="connsiteY1394" fmla="*/ 2011754 h 4665835"/>
              <a:gd name="connsiteX1395" fmla="*/ 1051921 w 9700346"/>
              <a:gd name="connsiteY1395" fmla="*/ 1993073 h 4665835"/>
              <a:gd name="connsiteX1396" fmla="*/ 1033024 w 9700346"/>
              <a:gd name="connsiteY1396" fmla="*/ 2011754 h 4665835"/>
              <a:gd name="connsiteX1397" fmla="*/ 1033024 w 9700346"/>
              <a:gd name="connsiteY1397" fmla="*/ 2020376 h 4665835"/>
              <a:gd name="connsiteX1398" fmla="*/ 1051921 w 9700346"/>
              <a:gd name="connsiteY1398" fmla="*/ 2001695 h 4665835"/>
              <a:gd name="connsiteX1399" fmla="*/ 1409386 w 9700346"/>
              <a:gd name="connsiteY1399" fmla="*/ 1974393 h 4665835"/>
              <a:gd name="connsiteX1400" fmla="*/ 1390488 w 9700346"/>
              <a:gd name="connsiteY1400" fmla="*/ 1993073 h 4665835"/>
              <a:gd name="connsiteX1401" fmla="*/ 1409386 w 9700346"/>
              <a:gd name="connsiteY1401" fmla="*/ 2001695 h 4665835"/>
              <a:gd name="connsiteX1402" fmla="*/ 1420408 w 9700346"/>
              <a:gd name="connsiteY1402" fmla="*/ 1974393 h 4665835"/>
              <a:gd name="connsiteX1403" fmla="*/ 3136867 w 9700346"/>
              <a:gd name="connsiteY1403" fmla="*/ 1948527 h 4665835"/>
              <a:gd name="connsiteX1404" fmla="*/ 3106947 w 9700346"/>
              <a:gd name="connsiteY1404" fmla="*/ 2011754 h 4665835"/>
              <a:gd name="connsiteX1405" fmla="*/ 3147889 w 9700346"/>
              <a:gd name="connsiteY1405" fmla="*/ 2028998 h 4665835"/>
              <a:gd name="connsiteX1406" fmla="*/ 3157338 w 9700346"/>
              <a:gd name="connsiteY1406" fmla="*/ 2028998 h 4665835"/>
              <a:gd name="connsiteX1407" fmla="*/ 3157338 w 9700346"/>
              <a:gd name="connsiteY1407" fmla="*/ 2011754 h 4665835"/>
              <a:gd name="connsiteX1408" fmla="*/ 3147889 w 9700346"/>
              <a:gd name="connsiteY1408" fmla="*/ 2001695 h 4665835"/>
              <a:gd name="connsiteX1409" fmla="*/ 3166787 w 9700346"/>
              <a:gd name="connsiteY1409" fmla="*/ 2001695 h 4665835"/>
              <a:gd name="connsiteX1410" fmla="*/ 3166787 w 9700346"/>
              <a:gd name="connsiteY1410" fmla="*/ 1984451 h 4665835"/>
              <a:gd name="connsiteX1411" fmla="*/ 3147889 w 9700346"/>
              <a:gd name="connsiteY1411" fmla="*/ 1948527 h 4665835"/>
              <a:gd name="connsiteX1412" fmla="*/ 1360568 w 9700346"/>
              <a:gd name="connsiteY1412" fmla="*/ 1938468 h 4665835"/>
              <a:gd name="connsiteX1413" fmla="*/ 1360568 w 9700346"/>
              <a:gd name="connsiteY1413" fmla="*/ 1957149 h 4665835"/>
              <a:gd name="connsiteX1414" fmla="*/ 1390488 w 9700346"/>
              <a:gd name="connsiteY1414" fmla="*/ 1948527 h 4665835"/>
              <a:gd name="connsiteX1415" fmla="*/ 1390488 w 9700346"/>
              <a:gd name="connsiteY1415" fmla="*/ 1938468 h 4665835"/>
              <a:gd name="connsiteX1416" fmla="*/ 1478672 w 9700346"/>
              <a:gd name="connsiteY1416" fmla="*/ 1883863 h 4665835"/>
              <a:gd name="connsiteX1417" fmla="*/ 1450329 w 9700346"/>
              <a:gd name="connsiteY1417" fmla="*/ 1893924 h 4665835"/>
              <a:gd name="connsiteX1418" fmla="*/ 1450329 w 9700346"/>
              <a:gd name="connsiteY1418" fmla="*/ 1902544 h 4665835"/>
              <a:gd name="connsiteX1419" fmla="*/ 1478672 w 9700346"/>
              <a:gd name="connsiteY1419" fmla="*/ 1902544 h 4665835"/>
              <a:gd name="connsiteX1420" fmla="*/ 1151131 w 9700346"/>
              <a:gd name="connsiteY1420" fmla="*/ 1883863 h 4665835"/>
              <a:gd name="connsiteX1421" fmla="*/ 1132233 w 9700346"/>
              <a:gd name="connsiteY1421" fmla="*/ 1902544 h 4665835"/>
              <a:gd name="connsiteX1422" fmla="*/ 1151131 w 9700346"/>
              <a:gd name="connsiteY1422" fmla="*/ 1921227 h 4665835"/>
              <a:gd name="connsiteX1423" fmla="*/ 1162153 w 9700346"/>
              <a:gd name="connsiteY1423" fmla="*/ 1902544 h 4665835"/>
              <a:gd name="connsiteX1424" fmla="*/ 1162153 w 9700346"/>
              <a:gd name="connsiteY1424" fmla="*/ 1883863 h 4665835"/>
              <a:gd name="connsiteX1425" fmla="*/ 724377 w 9700346"/>
              <a:gd name="connsiteY1425" fmla="*/ 1830697 h 4665835"/>
              <a:gd name="connsiteX1426" fmla="*/ 685009 w 9700346"/>
              <a:gd name="connsiteY1426" fmla="*/ 1893924 h 4665835"/>
              <a:gd name="connsiteX1427" fmla="*/ 724377 w 9700346"/>
              <a:gd name="connsiteY1427" fmla="*/ 1902544 h 4665835"/>
              <a:gd name="connsiteX1428" fmla="*/ 754297 w 9700346"/>
              <a:gd name="connsiteY1428" fmla="*/ 1830697 h 4665835"/>
              <a:gd name="connsiteX1429" fmla="*/ 1895976 w 9700346"/>
              <a:gd name="connsiteY1429" fmla="*/ 1812016 h 4665835"/>
              <a:gd name="connsiteX1430" fmla="*/ 1817241 w 9700346"/>
              <a:gd name="connsiteY1430" fmla="*/ 1856561 h 4665835"/>
              <a:gd name="connsiteX1431" fmla="*/ 1916448 w 9700346"/>
              <a:gd name="connsiteY1431" fmla="*/ 1911166 h 4665835"/>
              <a:gd name="connsiteX1432" fmla="*/ 1935345 w 9700346"/>
              <a:gd name="connsiteY1432" fmla="*/ 1911166 h 4665835"/>
              <a:gd name="connsiteX1433" fmla="*/ 1935345 w 9700346"/>
              <a:gd name="connsiteY1433" fmla="*/ 1830697 h 4665835"/>
              <a:gd name="connsiteX1434" fmla="*/ 1895976 w 9700346"/>
              <a:gd name="connsiteY1434" fmla="*/ 1812016 h 4665835"/>
              <a:gd name="connsiteX1435" fmla="*/ 754297 w 9700346"/>
              <a:gd name="connsiteY1435" fmla="*/ 1740167 h 4665835"/>
              <a:gd name="connsiteX1436" fmla="*/ 754297 w 9700346"/>
              <a:gd name="connsiteY1436" fmla="*/ 1748789 h 4665835"/>
              <a:gd name="connsiteX1437" fmla="*/ 763746 w 9700346"/>
              <a:gd name="connsiteY1437" fmla="*/ 1766033 h 4665835"/>
              <a:gd name="connsiteX1438" fmla="*/ 754297 w 9700346"/>
              <a:gd name="connsiteY1438" fmla="*/ 1803394 h 4665835"/>
              <a:gd name="connsiteX1439" fmla="*/ 763746 w 9700346"/>
              <a:gd name="connsiteY1439" fmla="*/ 1803394 h 4665835"/>
              <a:gd name="connsiteX1440" fmla="*/ 784217 w 9700346"/>
              <a:gd name="connsiteY1440" fmla="*/ 1784714 h 4665835"/>
              <a:gd name="connsiteX1441" fmla="*/ 784217 w 9700346"/>
              <a:gd name="connsiteY1441" fmla="*/ 1757411 h 4665835"/>
              <a:gd name="connsiteX1442" fmla="*/ 763746 w 9700346"/>
              <a:gd name="connsiteY1442" fmla="*/ 1740167 h 4665835"/>
              <a:gd name="connsiteX1443" fmla="*/ 3395122 w 9700346"/>
              <a:gd name="connsiteY1443" fmla="*/ 1694184 h 4665835"/>
              <a:gd name="connsiteX1444" fmla="*/ 3475433 w 9700346"/>
              <a:gd name="connsiteY1444" fmla="*/ 1776092 h 4665835"/>
              <a:gd name="connsiteX1445" fmla="*/ 3634480 w 9700346"/>
              <a:gd name="connsiteY1445" fmla="*/ 1911166 h 4665835"/>
              <a:gd name="connsiteX1446" fmla="*/ 3653377 w 9700346"/>
              <a:gd name="connsiteY1446" fmla="*/ 1893924 h 4665835"/>
              <a:gd name="connsiteX1447" fmla="*/ 3703769 w 9700346"/>
              <a:gd name="connsiteY1447" fmla="*/ 1948527 h 4665835"/>
              <a:gd name="connsiteX1448" fmla="*/ 3722666 w 9700346"/>
              <a:gd name="connsiteY1448" fmla="*/ 1938468 h 4665835"/>
              <a:gd name="connsiteX1449" fmla="*/ 3842346 w 9700346"/>
              <a:gd name="connsiteY1449" fmla="*/ 2102283 h 4665835"/>
              <a:gd name="connsiteX1450" fmla="*/ 3941553 w 9700346"/>
              <a:gd name="connsiteY1450" fmla="*/ 2264660 h 4665835"/>
              <a:gd name="connsiteX1451" fmla="*/ 3991944 w 9700346"/>
              <a:gd name="connsiteY1451" fmla="*/ 2300585 h 4665835"/>
              <a:gd name="connsiteX1452" fmla="*/ 3980921 w 9700346"/>
              <a:gd name="connsiteY1452" fmla="*/ 2310643 h 4665835"/>
              <a:gd name="connsiteX1453" fmla="*/ 4001393 w 9700346"/>
              <a:gd name="connsiteY1453" fmla="*/ 2327887 h 4665835"/>
              <a:gd name="connsiteX1454" fmla="*/ 4001393 w 9700346"/>
              <a:gd name="connsiteY1454" fmla="*/ 2391114 h 4665835"/>
              <a:gd name="connsiteX1455" fmla="*/ 3980921 w 9700346"/>
              <a:gd name="connsiteY1455" fmla="*/ 2473022 h 4665835"/>
              <a:gd name="connsiteX1456" fmla="*/ 4130522 w 9700346"/>
              <a:gd name="connsiteY1456" fmla="*/ 2527625 h 4665835"/>
              <a:gd name="connsiteX1457" fmla="*/ 4160442 w 9700346"/>
              <a:gd name="connsiteY1457" fmla="*/ 2527625 h 4665835"/>
              <a:gd name="connsiteX1458" fmla="*/ 4259648 w 9700346"/>
              <a:gd name="connsiteY1458" fmla="*/ 2519005 h 4665835"/>
              <a:gd name="connsiteX1459" fmla="*/ 4269097 w 9700346"/>
              <a:gd name="connsiteY1459" fmla="*/ 2536247 h 4665835"/>
              <a:gd name="connsiteX1460" fmla="*/ 4209257 w 9700346"/>
              <a:gd name="connsiteY1460" fmla="*/ 2590852 h 4665835"/>
              <a:gd name="connsiteX1461" fmla="*/ 4220282 w 9700346"/>
              <a:gd name="connsiteY1461" fmla="*/ 2609532 h 4665835"/>
              <a:gd name="connsiteX1462" fmla="*/ 4110050 w 9700346"/>
              <a:gd name="connsiteY1462" fmla="*/ 2654079 h 4665835"/>
              <a:gd name="connsiteX1463" fmla="*/ 4100602 w 9700346"/>
              <a:gd name="connsiteY1463" fmla="*/ 2672760 h 4665835"/>
              <a:gd name="connsiteX1464" fmla="*/ 4100602 w 9700346"/>
              <a:gd name="connsiteY1464" fmla="*/ 2691440 h 4665835"/>
              <a:gd name="connsiteX1465" fmla="*/ 4139970 w 9700346"/>
              <a:gd name="connsiteY1465" fmla="*/ 2727365 h 4665835"/>
              <a:gd name="connsiteX1466" fmla="*/ 4289568 w 9700346"/>
              <a:gd name="connsiteY1466" fmla="*/ 2636835 h 4665835"/>
              <a:gd name="connsiteX1467" fmla="*/ 4377754 w 9700346"/>
              <a:gd name="connsiteY1467" fmla="*/ 2664137 h 4665835"/>
              <a:gd name="connsiteX1468" fmla="*/ 4398226 w 9700346"/>
              <a:gd name="connsiteY1468" fmla="*/ 2654079 h 4665835"/>
              <a:gd name="connsiteX1469" fmla="*/ 4626561 w 9700346"/>
              <a:gd name="connsiteY1469" fmla="*/ 2727365 h 4665835"/>
              <a:gd name="connsiteX1470" fmla="*/ 4676952 w 9700346"/>
              <a:gd name="connsiteY1470" fmla="*/ 2754667 h 4665835"/>
              <a:gd name="connsiteX1471" fmla="*/ 4815530 w 9700346"/>
              <a:gd name="connsiteY1471" fmla="*/ 2717306 h 4665835"/>
              <a:gd name="connsiteX1472" fmla="*/ 4954105 w 9700346"/>
              <a:gd name="connsiteY1472" fmla="*/ 2672760 h 4665835"/>
              <a:gd name="connsiteX1473" fmla="*/ 4984025 w 9700346"/>
              <a:gd name="connsiteY1473" fmla="*/ 2681382 h 4665835"/>
              <a:gd name="connsiteX1474" fmla="*/ 4984025 w 9700346"/>
              <a:gd name="connsiteY1474" fmla="*/ 2664137 h 4665835"/>
              <a:gd name="connsiteX1475" fmla="*/ 4963554 w 9700346"/>
              <a:gd name="connsiteY1475" fmla="*/ 2636835 h 4665835"/>
              <a:gd name="connsiteX1476" fmla="*/ 4944656 w 9700346"/>
              <a:gd name="connsiteY1476" fmla="*/ 2645457 h 4665835"/>
              <a:gd name="connsiteX1477" fmla="*/ 4884816 w 9700346"/>
              <a:gd name="connsiteY1477" fmla="*/ 2636835 h 4665835"/>
              <a:gd name="connsiteX1478" fmla="*/ 4824979 w 9700346"/>
              <a:gd name="connsiteY1478" fmla="*/ 2645457 h 4665835"/>
              <a:gd name="connsiteX1479" fmla="*/ 4815530 w 9700346"/>
              <a:gd name="connsiteY1479" fmla="*/ 2626777 h 4665835"/>
              <a:gd name="connsiteX1480" fmla="*/ 4795059 w 9700346"/>
              <a:gd name="connsiteY1480" fmla="*/ 2636835 h 4665835"/>
              <a:gd name="connsiteX1481" fmla="*/ 4746241 w 9700346"/>
              <a:gd name="connsiteY1481" fmla="*/ 2582230 h 4665835"/>
              <a:gd name="connsiteX1482" fmla="*/ 4746241 w 9700346"/>
              <a:gd name="connsiteY1482" fmla="*/ 2546308 h 4665835"/>
              <a:gd name="connsiteX1483" fmla="*/ 4755690 w 9700346"/>
              <a:gd name="connsiteY1483" fmla="*/ 2546308 h 4665835"/>
              <a:gd name="connsiteX1484" fmla="*/ 4785610 w 9700346"/>
              <a:gd name="connsiteY1484" fmla="*/ 2563549 h 4665835"/>
              <a:gd name="connsiteX1485" fmla="*/ 4815530 w 9700346"/>
              <a:gd name="connsiteY1485" fmla="*/ 2563549 h 4665835"/>
              <a:gd name="connsiteX1486" fmla="*/ 5113154 w 9700346"/>
              <a:gd name="connsiteY1486" fmla="*/ 2573608 h 4665835"/>
              <a:gd name="connsiteX1487" fmla="*/ 5291098 w 9700346"/>
              <a:gd name="connsiteY1487" fmla="*/ 2626777 h 4665835"/>
              <a:gd name="connsiteX1488" fmla="*/ 5302121 w 9700346"/>
              <a:gd name="connsiteY1488" fmla="*/ 2626777 h 4665835"/>
              <a:gd name="connsiteX1489" fmla="*/ 5321018 w 9700346"/>
              <a:gd name="connsiteY1489" fmla="*/ 2618154 h 4665835"/>
              <a:gd name="connsiteX1490" fmla="*/ 5361961 w 9700346"/>
              <a:gd name="connsiteY1490" fmla="*/ 2626777 h 4665835"/>
              <a:gd name="connsiteX1491" fmla="*/ 5361961 w 9700346"/>
              <a:gd name="connsiteY1491" fmla="*/ 2609532 h 4665835"/>
              <a:gd name="connsiteX1492" fmla="*/ 5391881 w 9700346"/>
              <a:gd name="connsiteY1492" fmla="*/ 2626777 h 4665835"/>
              <a:gd name="connsiteX1493" fmla="*/ 5470618 w 9700346"/>
              <a:gd name="connsiteY1493" fmla="*/ 2609532 h 4665835"/>
              <a:gd name="connsiteX1494" fmla="*/ 5470618 w 9700346"/>
              <a:gd name="connsiteY1494" fmla="*/ 2599474 h 4665835"/>
              <a:gd name="connsiteX1495" fmla="*/ 5461170 w 9700346"/>
              <a:gd name="connsiteY1495" fmla="*/ 2582230 h 4665835"/>
              <a:gd name="connsiteX1496" fmla="*/ 5509985 w 9700346"/>
              <a:gd name="connsiteY1496" fmla="*/ 2546308 h 4665835"/>
              <a:gd name="connsiteX1497" fmla="*/ 5530459 w 9700346"/>
              <a:gd name="connsiteY1497" fmla="*/ 2546308 h 4665835"/>
              <a:gd name="connsiteX1498" fmla="*/ 5590296 w 9700346"/>
              <a:gd name="connsiteY1498" fmla="*/ 2599474 h 4665835"/>
              <a:gd name="connsiteX1499" fmla="*/ 5590296 w 9700346"/>
              <a:gd name="connsiteY1499" fmla="*/ 2626777 h 4665835"/>
              <a:gd name="connsiteX1500" fmla="*/ 5549353 w 9700346"/>
              <a:gd name="connsiteY1500" fmla="*/ 2700062 h 4665835"/>
              <a:gd name="connsiteX1501" fmla="*/ 5549353 w 9700346"/>
              <a:gd name="connsiteY1501" fmla="*/ 2708684 h 4665835"/>
              <a:gd name="connsiteX1502" fmla="*/ 5530459 w 9700346"/>
              <a:gd name="connsiteY1502" fmla="*/ 2700062 h 4665835"/>
              <a:gd name="connsiteX1503" fmla="*/ 5202914 w 9700346"/>
              <a:gd name="connsiteY1503" fmla="*/ 2990329 h 4665835"/>
              <a:gd name="connsiteX1504" fmla="*/ 5172994 w 9700346"/>
              <a:gd name="connsiteY1504" fmla="*/ 3026254 h 4665835"/>
              <a:gd name="connsiteX1505" fmla="*/ 5182440 w 9700346"/>
              <a:gd name="connsiteY1505" fmla="*/ 3043498 h 4665835"/>
              <a:gd name="connsiteX1506" fmla="*/ 5202914 w 9700346"/>
              <a:gd name="connsiteY1506" fmla="*/ 3034876 h 4665835"/>
              <a:gd name="connsiteX1507" fmla="*/ 5242281 w 9700346"/>
              <a:gd name="connsiteY1507" fmla="*/ 3034876 h 4665835"/>
              <a:gd name="connsiteX1508" fmla="*/ 5232832 w 9700346"/>
              <a:gd name="connsiteY1508" fmla="*/ 3053556 h 4665835"/>
              <a:gd name="connsiteX1509" fmla="*/ 5242281 w 9700346"/>
              <a:gd name="connsiteY1509" fmla="*/ 3080859 h 4665835"/>
              <a:gd name="connsiteX1510" fmla="*/ 5251729 w 9700346"/>
              <a:gd name="connsiteY1510" fmla="*/ 3080859 h 4665835"/>
              <a:gd name="connsiteX1511" fmla="*/ 5251729 w 9700346"/>
              <a:gd name="connsiteY1511" fmla="*/ 3043498 h 4665835"/>
              <a:gd name="connsiteX1512" fmla="*/ 5272201 w 9700346"/>
              <a:gd name="connsiteY1512" fmla="*/ 3053556 h 4665835"/>
              <a:gd name="connsiteX1513" fmla="*/ 5302121 w 9700346"/>
              <a:gd name="connsiteY1513" fmla="*/ 3043498 h 4665835"/>
              <a:gd name="connsiteX1514" fmla="*/ 5302121 w 9700346"/>
              <a:gd name="connsiteY1514" fmla="*/ 3053556 h 4665835"/>
              <a:gd name="connsiteX1515" fmla="*/ 5281649 w 9700346"/>
              <a:gd name="connsiteY1515" fmla="*/ 3080859 h 4665835"/>
              <a:gd name="connsiteX1516" fmla="*/ 5291098 w 9700346"/>
              <a:gd name="connsiteY1516" fmla="*/ 3116784 h 4665835"/>
              <a:gd name="connsiteX1517" fmla="*/ 5371410 w 9700346"/>
              <a:gd name="connsiteY1517" fmla="*/ 3098103 h 4665835"/>
              <a:gd name="connsiteX1518" fmla="*/ 5371410 w 9700346"/>
              <a:gd name="connsiteY1518" fmla="*/ 3108161 h 4665835"/>
              <a:gd name="connsiteX1519" fmla="*/ 5401330 w 9700346"/>
              <a:gd name="connsiteY1519" fmla="*/ 3098103 h 4665835"/>
              <a:gd name="connsiteX1520" fmla="*/ 5491090 w 9700346"/>
              <a:gd name="connsiteY1520" fmla="*/ 3152706 h 4665835"/>
              <a:gd name="connsiteX1521" fmla="*/ 5401330 w 9700346"/>
              <a:gd name="connsiteY1521" fmla="*/ 3215933 h 4665835"/>
              <a:gd name="connsiteX1522" fmla="*/ 5391881 w 9700346"/>
              <a:gd name="connsiteY1522" fmla="*/ 3215933 h 4665835"/>
              <a:gd name="connsiteX1523" fmla="*/ 5332041 w 9700346"/>
              <a:gd name="connsiteY1523" fmla="*/ 3207311 h 4665835"/>
              <a:gd name="connsiteX1524" fmla="*/ 5291098 w 9700346"/>
              <a:gd name="connsiteY1524" fmla="*/ 3225991 h 4665835"/>
              <a:gd name="connsiteX1525" fmla="*/ 5262752 w 9700346"/>
              <a:gd name="connsiteY1525" fmla="*/ 3215933 h 4665835"/>
              <a:gd name="connsiteX1526" fmla="*/ 5053314 w 9700346"/>
              <a:gd name="connsiteY1526" fmla="*/ 3279160 h 4665835"/>
              <a:gd name="connsiteX1527" fmla="*/ 5133626 w 9700346"/>
              <a:gd name="connsiteY1527" fmla="*/ 3352446 h 4665835"/>
              <a:gd name="connsiteX1528" fmla="*/ 5152523 w 9700346"/>
              <a:gd name="connsiteY1528" fmla="*/ 3352446 h 4665835"/>
              <a:gd name="connsiteX1529" fmla="*/ 5152523 w 9700346"/>
              <a:gd name="connsiteY1529" fmla="*/ 3333765 h 4665835"/>
              <a:gd name="connsiteX1530" fmla="*/ 5172994 w 9700346"/>
              <a:gd name="connsiteY1530" fmla="*/ 3333765 h 4665835"/>
              <a:gd name="connsiteX1531" fmla="*/ 5172994 w 9700346"/>
              <a:gd name="connsiteY1531" fmla="*/ 3361068 h 4665835"/>
              <a:gd name="connsiteX1532" fmla="*/ 5023394 w 9700346"/>
              <a:gd name="connsiteY1532" fmla="*/ 3451595 h 4665835"/>
              <a:gd name="connsiteX1533" fmla="*/ 5013945 w 9700346"/>
              <a:gd name="connsiteY1533" fmla="*/ 3470278 h 4665835"/>
              <a:gd name="connsiteX1534" fmla="*/ 5013945 w 9700346"/>
              <a:gd name="connsiteY1534" fmla="*/ 3478898 h 4665835"/>
              <a:gd name="connsiteX1535" fmla="*/ 5092683 w 9700346"/>
              <a:gd name="connsiteY1535" fmla="*/ 3533503 h 4665835"/>
              <a:gd name="connsiteX1536" fmla="*/ 5092683 w 9700346"/>
              <a:gd name="connsiteY1536" fmla="*/ 3506200 h 4665835"/>
              <a:gd name="connsiteX1537" fmla="*/ 5113154 w 9700346"/>
              <a:gd name="connsiteY1537" fmla="*/ 3506200 h 4665835"/>
              <a:gd name="connsiteX1538" fmla="*/ 5182440 w 9700346"/>
              <a:gd name="connsiteY1538" fmla="*/ 3524881 h 4665835"/>
              <a:gd name="connsiteX1539" fmla="*/ 5212361 w 9700346"/>
              <a:gd name="connsiteY1539" fmla="*/ 3514822 h 4665835"/>
              <a:gd name="connsiteX1540" fmla="*/ 5221809 w 9700346"/>
              <a:gd name="connsiteY1540" fmla="*/ 3533503 h 4665835"/>
              <a:gd name="connsiteX1541" fmla="*/ 5062763 w 9700346"/>
              <a:gd name="connsiteY1541" fmla="*/ 3588108 h 4665835"/>
              <a:gd name="connsiteX1542" fmla="*/ 5043865 w 9700346"/>
              <a:gd name="connsiteY1542" fmla="*/ 3578049 h 4665835"/>
              <a:gd name="connsiteX1543" fmla="*/ 5034417 w 9700346"/>
              <a:gd name="connsiteY1543" fmla="*/ 3578049 h 4665835"/>
              <a:gd name="connsiteX1544" fmla="*/ 5034417 w 9700346"/>
              <a:gd name="connsiteY1544" fmla="*/ 3588108 h 4665835"/>
              <a:gd name="connsiteX1545" fmla="*/ 5073785 w 9700346"/>
              <a:gd name="connsiteY1545" fmla="*/ 3632655 h 4665835"/>
              <a:gd name="connsiteX1546" fmla="*/ 5103706 w 9700346"/>
              <a:gd name="connsiteY1546" fmla="*/ 3615410 h 4665835"/>
              <a:gd name="connsiteX1547" fmla="*/ 5122603 w 9700346"/>
              <a:gd name="connsiteY1547" fmla="*/ 3632655 h 4665835"/>
              <a:gd name="connsiteX1548" fmla="*/ 5302121 w 9700346"/>
              <a:gd name="connsiteY1548" fmla="*/ 3615410 h 4665835"/>
              <a:gd name="connsiteX1549" fmla="*/ 5311569 w 9700346"/>
              <a:gd name="connsiteY1549" fmla="*/ 3632655 h 4665835"/>
              <a:gd name="connsiteX1550" fmla="*/ 5113154 w 9700346"/>
              <a:gd name="connsiteY1550" fmla="*/ 3678638 h 4665835"/>
              <a:gd name="connsiteX1551" fmla="*/ 5083234 w 9700346"/>
              <a:gd name="connsiteY1551" fmla="*/ 3777787 h 4665835"/>
              <a:gd name="connsiteX1552" fmla="*/ 5073785 w 9700346"/>
              <a:gd name="connsiteY1552" fmla="*/ 3750484 h 4665835"/>
              <a:gd name="connsiteX1553" fmla="*/ 5083234 w 9700346"/>
              <a:gd name="connsiteY1553" fmla="*/ 3723184 h 4665835"/>
              <a:gd name="connsiteX1554" fmla="*/ 5062763 w 9700346"/>
              <a:gd name="connsiteY1554" fmla="*/ 3714562 h 4665835"/>
              <a:gd name="connsiteX1555" fmla="*/ 5034417 w 9700346"/>
              <a:gd name="connsiteY1555" fmla="*/ 3733243 h 4665835"/>
              <a:gd name="connsiteX1556" fmla="*/ 4984025 w 9700346"/>
              <a:gd name="connsiteY1556" fmla="*/ 3714562 h 4665835"/>
              <a:gd name="connsiteX1557" fmla="*/ 4924185 w 9700346"/>
              <a:gd name="connsiteY1557" fmla="*/ 3723184 h 4665835"/>
              <a:gd name="connsiteX1558" fmla="*/ 4924185 w 9700346"/>
              <a:gd name="connsiteY1558" fmla="*/ 3714562 h 4665835"/>
              <a:gd name="connsiteX1559" fmla="*/ 4854896 w 9700346"/>
              <a:gd name="connsiteY1559" fmla="*/ 3723184 h 4665835"/>
              <a:gd name="connsiteX1560" fmla="*/ 4933634 w 9700346"/>
              <a:gd name="connsiteY1560" fmla="*/ 3760545 h 4665835"/>
              <a:gd name="connsiteX1561" fmla="*/ 4944656 w 9700346"/>
              <a:gd name="connsiteY1561" fmla="*/ 3777787 h 4665835"/>
              <a:gd name="connsiteX1562" fmla="*/ 4795059 w 9700346"/>
              <a:gd name="connsiteY1562" fmla="*/ 3805089 h 4665835"/>
              <a:gd name="connsiteX1563" fmla="*/ 4795059 w 9700346"/>
              <a:gd name="connsiteY1563" fmla="*/ 3823770 h 4665835"/>
              <a:gd name="connsiteX1564" fmla="*/ 4905288 w 9700346"/>
              <a:gd name="connsiteY1564" fmla="*/ 3841014 h 4665835"/>
              <a:gd name="connsiteX1565" fmla="*/ 4924185 w 9700346"/>
              <a:gd name="connsiteY1565" fmla="*/ 3832392 h 4665835"/>
              <a:gd name="connsiteX1566" fmla="*/ 4944656 w 9700346"/>
              <a:gd name="connsiteY1566" fmla="*/ 3832392 h 4665835"/>
              <a:gd name="connsiteX1567" fmla="*/ 4963554 w 9700346"/>
              <a:gd name="connsiteY1567" fmla="*/ 3851072 h 4665835"/>
              <a:gd name="connsiteX1568" fmla="*/ 5043865 w 9700346"/>
              <a:gd name="connsiteY1568" fmla="*/ 3832392 h 4665835"/>
              <a:gd name="connsiteX1569" fmla="*/ 5092683 w 9700346"/>
              <a:gd name="connsiteY1569" fmla="*/ 3851072 h 4665835"/>
              <a:gd name="connsiteX1570" fmla="*/ 5133626 w 9700346"/>
              <a:gd name="connsiteY1570" fmla="*/ 3841014 h 4665835"/>
              <a:gd name="connsiteX1571" fmla="*/ 5143074 w 9700346"/>
              <a:gd name="connsiteY1571" fmla="*/ 3841014 h 4665835"/>
              <a:gd name="connsiteX1572" fmla="*/ 5163546 w 9700346"/>
              <a:gd name="connsiteY1572" fmla="*/ 3851072 h 4665835"/>
              <a:gd name="connsiteX1573" fmla="*/ 5202914 w 9700346"/>
              <a:gd name="connsiteY1573" fmla="*/ 3813712 h 4665835"/>
              <a:gd name="connsiteX1574" fmla="*/ 5212361 w 9700346"/>
              <a:gd name="connsiteY1574" fmla="*/ 3813712 h 4665835"/>
              <a:gd name="connsiteX1575" fmla="*/ 5212361 w 9700346"/>
              <a:gd name="connsiteY1575" fmla="*/ 3832392 h 4665835"/>
              <a:gd name="connsiteX1576" fmla="*/ 5191889 w 9700346"/>
              <a:gd name="connsiteY1576" fmla="*/ 3832392 h 4665835"/>
              <a:gd name="connsiteX1577" fmla="*/ 5191889 w 9700346"/>
              <a:gd name="connsiteY1577" fmla="*/ 3841014 h 4665835"/>
              <a:gd name="connsiteX1578" fmla="*/ 5221809 w 9700346"/>
              <a:gd name="connsiteY1578" fmla="*/ 3841014 h 4665835"/>
              <a:gd name="connsiteX1579" fmla="*/ 5311569 w 9700346"/>
              <a:gd name="connsiteY1579" fmla="*/ 3786409 h 4665835"/>
              <a:gd name="connsiteX1580" fmla="*/ 5321018 w 9700346"/>
              <a:gd name="connsiteY1580" fmla="*/ 3786409 h 4665835"/>
              <a:gd name="connsiteX1581" fmla="*/ 5341489 w 9700346"/>
              <a:gd name="connsiteY1581" fmla="*/ 3805089 h 4665835"/>
              <a:gd name="connsiteX1582" fmla="*/ 5391881 w 9700346"/>
              <a:gd name="connsiteY1582" fmla="*/ 3769165 h 4665835"/>
              <a:gd name="connsiteX1583" fmla="*/ 5380858 w 9700346"/>
              <a:gd name="connsiteY1583" fmla="*/ 3750484 h 4665835"/>
              <a:gd name="connsiteX1584" fmla="*/ 5401330 w 9700346"/>
              <a:gd name="connsiteY1584" fmla="*/ 3741865 h 4665835"/>
              <a:gd name="connsiteX1585" fmla="*/ 5410778 w 9700346"/>
              <a:gd name="connsiteY1585" fmla="*/ 3750484 h 4665835"/>
              <a:gd name="connsiteX1586" fmla="*/ 5480067 w 9700346"/>
              <a:gd name="connsiteY1586" fmla="*/ 3714562 h 4665835"/>
              <a:gd name="connsiteX1587" fmla="*/ 5470618 w 9700346"/>
              <a:gd name="connsiteY1587" fmla="*/ 3695882 h 4665835"/>
              <a:gd name="connsiteX1588" fmla="*/ 5509985 w 9700346"/>
              <a:gd name="connsiteY1588" fmla="*/ 3659957 h 4665835"/>
              <a:gd name="connsiteX1589" fmla="*/ 5539905 w 9700346"/>
              <a:gd name="connsiteY1589" fmla="*/ 3659957 h 4665835"/>
              <a:gd name="connsiteX1590" fmla="*/ 5539905 w 9700346"/>
              <a:gd name="connsiteY1590" fmla="*/ 3714562 h 4665835"/>
              <a:gd name="connsiteX1591" fmla="*/ 5491090 w 9700346"/>
              <a:gd name="connsiteY1591" fmla="*/ 3786409 h 4665835"/>
              <a:gd name="connsiteX1592" fmla="*/ 5480067 w 9700346"/>
              <a:gd name="connsiteY1592" fmla="*/ 3786409 h 4665835"/>
              <a:gd name="connsiteX1593" fmla="*/ 5491090 w 9700346"/>
              <a:gd name="connsiteY1593" fmla="*/ 3805089 h 4665835"/>
              <a:gd name="connsiteX1594" fmla="*/ 5480067 w 9700346"/>
              <a:gd name="connsiteY1594" fmla="*/ 3823770 h 4665835"/>
              <a:gd name="connsiteX1595" fmla="*/ 5500539 w 9700346"/>
              <a:gd name="connsiteY1595" fmla="*/ 3823770 h 4665835"/>
              <a:gd name="connsiteX1596" fmla="*/ 5549353 w 9700346"/>
              <a:gd name="connsiteY1596" fmla="*/ 3769165 h 4665835"/>
              <a:gd name="connsiteX1597" fmla="*/ 5560376 w 9700346"/>
              <a:gd name="connsiteY1597" fmla="*/ 3769165 h 4665835"/>
              <a:gd name="connsiteX1598" fmla="*/ 5539905 w 9700346"/>
              <a:gd name="connsiteY1598" fmla="*/ 3714562 h 4665835"/>
              <a:gd name="connsiteX1599" fmla="*/ 5549353 w 9700346"/>
              <a:gd name="connsiteY1599" fmla="*/ 3714562 h 4665835"/>
              <a:gd name="connsiteX1600" fmla="*/ 5590296 w 9700346"/>
              <a:gd name="connsiteY1600" fmla="*/ 3723184 h 4665835"/>
              <a:gd name="connsiteX1601" fmla="*/ 5590296 w 9700346"/>
              <a:gd name="connsiteY1601" fmla="*/ 3741865 h 4665835"/>
              <a:gd name="connsiteX1602" fmla="*/ 5569825 w 9700346"/>
              <a:gd name="connsiteY1602" fmla="*/ 3741865 h 4665835"/>
              <a:gd name="connsiteX1603" fmla="*/ 5569825 w 9700346"/>
              <a:gd name="connsiteY1603" fmla="*/ 3760545 h 4665835"/>
              <a:gd name="connsiteX1604" fmla="*/ 5590296 w 9700346"/>
              <a:gd name="connsiteY1604" fmla="*/ 3760545 h 4665835"/>
              <a:gd name="connsiteX1605" fmla="*/ 5648562 w 9700346"/>
              <a:gd name="connsiteY1605" fmla="*/ 3668579 h 4665835"/>
              <a:gd name="connsiteX1606" fmla="*/ 5659585 w 9700346"/>
              <a:gd name="connsiteY1606" fmla="*/ 3668579 h 4665835"/>
              <a:gd name="connsiteX1607" fmla="*/ 5659585 w 9700346"/>
              <a:gd name="connsiteY1607" fmla="*/ 3678638 h 4665835"/>
              <a:gd name="connsiteX1608" fmla="*/ 5629665 w 9700346"/>
              <a:gd name="connsiteY1608" fmla="*/ 3723184 h 4665835"/>
              <a:gd name="connsiteX1609" fmla="*/ 5639114 w 9700346"/>
              <a:gd name="connsiteY1609" fmla="*/ 3769165 h 4665835"/>
              <a:gd name="connsiteX1610" fmla="*/ 5620216 w 9700346"/>
              <a:gd name="connsiteY1610" fmla="*/ 3777787 h 4665835"/>
              <a:gd name="connsiteX1611" fmla="*/ 5719425 w 9700346"/>
              <a:gd name="connsiteY1611" fmla="*/ 3868317 h 4665835"/>
              <a:gd name="connsiteX1612" fmla="*/ 5708402 w 9700346"/>
              <a:gd name="connsiteY1612" fmla="*/ 3886997 h 4665835"/>
              <a:gd name="connsiteX1613" fmla="*/ 5708402 w 9700346"/>
              <a:gd name="connsiteY1613" fmla="*/ 3895619 h 4665835"/>
              <a:gd name="connsiteX1614" fmla="*/ 5758794 w 9700346"/>
              <a:gd name="connsiteY1614" fmla="*/ 3904241 h 4665835"/>
              <a:gd name="connsiteX1615" fmla="*/ 5798163 w 9700346"/>
              <a:gd name="connsiteY1615" fmla="*/ 3895619 h 4665835"/>
              <a:gd name="connsiteX1616" fmla="*/ 5818634 w 9700346"/>
              <a:gd name="connsiteY1616" fmla="*/ 3914300 h 4665835"/>
              <a:gd name="connsiteX1617" fmla="*/ 5858003 w 9700346"/>
              <a:gd name="connsiteY1617" fmla="*/ 3904241 h 4665835"/>
              <a:gd name="connsiteX1618" fmla="*/ 5858003 w 9700346"/>
              <a:gd name="connsiteY1618" fmla="*/ 3886997 h 4665835"/>
              <a:gd name="connsiteX1619" fmla="*/ 5818634 w 9700346"/>
              <a:gd name="connsiteY1619" fmla="*/ 3868317 h 4665835"/>
              <a:gd name="connsiteX1620" fmla="*/ 5798163 w 9700346"/>
              <a:gd name="connsiteY1620" fmla="*/ 3876939 h 4665835"/>
              <a:gd name="connsiteX1621" fmla="*/ 5777691 w 9700346"/>
              <a:gd name="connsiteY1621" fmla="*/ 3859695 h 4665835"/>
              <a:gd name="connsiteX1622" fmla="*/ 5777691 w 9700346"/>
              <a:gd name="connsiteY1622" fmla="*/ 3832392 h 4665835"/>
              <a:gd name="connsiteX1623" fmla="*/ 5818634 w 9700346"/>
              <a:gd name="connsiteY1623" fmla="*/ 3777787 h 4665835"/>
              <a:gd name="connsiteX1624" fmla="*/ 5867449 w 9700346"/>
              <a:gd name="connsiteY1624" fmla="*/ 3805089 h 4665835"/>
              <a:gd name="connsiteX1625" fmla="*/ 5876898 w 9700346"/>
              <a:gd name="connsiteY1625" fmla="*/ 3805089 h 4665835"/>
              <a:gd name="connsiteX1626" fmla="*/ 6006026 w 9700346"/>
              <a:gd name="connsiteY1626" fmla="*/ 3741865 h 4665835"/>
              <a:gd name="connsiteX1627" fmla="*/ 6017049 w 9700346"/>
              <a:gd name="connsiteY1627" fmla="*/ 3733243 h 4665835"/>
              <a:gd name="connsiteX1628" fmla="*/ 6095787 w 9700346"/>
              <a:gd name="connsiteY1628" fmla="*/ 3760545 h 4665835"/>
              <a:gd name="connsiteX1629" fmla="*/ 6116258 w 9700346"/>
              <a:gd name="connsiteY1629" fmla="*/ 3750484 h 4665835"/>
              <a:gd name="connsiteX1630" fmla="*/ 6125707 w 9700346"/>
              <a:gd name="connsiteY1630" fmla="*/ 3760545 h 4665835"/>
              <a:gd name="connsiteX1631" fmla="*/ 6165073 w 9700346"/>
              <a:gd name="connsiteY1631" fmla="*/ 3741865 h 4665835"/>
              <a:gd name="connsiteX1632" fmla="*/ 6155627 w 9700346"/>
              <a:gd name="connsiteY1632" fmla="*/ 3723184 h 4665835"/>
              <a:gd name="connsiteX1633" fmla="*/ 6176098 w 9700346"/>
              <a:gd name="connsiteY1633" fmla="*/ 3695882 h 4665835"/>
              <a:gd name="connsiteX1634" fmla="*/ 6206018 w 9700346"/>
              <a:gd name="connsiteY1634" fmla="*/ 3705940 h 4665835"/>
              <a:gd name="connsiteX1635" fmla="*/ 6215464 w 9700346"/>
              <a:gd name="connsiteY1635" fmla="*/ 3695882 h 4665835"/>
              <a:gd name="connsiteX1636" fmla="*/ 6254833 w 9700346"/>
              <a:gd name="connsiteY1636" fmla="*/ 3769165 h 4665835"/>
              <a:gd name="connsiteX1637" fmla="*/ 6275304 w 9700346"/>
              <a:gd name="connsiteY1637" fmla="*/ 3769165 h 4665835"/>
              <a:gd name="connsiteX1638" fmla="*/ 6245384 w 9700346"/>
              <a:gd name="connsiteY1638" fmla="*/ 3741865 h 4665835"/>
              <a:gd name="connsiteX1639" fmla="*/ 6245384 w 9700346"/>
              <a:gd name="connsiteY1639" fmla="*/ 3723184 h 4665835"/>
              <a:gd name="connsiteX1640" fmla="*/ 6275304 w 9700346"/>
              <a:gd name="connsiteY1640" fmla="*/ 3723184 h 4665835"/>
              <a:gd name="connsiteX1641" fmla="*/ 6215464 w 9700346"/>
              <a:gd name="connsiteY1641" fmla="*/ 3668579 h 4665835"/>
              <a:gd name="connsiteX1642" fmla="*/ 6224913 w 9700346"/>
              <a:gd name="connsiteY1642" fmla="*/ 3651335 h 4665835"/>
              <a:gd name="connsiteX1643" fmla="*/ 6206018 w 9700346"/>
              <a:gd name="connsiteY1643" fmla="*/ 3632655 h 4665835"/>
              <a:gd name="connsiteX1644" fmla="*/ 6215464 w 9700346"/>
              <a:gd name="connsiteY1644" fmla="*/ 3605352 h 4665835"/>
              <a:gd name="connsiteX1645" fmla="*/ 6194993 w 9700346"/>
              <a:gd name="connsiteY1645" fmla="*/ 3578049 h 4665835"/>
              <a:gd name="connsiteX1646" fmla="*/ 6206018 w 9700346"/>
              <a:gd name="connsiteY1646" fmla="*/ 3560805 h 4665835"/>
              <a:gd name="connsiteX1647" fmla="*/ 6194993 w 9700346"/>
              <a:gd name="connsiteY1647" fmla="*/ 3542125 h 4665835"/>
              <a:gd name="connsiteX1648" fmla="*/ 6254833 w 9700346"/>
              <a:gd name="connsiteY1648" fmla="*/ 3388370 h 4665835"/>
              <a:gd name="connsiteX1649" fmla="*/ 6275304 w 9700346"/>
              <a:gd name="connsiteY1649" fmla="*/ 3396992 h 4665835"/>
              <a:gd name="connsiteX1650" fmla="*/ 6314673 w 9700346"/>
              <a:gd name="connsiteY1650" fmla="*/ 3388370 h 4665835"/>
              <a:gd name="connsiteX1651" fmla="*/ 6333571 w 9700346"/>
              <a:gd name="connsiteY1651" fmla="*/ 3396992 h 4665835"/>
              <a:gd name="connsiteX1652" fmla="*/ 6333571 w 9700346"/>
              <a:gd name="connsiteY1652" fmla="*/ 3379748 h 4665835"/>
              <a:gd name="connsiteX1653" fmla="*/ 6363491 w 9700346"/>
              <a:gd name="connsiteY1653" fmla="*/ 3379748 h 4665835"/>
              <a:gd name="connsiteX1654" fmla="*/ 6363491 w 9700346"/>
              <a:gd name="connsiteY1654" fmla="*/ 3388370 h 4665835"/>
              <a:gd name="connsiteX1655" fmla="*/ 6354042 w 9700346"/>
              <a:gd name="connsiteY1655" fmla="*/ 3407051 h 4665835"/>
              <a:gd name="connsiteX1656" fmla="*/ 6383962 w 9700346"/>
              <a:gd name="connsiteY1656" fmla="*/ 3415673 h 4665835"/>
              <a:gd name="connsiteX1657" fmla="*/ 6374513 w 9700346"/>
              <a:gd name="connsiteY1657" fmla="*/ 3460217 h 4665835"/>
              <a:gd name="connsiteX1658" fmla="*/ 6374513 w 9700346"/>
              <a:gd name="connsiteY1658" fmla="*/ 3470278 h 4665835"/>
              <a:gd name="connsiteX1659" fmla="*/ 6393411 w 9700346"/>
              <a:gd name="connsiteY1659" fmla="*/ 3487520 h 4665835"/>
              <a:gd name="connsiteX1660" fmla="*/ 6404433 w 9700346"/>
              <a:gd name="connsiteY1660" fmla="*/ 3487520 h 4665835"/>
              <a:gd name="connsiteX1661" fmla="*/ 6423331 w 9700346"/>
              <a:gd name="connsiteY1661" fmla="*/ 3396992 h 4665835"/>
              <a:gd name="connsiteX1662" fmla="*/ 6413882 w 9700346"/>
              <a:gd name="connsiteY1662" fmla="*/ 3388370 h 4665835"/>
              <a:gd name="connsiteX1663" fmla="*/ 6434353 w 9700346"/>
              <a:gd name="connsiteY1663" fmla="*/ 3333765 h 4665835"/>
              <a:gd name="connsiteX1664" fmla="*/ 6453251 w 9700346"/>
              <a:gd name="connsiteY1664" fmla="*/ 3333765 h 4665835"/>
              <a:gd name="connsiteX1665" fmla="*/ 6453251 w 9700346"/>
              <a:gd name="connsiteY1665" fmla="*/ 3407051 h 4665835"/>
              <a:gd name="connsiteX1666" fmla="*/ 6462697 w 9700346"/>
              <a:gd name="connsiteY1666" fmla="*/ 3451595 h 4665835"/>
              <a:gd name="connsiteX1667" fmla="*/ 6443802 w 9700346"/>
              <a:gd name="connsiteY1667" fmla="*/ 3451595 h 4665835"/>
              <a:gd name="connsiteX1668" fmla="*/ 6443802 w 9700346"/>
              <a:gd name="connsiteY1668" fmla="*/ 3470278 h 4665835"/>
              <a:gd name="connsiteX1669" fmla="*/ 6473722 w 9700346"/>
              <a:gd name="connsiteY1669" fmla="*/ 3497578 h 4665835"/>
              <a:gd name="connsiteX1670" fmla="*/ 6561906 w 9700346"/>
              <a:gd name="connsiteY1670" fmla="*/ 3396992 h 4665835"/>
              <a:gd name="connsiteX1671" fmla="*/ 6602849 w 9700346"/>
              <a:gd name="connsiteY1671" fmla="*/ 3361068 h 4665835"/>
              <a:gd name="connsiteX1672" fmla="*/ 6591826 w 9700346"/>
              <a:gd name="connsiteY1672" fmla="*/ 3352446 h 4665835"/>
              <a:gd name="connsiteX1673" fmla="*/ 6632769 w 9700346"/>
              <a:gd name="connsiteY1673" fmla="*/ 3316521 h 4665835"/>
              <a:gd name="connsiteX1674" fmla="*/ 6621746 w 9700346"/>
              <a:gd name="connsiteY1674" fmla="*/ 3306463 h 4665835"/>
              <a:gd name="connsiteX1675" fmla="*/ 6771346 w 9700346"/>
              <a:gd name="connsiteY1675" fmla="*/ 3261916 h 4665835"/>
              <a:gd name="connsiteX1676" fmla="*/ 6831186 w 9700346"/>
              <a:gd name="connsiteY1676" fmla="*/ 3316521 h 4665835"/>
              <a:gd name="connsiteX1677" fmla="*/ 6880001 w 9700346"/>
              <a:gd name="connsiteY1677" fmla="*/ 3251858 h 4665835"/>
              <a:gd name="connsiteX1678" fmla="*/ 6900473 w 9700346"/>
              <a:gd name="connsiteY1678" fmla="*/ 3251858 h 4665835"/>
              <a:gd name="connsiteX1679" fmla="*/ 6919370 w 9700346"/>
              <a:gd name="connsiteY1679" fmla="*/ 3261916 h 4665835"/>
              <a:gd name="connsiteX1680" fmla="*/ 6960313 w 9700346"/>
              <a:gd name="connsiteY1680" fmla="*/ 3215933 h 4665835"/>
              <a:gd name="connsiteX1681" fmla="*/ 6990233 w 9700346"/>
              <a:gd name="connsiteY1681" fmla="*/ 3270538 h 4665835"/>
              <a:gd name="connsiteX1682" fmla="*/ 7020153 w 9700346"/>
              <a:gd name="connsiteY1682" fmla="*/ 3270538 h 4665835"/>
              <a:gd name="connsiteX1683" fmla="*/ 7059522 w 9700346"/>
              <a:gd name="connsiteY1683" fmla="*/ 3180008 h 4665835"/>
              <a:gd name="connsiteX1684" fmla="*/ 7048499 w 9700346"/>
              <a:gd name="connsiteY1684" fmla="*/ 3161328 h 4665835"/>
              <a:gd name="connsiteX1685" fmla="*/ 7078419 w 9700346"/>
              <a:gd name="connsiteY1685" fmla="*/ 3125403 h 4665835"/>
              <a:gd name="connsiteX1686" fmla="*/ 7108339 w 9700346"/>
              <a:gd name="connsiteY1686" fmla="*/ 3125403 h 4665835"/>
              <a:gd name="connsiteX1687" fmla="*/ 7108339 w 9700346"/>
              <a:gd name="connsiteY1687" fmla="*/ 3134025 h 4665835"/>
              <a:gd name="connsiteX1688" fmla="*/ 7068970 w 9700346"/>
              <a:gd name="connsiteY1688" fmla="*/ 3180008 h 4665835"/>
              <a:gd name="connsiteX1689" fmla="*/ 7098890 w 9700346"/>
              <a:gd name="connsiteY1689" fmla="*/ 3215933 h 4665835"/>
              <a:gd name="connsiteX1690" fmla="*/ 7177625 w 9700346"/>
              <a:gd name="connsiteY1690" fmla="*/ 3108161 h 4665835"/>
              <a:gd name="connsiteX1691" fmla="*/ 7257937 w 9700346"/>
              <a:gd name="connsiteY1691" fmla="*/ 3062179 h 4665835"/>
              <a:gd name="connsiteX1692" fmla="*/ 7276834 w 9700346"/>
              <a:gd name="connsiteY1692" fmla="*/ 3062179 h 4665835"/>
              <a:gd name="connsiteX1693" fmla="*/ 7336674 w 9700346"/>
              <a:gd name="connsiteY1693" fmla="*/ 3070801 h 4665835"/>
              <a:gd name="connsiteX1694" fmla="*/ 7405963 w 9700346"/>
              <a:gd name="connsiteY1694" fmla="*/ 2998951 h 4665835"/>
              <a:gd name="connsiteX1695" fmla="*/ 7396515 w 9700346"/>
              <a:gd name="connsiteY1695" fmla="*/ 2990329 h 4665835"/>
              <a:gd name="connsiteX1696" fmla="*/ 7426435 w 9700346"/>
              <a:gd name="connsiteY1696" fmla="*/ 2963027 h 4665835"/>
              <a:gd name="connsiteX1697" fmla="*/ 7565009 w 9700346"/>
              <a:gd name="connsiteY1697" fmla="*/ 3026254 h 4665835"/>
              <a:gd name="connsiteX1698" fmla="*/ 7565009 w 9700346"/>
              <a:gd name="connsiteY1698" fmla="*/ 3043498 h 4665835"/>
              <a:gd name="connsiteX1699" fmla="*/ 7495723 w 9700346"/>
              <a:gd name="connsiteY1699" fmla="*/ 3053556 h 4665835"/>
              <a:gd name="connsiteX1700" fmla="*/ 7495723 w 9700346"/>
              <a:gd name="connsiteY1700" fmla="*/ 3070801 h 4665835"/>
              <a:gd name="connsiteX1701" fmla="*/ 7535089 w 9700346"/>
              <a:gd name="connsiteY1701" fmla="*/ 3080859 h 4665835"/>
              <a:gd name="connsiteX1702" fmla="*/ 7565009 w 9700346"/>
              <a:gd name="connsiteY1702" fmla="*/ 3070801 h 4665835"/>
              <a:gd name="connsiteX1703" fmla="*/ 7594929 w 9700346"/>
              <a:gd name="connsiteY1703" fmla="*/ 3080859 h 4665835"/>
              <a:gd name="connsiteX1704" fmla="*/ 7615401 w 9700346"/>
              <a:gd name="connsiteY1704" fmla="*/ 3062179 h 4665835"/>
              <a:gd name="connsiteX1705" fmla="*/ 7585481 w 9700346"/>
              <a:gd name="connsiteY1705" fmla="*/ 2990329 h 4665835"/>
              <a:gd name="connsiteX1706" fmla="*/ 7645321 w 9700346"/>
              <a:gd name="connsiteY1706" fmla="*/ 2963027 h 4665835"/>
              <a:gd name="connsiteX1707" fmla="*/ 7684689 w 9700346"/>
              <a:gd name="connsiteY1707" fmla="*/ 2990329 h 4665835"/>
              <a:gd name="connsiteX1708" fmla="*/ 7744530 w 9700346"/>
              <a:gd name="connsiteY1708" fmla="*/ 2971649 h 4665835"/>
              <a:gd name="connsiteX1709" fmla="*/ 7753979 w 9700346"/>
              <a:gd name="connsiteY1709" fmla="*/ 2971649 h 4665835"/>
              <a:gd name="connsiteX1710" fmla="*/ 7813819 w 9700346"/>
              <a:gd name="connsiteY1710" fmla="*/ 3017632 h 4665835"/>
              <a:gd name="connsiteX1711" fmla="*/ 7862633 w 9700346"/>
              <a:gd name="connsiteY1711" fmla="*/ 3043498 h 4665835"/>
              <a:gd name="connsiteX1712" fmla="*/ 7933497 w 9700346"/>
              <a:gd name="connsiteY1712" fmla="*/ 3017632 h 4665835"/>
              <a:gd name="connsiteX1713" fmla="*/ 7982314 w 9700346"/>
              <a:gd name="connsiteY1713" fmla="*/ 3043498 h 4665835"/>
              <a:gd name="connsiteX1714" fmla="*/ 8072074 w 9700346"/>
              <a:gd name="connsiteY1714" fmla="*/ 2998951 h 4665835"/>
              <a:gd name="connsiteX1715" fmla="*/ 8101994 w 9700346"/>
              <a:gd name="connsiteY1715" fmla="*/ 3007573 h 4665835"/>
              <a:gd name="connsiteX1716" fmla="*/ 8141363 w 9700346"/>
              <a:gd name="connsiteY1716" fmla="*/ 2980271 h 4665835"/>
              <a:gd name="connsiteX1717" fmla="*/ 8201203 w 9700346"/>
              <a:gd name="connsiteY1717" fmla="*/ 2998951 h 4665835"/>
              <a:gd name="connsiteX1718" fmla="*/ 8270489 w 9700346"/>
              <a:gd name="connsiteY1718" fmla="*/ 2963027 h 4665835"/>
              <a:gd name="connsiteX1719" fmla="*/ 8309858 w 9700346"/>
              <a:gd name="connsiteY1719" fmla="*/ 2963027 h 4665835"/>
              <a:gd name="connsiteX1720" fmla="*/ 7903579 w 9700346"/>
              <a:gd name="connsiteY1720" fmla="*/ 3116784 h 4665835"/>
              <a:gd name="connsiteX1721" fmla="*/ 7753979 w 9700346"/>
              <a:gd name="connsiteY1721" fmla="*/ 3171386 h 4665835"/>
              <a:gd name="connsiteX1722" fmla="*/ 7753979 w 9700346"/>
              <a:gd name="connsiteY1722" fmla="*/ 3188630 h 4665835"/>
              <a:gd name="connsiteX1723" fmla="*/ 7763427 w 9700346"/>
              <a:gd name="connsiteY1723" fmla="*/ 3188630 h 4665835"/>
              <a:gd name="connsiteX1724" fmla="*/ 7892553 w 9700346"/>
              <a:gd name="connsiteY1724" fmla="*/ 3152706 h 4665835"/>
              <a:gd name="connsiteX1725" fmla="*/ 7922473 w 9700346"/>
              <a:gd name="connsiteY1725" fmla="*/ 3161328 h 4665835"/>
              <a:gd name="connsiteX1726" fmla="*/ 8042154 w 9700346"/>
              <a:gd name="connsiteY1726" fmla="*/ 3108161 h 4665835"/>
              <a:gd name="connsiteX1727" fmla="*/ 8051603 w 9700346"/>
              <a:gd name="connsiteY1727" fmla="*/ 3125403 h 4665835"/>
              <a:gd name="connsiteX1728" fmla="*/ 7813819 w 9700346"/>
              <a:gd name="connsiteY1728" fmla="*/ 3243236 h 4665835"/>
              <a:gd name="connsiteX1729" fmla="*/ 7783899 w 9700346"/>
              <a:gd name="connsiteY1729" fmla="*/ 3234613 h 4665835"/>
              <a:gd name="connsiteX1730" fmla="*/ 7535089 w 9700346"/>
              <a:gd name="connsiteY1730" fmla="*/ 3297841 h 4665835"/>
              <a:gd name="connsiteX1731" fmla="*/ 7516195 w 9700346"/>
              <a:gd name="connsiteY1731" fmla="*/ 3289219 h 4665835"/>
              <a:gd name="connsiteX1732" fmla="*/ 7495723 w 9700346"/>
              <a:gd name="connsiteY1732" fmla="*/ 3297841 h 4665835"/>
              <a:gd name="connsiteX1733" fmla="*/ 7476826 w 9700346"/>
              <a:gd name="connsiteY1733" fmla="*/ 3289219 h 4665835"/>
              <a:gd name="connsiteX1734" fmla="*/ 7446905 w 9700346"/>
              <a:gd name="connsiteY1734" fmla="*/ 3316521 h 4665835"/>
              <a:gd name="connsiteX1735" fmla="*/ 7357146 w 9700346"/>
              <a:gd name="connsiteY1735" fmla="*/ 3289219 h 4665835"/>
              <a:gd name="connsiteX1736" fmla="*/ 7456355 w 9700346"/>
              <a:gd name="connsiteY1736" fmla="*/ 3251858 h 4665835"/>
              <a:gd name="connsiteX1737" fmla="*/ 7456355 w 9700346"/>
              <a:gd name="connsiteY1737" fmla="*/ 3261916 h 4665835"/>
              <a:gd name="connsiteX1738" fmla="*/ 7486275 w 9700346"/>
              <a:gd name="connsiteY1738" fmla="*/ 3251858 h 4665835"/>
              <a:gd name="connsiteX1739" fmla="*/ 7486275 w 9700346"/>
              <a:gd name="connsiteY1739" fmla="*/ 3234613 h 4665835"/>
              <a:gd name="connsiteX1740" fmla="*/ 7465803 w 9700346"/>
              <a:gd name="connsiteY1740" fmla="*/ 3234613 h 4665835"/>
              <a:gd name="connsiteX1741" fmla="*/ 7426435 w 9700346"/>
              <a:gd name="connsiteY1741" fmla="*/ 3243236 h 4665835"/>
              <a:gd name="connsiteX1742" fmla="*/ 7405963 w 9700346"/>
              <a:gd name="connsiteY1742" fmla="*/ 3234613 h 4665835"/>
              <a:gd name="connsiteX1743" fmla="*/ 7188651 w 9700346"/>
              <a:gd name="connsiteY1743" fmla="*/ 3261916 h 4665835"/>
              <a:gd name="connsiteX1744" fmla="*/ 7147708 w 9700346"/>
              <a:gd name="connsiteY1744" fmla="*/ 3251858 h 4665835"/>
              <a:gd name="connsiteX1745" fmla="*/ 7138259 w 9700346"/>
              <a:gd name="connsiteY1745" fmla="*/ 3251858 h 4665835"/>
              <a:gd name="connsiteX1746" fmla="*/ 7138259 w 9700346"/>
              <a:gd name="connsiteY1746" fmla="*/ 3261916 h 4665835"/>
              <a:gd name="connsiteX1747" fmla="*/ 7177625 w 9700346"/>
              <a:gd name="connsiteY1747" fmla="*/ 3306463 h 4665835"/>
              <a:gd name="connsiteX1748" fmla="*/ 7177625 w 9700346"/>
              <a:gd name="connsiteY1748" fmla="*/ 3316521 h 4665835"/>
              <a:gd name="connsiteX1749" fmla="*/ 7147708 w 9700346"/>
              <a:gd name="connsiteY1749" fmla="*/ 3333765 h 4665835"/>
              <a:gd name="connsiteX1750" fmla="*/ 7207545 w 9700346"/>
              <a:gd name="connsiteY1750" fmla="*/ 3333765 h 4665835"/>
              <a:gd name="connsiteX1751" fmla="*/ 7207545 w 9700346"/>
              <a:gd name="connsiteY1751" fmla="*/ 3361068 h 4665835"/>
              <a:gd name="connsiteX1752" fmla="*/ 7218571 w 9700346"/>
              <a:gd name="connsiteY1752" fmla="*/ 3361068 h 4665835"/>
              <a:gd name="connsiteX1753" fmla="*/ 7248491 w 9700346"/>
              <a:gd name="connsiteY1753" fmla="*/ 3342387 h 4665835"/>
              <a:gd name="connsiteX1754" fmla="*/ 7287857 w 9700346"/>
              <a:gd name="connsiteY1754" fmla="*/ 3352446 h 4665835"/>
              <a:gd name="connsiteX1755" fmla="*/ 7317777 w 9700346"/>
              <a:gd name="connsiteY1755" fmla="*/ 3342387 h 4665835"/>
              <a:gd name="connsiteX1756" fmla="*/ 7327226 w 9700346"/>
              <a:gd name="connsiteY1756" fmla="*/ 3352446 h 4665835"/>
              <a:gd name="connsiteX1757" fmla="*/ 7336674 w 9700346"/>
              <a:gd name="connsiteY1757" fmla="*/ 3325143 h 4665835"/>
              <a:gd name="connsiteX1758" fmla="*/ 7347697 w 9700346"/>
              <a:gd name="connsiteY1758" fmla="*/ 3325143 h 4665835"/>
              <a:gd name="connsiteX1759" fmla="*/ 7376043 w 9700346"/>
              <a:gd name="connsiteY1759" fmla="*/ 3342387 h 4665835"/>
              <a:gd name="connsiteX1760" fmla="*/ 7396515 w 9700346"/>
              <a:gd name="connsiteY1760" fmla="*/ 3325143 h 4665835"/>
              <a:gd name="connsiteX1761" fmla="*/ 7465803 w 9700346"/>
              <a:gd name="connsiteY1761" fmla="*/ 3352446 h 4665835"/>
              <a:gd name="connsiteX1762" fmla="*/ 7486275 w 9700346"/>
              <a:gd name="connsiteY1762" fmla="*/ 3342387 h 4665835"/>
              <a:gd name="connsiteX1763" fmla="*/ 7516195 w 9700346"/>
              <a:gd name="connsiteY1763" fmla="*/ 3361068 h 4665835"/>
              <a:gd name="connsiteX1764" fmla="*/ 7615401 w 9700346"/>
              <a:gd name="connsiteY1764" fmla="*/ 3297841 h 4665835"/>
              <a:gd name="connsiteX1765" fmla="*/ 7664219 w 9700346"/>
              <a:gd name="connsiteY1765" fmla="*/ 3297841 h 4665835"/>
              <a:gd name="connsiteX1766" fmla="*/ 7714610 w 9700346"/>
              <a:gd name="connsiteY1766" fmla="*/ 3270538 h 4665835"/>
              <a:gd name="connsiteX1767" fmla="*/ 7763427 w 9700346"/>
              <a:gd name="connsiteY1767" fmla="*/ 3279160 h 4665835"/>
              <a:gd name="connsiteX1768" fmla="*/ 7783899 w 9700346"/>
              <a:gd name="connsiteY1768" fmla="*/ 3270538 h 4665835"/>
              <a:gd name="connsiteX1769" fmla="*/ 7793347 w 9700346"/>
              <a:gd name="connsiteY1769" fmla="*/ 3279160 h 4665835"/>
              <a:gd name="connsiteX1770" fmla="*/ 7843739 w 9700346"/>
              <a:gd name="connsiteY1770" fmla="*/ 3270538 h 4665835"/>
              <a:gd name="connsiteX1771" fmla="*/ 7873659 w 9700346"/>
              <a:gd name="connsiteY1771" fmla="*/ 3270538 h 4665835"/>
              <a:gd name="connsiteX1772" fmla="*/ 7883105 w 9700346"/>
              <a:gd name="connsiteY1772" fmla="*/ 3279160 h 4665835"/>
              <a:gd name="connsiteX1773" fmla="*/ 8072074 w 9700346"/>
              <a:gd name="connsiteY1773" fmla="*/ 3225991 h 4665835"/>
              <a:gd name="connsiteX1774" fmla="*/ 8250018 w 9700346"/>
              <a:gd name="connsiteY1774" fmla="*/ 3144086 h 4665835"/>
              <a:gd name="connsiteX1775" fmla="*/ 8250018 w 9700346"/>
              <a:gd name="connsiteY1775" fmla="*/ 3125403 h 4665835"/>
              <a:gd name="connsiteX1776" fmla="*/ 8300409 w 9700346"/>
              <a:gd name="connsiteY1776" fmla="*/ 3125403 h 4665835"/>
              <a:gd name="connsiteX1777" fmla="*/ 8498827 w 9700346"/>
              <a:gd name="connsiteY1777" fmla="*/ 3026254 h 4665835"/>
              <a:gd name="connsiteX1778" fmla="*/ 8598033 w 9700346"/>
              <a:gd name="connsiteY1778" fmla="*/ 2935724 h 4665835"/>
              <a:gd name="connsiteX1779" fmla="*/ 8598033 w 9700346"/>
              <a:gd name="connsiteY1779" fmla="*/ 2917044 h 4665835"/>
              <a:gd name="connsiteX1780" fmla="*/ 8588585 w 9700346"/>
              <a:gd name="connsiteY1780" fmla="*/ 2917044 h 4665835"/>
              <a:gd name="connsiteX1781" fmla="*/ 8438987 w 9700346"/>
              <a:gd name="connsiteY1781" fmla="*/ 2980271 h 4665835"/>
              <a:gd name="connsiteX1782" fmla="*/ 8429538 w 9700346"/>
              <a:gd name="connsiteY1782" fmla="*/ 2971649 h 4665835"/>
              <a:gd name="connsiteX1783" fmla="*/ 8369698 w 9700346"/>
              <a:gd name="connsiteY1783" fmla="*/ 3007573 h 4665835"/>
              <a:gd name="connsiteX1784" fmla="*/ 8360249 w 9700346"/>
              <a:gd name="connsiteY1784" fmla="*/ 3007573 h 4665835"/>
              <a:gd name="connsiteX1785" fmla="*/ 8360249 w 9700346"/>
              <a:gd name="connsiteY1785" fmla="*/ 2998951 h 4665835"/>
              <a:gd name="connsiteX1786" fmla="*/ 8538193 w 9700346"/>
              <a:gd name="connsiteY1786" fmla="*/ 2862439 h 4665835"/>
              <a:gd name="connsiteX1787" fmla="*/ 8736611 w 9700346"/>
              <a:gd name="connsiteY1787" fmla="*/ 2735987 h 4665835"/>
              <a:gd name="connsiteX1788" fmla="*/ 9004315 w 9700346"/>
              <a:gd name="connsiteY1788" fmla="*/ 2554927 h 4665835"/>
              <a:gd name="connsiteX1789" fmla="*/ 9174387 w 9700346"/>
              <a:gd name="connsiteY1789" fmla="*/ 2483080 h 4665835"/>
              <a:gd name="connsiteX1790" fmla="*/ 9193281 w 9700346"/>
              <a:gd name="connsiteY1790" fmla="*/ 2491702 h 4665835"/>
              <a:gd name="connsiteX1791" fmla="*/ 9432642 w 9700346"/>
              <a:gd name="connsiteY1791" fmla="*/ 2373870 h 4665835"/>
              <a:gd name="connsiteX1792" fmla="*/ 9689323 w 9700346"/>
              <a:gd name="connsiteY1792" fmla="*/ 2220116 h 4665835"/>
              <a:gd name="connsiteX1793" fmla="*/ 9700346 w 9700346"/>
              <a:gd name="connsiteY1793" fmla="*/ 2220116 h 4665835"/>
              <a:gd name="connsiteX1794" fmla="*/ 9700346 w 9700346"/>
              <a:gd name="connsiteY1794" fmla="*/ 2228736 h 4665835"/>
              <a:gd name="connsiteX1795" fmla="*/ 9213755 w 9700346"/>
              <a:gd name="connsiteY1795" fmla="*/ 2626777 h 4665835"/>
              <a:gd name="connsiteX1796" fmla="*/ 8787002 w 9700346"/>
              <a:gd name="connsiteY1796" fmla="*/ 2998951 h 4665835"/>
              <a:gd name="connsiteX1797" fmla="*/ 8360249 w 9700346"/>
              <a:gd name="connsiteY1797" fmla="*/ 3270538 h 4665835"/>
              <a:gd name="connsiteX1798" fmla="*/ 8180731 w 9700346"/>
              <a:gd name="connsiteY1798" fmla="*/ 3396992 h 4665835"/>
              <a:gd name="connsiteX1799" fmla="*/ 8171283 w 9700346"/>
              <a:gd name="connsiteY1799" fmla="*/ 3388370 h 4665835"/>
              <a:gd name="connsiteX1800" fmla="*/ 8072074 w 9700346"/>
              <a:gd name="connsiteY1800" fmla="*/ 3451595 h 4665835"/>
              <a:gd name="connsiteX1801" fmla="*/ 8002785 w 9700346"/>
              <a:gd name="connsiteY1801" fmla="*/ 3487520 h 4665835"/>
              <a:gd name="connsiteX1802" fmla="*/ 7972865 w 9700346"/>
              <a:gd name="connsiteY1802" fmla="*/ 3478898 h 4665835"/>
              <a:gd name="connsiteX1803" fmla="*/ 7961843 w 9700346"/>
              <a:gd name="connsiteY1803" fmla="*/ 3497578 h 4665835"/>
              <a:gd name="connsiteX1804" fmla="*/ 7942945 w 9700346"/>
              <a:gd name="connsiteY1804" fmla="*/ 3487520 h 4665835"/>
              <a:gd name="connsiteX1805" fmla="*/ 7933497 w 9700346"/>
              <a:gd name="connsiteY1805" fmla="*/ 3487520 h 4665835"/>
              <a:gd name="connsiteX1806" fmla="*/ 7862633 w 9700346"/>
              <a:gd name="connsiteY1806" fmla="*/ 3569427 h 4665835"/>
              <a:gd name="connsiteX1807" fmla="*/ 7594929 w 9700346"/>
              <a:gd name="connsiteY1807" fmla="*/ 3733243 h 4665835"/>
              <a:gd name="connsiteX1808" fmla="*/ 7585481 w 9700346"/>
              <a:gd name="connsiteY1808" fmla="*/ 3733243 h 4665835"/>
              <a:gd name="connsiteX1809" fmla="*/ 7565009 w 9700346"/>
              <a:gd name="connsiteY1809" fmla="*/ 3723184 h 4665835"/>
              <a:gd name="connsiteX1810" fmla="*/ 7426435 w 9700346"/>
              <a:gd name="connsiteY1810" fmla="*/ 3796467 h 4665835"/>
              <a:gd name="connsiteX1811" fmla="*/ 7357146 w 9700346"/>
              <a:gd name="connsiteY1811" fmla="*/ 3832392 h 4665835"/>
              <a:gd name="connsiteX1812" fmla="*/ 7317777 w 9700346"/>
              <a:gd name="connsiteY1812" fmla="*/ 3868317 h 4665835"/>
              <a:gd name="connsiteX1813" fmla="*/ 7306754 w 9700346"/>
              <a:gd name="connsiteY1813" fmla="*/ 3859695 h 4665835"/>
              <a:gd name="connsiteX1814" fmla="*/ 7138259 w 9700346"/>
              <a:gd name="connsiteY1814" fmla="*/ 3941602 h 4665835"/>
              <a:gd name="connsiteX1815" fmla="*/ 7128811 w 9700346"/>
              <a:gd name="connsiteY1815" fmla="*/ 3922922 h 4665835"/>
              <a:gd name="connsiteX1816" fmla="*/ 7020153 w 9700346"/>
              <a:gd name="connsiteY1816" fmla="*/ 3958846 h 4665835"/>
              <a:gd name="connsiteX1817" fmla="*/ 7020153 w 9700346"/>
              <a:gd name="connsiteY1817" fmla="*/ 3968905 h 4665835"/>
              <a:gd name="connsiteX1818" fmla="*/ 7078419 w 9700346"/>
              <a:gd name="connsiteY1818" fmla="*/ 4004829 h 4665835"/>
              <a:gd name="connsiteX1819" fmla="*/ 7089442 w 9700346"/>
              <a:gd name="connsiteY1819" fmla="*/ 3986149 h 4665835"/>
              <a:gd name="connsiteX1820" fmla="*/ 7119362 w 9700346"/>
              <a:gd name="connsiteY1820" fmla="*/ 3994771 h 4665835"/>
              <a:gd name="connsiteX1821" fmla="*/ 7147708 w 9700346"/>
              <a:gd name="connsiteY1821" fmla="*/ 3986149 h 4665835"/>
              <a:gd name="connsiteX1822" fmla="*/ 7248491 w 9700346"/>
              <a:gd name="connsiteY1822" fmla="*/ 4013451 h 4665835"/>
              <a:gd name="connsiteX1823" fmla="*/ 7248491 w 9700346"/>
              <a:gd name="connsiteY1823" fmla="*/ 4022074 h 4665835"/>
              <a:gd name="connsiteX1824" fmla="*/ 7177625 w 9700346"/>
              <a:gd name="connsiteY1824" fmla="*/ 4040754 h 4665835"/>
              <a:gd name="connsiteX1825" fmla="*/ 7128811 w 9700346"/>
              <a:gd name="connsiteY1825" fmla="*/ 4004829 h 4665835"/>
              <a:gd name="connsiteX1826" fmla="*/ 7029602 w 9700346"/>
              <a:gd name="connsiteY1826" fmla="*/ 4059434 h 4665835"/>
              <a:gd name="connsiteX1827" fmla="*/ 6909921 w 9700346"/>
              <a:gd name="connsiteY1827" fmla="*/ 4022074 h 4665835"/>
              <a:gd name="connsiteX1828" fmla="*/ 6880001 w 9700346"/>
              <a:gd name="connsiteY1828" fmla="*/ 4032132 h 4665835"/>
              <a:gd name="connsiteX1829" fmla="*/ 6870553 w 9700346"/>
              <a:gd name="connsiteY1829" fmla="*/ 4013451 h 4665835"/>
              <a:gd name="connsiteX1830" fmla="*/ 6761898 w 9700346"/>
              <a:gd name="connsiteY1830" fmla="*/ 4068057 h 4665835"/>
              <a:gd name="connsiteX1831" fmla="*/ 6702057 w 9700346"/>
              <a:gd name="connsiteY1831" fmla="*/ 4103979 h 4665835"/>
              <a:gd name="connsiteX1832" fmla="*/ 6681586 w 9700346"/>
              <a:gd name="connsiteY1832" fmla="*/ 4059434 h 4665835"/>
              <a:gd name="connsiteX1833" fmla="*/ 6681586 w 9700346"/>
              <a:gd name="connsiteY1833" fmla="*/ 4049374 h 4665835"/>
              <a:gd name="connsiteX1834" fmla="*/ 6810715 w 9700346"/>
              <a:gd name="connsiteY1834" fmla="*/ 3968905 h 4665835"/>
              <a:gd name="connsiteX1835" fmla="*/ 6861107 w 9700346"/>
              <a:gd name="connsiteY1835" fmla="*/ 3931544 h 4665835"/>
              <a:gd name="connsiteX1836" fmla="*/ 6820161 w 9700346"/>
              <a:gd name="connsiteY1836" fmla="*/ 3904241 h 4665835"/>
              <a:gd name="connsiteX1837" fmla="*/ 6662689 w 9700346"/>
              <a:gd name="connsiteY1837" fmla="*/ 3977527 h 4665835"/>
              <a:gd name="connsiteX1838" fmla="*/ 6662689 w 9700346"/>
              <a:gd name="connsiteY1838" fmla="*/ 3958846 h 4665835"/>
              <a:gd name="connsiteX1839" fmla="*/ 6621746 w 9700346"/>
              <a:gd name="connsiteY1839" fmla="*/ 3968905 h 4665835"/>
              <a:gd name="connsiteX1840" fmla="*/ 6632769 w 9700346"/>
              <a:gd name="connsiteY1840" fmla="*/ 3986149 h 4665835"/>
              <a:gd name="connsiteX1841" fmla="*/ 6612297 w 9700346"/>
              <a:gd name="connsiteY1841" fmla="*/ 3994771 h 4665835"/>
              <a:gd name="connsiteX1842" fmla="*/ 6602849 w 9700346"/>
              <a:gd name="connsiteY1842" fmla="*/ 3986149 h 4665835"/>
              <a:gd name="connsiteX1843" fmla="*/ 6591826 w 9700346"/>
              <a:gd name="connsiteY1843" fmla="*/ 3994771 h 4665835"/>
              <a:gd name="connsiteX1844" fmla="*/ 6672137 w 9700346"/>
              <a:gd name="connsiteY1844" fmla="*/ 4085298 h 4665835"/>
              <a:gd name="connsiteX1845" fmla="*/ 6672137 w 9700346"/>
              <a:gd name="connsiteY1845" fmla="*/ 4112601 h 4665835"/>
              <a:gd name="connsiteX1846" fmla="*/ 6591826 w 9700346"/>
              <a:gd name="connsiteY1846" fmla="*/ 4158584 h 4665835"/>
              <a:gd name="connsiteX1847" fmla="*/ 6582377 w 9700346"/>
              <a:gd name="connsiteY1847" fmla="*/ 4158584 h 4665835"/>
              <a:gd name="connsiteX1848" fmla="*/ 6503642 w 9700346"/>
              <a:gd name="connsiteY1848" fmla="*/ 4131281 h 4665835"/>
              <a:gd name="connsiteX1849" fmla="*/ 6374513 w 9700346"/>
              <a:gd name="connsiteY1849" fmla="*/ 4167206 h 4665835"/>
              <a:gd name="connsiteX1850" fmla="*/ 6354042 w 9700346"/>
              <a:gd name="connsiteY1850" fmla="*/ 4194509 h 4665835"/>
              <a:gd name="connsiteX1851" fmla="*/ 6363491 w 9700346"/>
              <a:gd name="connsiteY1851" fmla="*/ 4213189 h 4665835"/>
              <a:gd name="connsiteX1852" fmla="*/ 6363491 w 9700346"/>
              <a:gd name="connsiteY1852" fmla="*/ 4221811 h 4665835"/>
              <a:gd name="connsiteX1853" fmla="*/ 6284753 w 9700346"/>
              <a:gd name="connsiteY1853" fmla="*/ 4249114 h 4665835"/>
              <a:gd name="connsiteX1854" fmla="*/ 6284753 w 9700346"/>
              <a:gd name="connsiteY1854" fmla="*/ 4240492 h 4665835"/>
              <a:gd name="connsiteX1855" fmla="*/ 6264282 w 9700346"/>
              <a:gd name="connsiteY1855" fmla="*/ 4249114 h 4665835"/>
              <a:gd name="connsiteX1856" fmla="*/ 6206018 w 9700346"/>
              <a:gd name="connsiteY1856" fmla="*/ 4221811 h 4665835"/>
              <a:gd name="connsiteX1857" fmla="*/ 6146178 w 9700346"/>
              <a:gd name="connsiteY1857" fmla="*/ 4257736 h 4665835"/>
              <a:gd name="connsiteX1858" fmla="*/ 6135153 w 9700346"/>
              <a:gd name="connsiteY1858" fmla="*/ 4257736 h 4665835"/>
              <a:gd name="connsiteX1859" fmla="*/ 6116258 w 9700346"/>
              <a:gd name="connsiteY1859" fmla="*/ 4249114 h 4665835"/>
              <a:gd name="connsiteX1860" fmla="*/ 6065867 w 9700346"/>
              <a:gd name="connsiteY1860" fmla="*/ 4293660 h 4665835"/>
              <a:gd name="connsiteX1861" fmla="*/ 6056418 w 9700346"/>
              <a:gd name="connsiteY1861" fmla="*/ 4293660 h 4665835"/>
              <a:gd name="connsiteX1862" fmla="*/ 6065867 w 9700346"/>
              <a:gd name="connsiteY1862" fmla="*/ 4276416 h 4665835"/>
              <a:gd name="connsiteX1863" fmla="*/ 6046969 w 9700346"/>
              <a:gd name="connsiteY1863" fmla="*/ 4276416 h 4665835"/>
              <a:gd name="connsiteX1864" fmla="*/ 6026498 w 9700346"/>
              <a:gd name="connsiteY1864" fmla="*/ 4331021 h 4665835"/>
              <a:gd name="connsiteX1865" fmla="*/ 6006026 w 9700346"/>
              <a:gd name="connsiteY1865" fmla="*/ 4331021 h 4665835"/>
              <a:gd name="connsiteX1866" fmla="*/ 6006026 w 9700346"/>
              <a:gd name="connsiteY1866" fmla="*/ 4312341 h 4665835"/>
              <a:gd name="connsiteX1867" fmla="*/ 5996578 w 9700346"/>
              <a:gd name="connsiteY1867" fmla="*/ 4312341 h 4665835"/>
              <a:gd name="connsiteX1868" fmla="*/ 5957209 w 9700346"/>
              <a:gd name="connsiteY1868" fmla="*/ 4339643 h 4665835"/>
              <a:gd name="connsiteX1869" fmla="*/ 5936738 w 9700346"/>
              <a:gd name="connsiteY1869" fmla="*/ 4331021 h 4665835"/>
              <a:gd name="connsiteX1870" fmla="*/ 5897369 w 9700346"/>
              <a:gd name="connsiteY1870" fmla="*/ 4339643 h 4665835"/>
              <a:gd name="connsiteX1871" fmla="*/ 5897369 w 9700346"/>
              <a:gd name="connsiteY1871" fmla="*/ 4331021 h 4665835"/>
              <a:gd name="connsiteX1872" fmla="*/ 5858003 w 9700346"/>
              <a:gd name="connsiteY1872" fmla="*/ 4348263 h 4665835"/>
              <a:gd name="connsiteX1873" fmla="*/ 5848554 w 9700346"/>
              <a:gd name="connsiteY1873" fmla="*/ 4331021 h 4665835"/>
              <a:gd name="connsiteX1874" fmla="*/ 5848554 w 9700346"/>
              <a:gd name="connsiteY1874" fmla="*/ 4320963 h 4665835"/>
              <a:gd name="connsiteX1875" fmla="*/ 5887920 w 9700346"/>
              <a:gd name="connsiteY1875" fmla="*/ 4257736 h 4665835"/>
              <a:gd name="connsiteX1876" fmla="*/ 5887920 w 9700346"/>
              <a:gd name="connsiteY1876" fmla="*/ 4249114 h 4665835"/>
              <a:gd name="connsiteX1877" fmla="*/ 5788714 w 9700346"/>
              <a:gd name="connsiteY1877" fmla="*/ 4285038 h 4665835"/>
              <a:gd name="connsiteX1878" fmla="*/ 5747771 w 9700346"/>
              <a:gd name="connsiteY1878" fmla="*/ 4249114 h 4665835"/>
              <a:gd name="connsiteX1879" fmla="*/ 5728874 w 9700346"/>
              <a:gd name="connsiteY1879" fmla="*/ 4257736 h 4665835"/>
              <a:gd name="connsiteX1880" fmla="*/ 5708402 w 9700346"/>
              <a:gd name="connsiteY1880" fmla="*/ 4257736 h 4665835"/>
              <a:gd name="connsiteX1881" fmla="*/ 5491090 w 9700346"/>
              <a:gd name="connsiteY1881" fmla="*/ 4185886 h 4665835"/>
              <a:gd name="connsiteX1882" fmla="*/ 5371410 w 9700346"/>
              <a:gd name="connsiteY1882" fmla="*/ 4139903 h 4665835"/>
              <a:gd name="connsiteX1883" fmla="*/ 5341489 w 9700346"/>
              <a:gd name="connsiteY1883" fmla="*/ 4149962 h 4665835"/>
              <a:gd name="connsiteX1884" fmla="*/ 5311569 w 9700346"/>
              <a:gd name="connsiteY1884" fmla="*/ 4139903 h 4665835"/>
              <a:gd name="connsiteX1885" fmla="*/ 5262752 w 9700346"/>
              <a:gd name="connsiteY1885" fmla="*/ 4203131 h 4665835"/>
              <a:gd name="connsiteX1886" fmla="*/ 5251729 w 9700346"/>
              <a:gd name="connsiteY1886" fmla="*/ 4203131 h 4665835"/>
              <a:gd name="connsiteX1887" fmla="*/ 5242281 w 9700346"/>
              <a:gd name="connsiteY1887" fmla="*/ 4194509 h 4665835"/>
              <a:gd name="connsiteX1888" fmla="*/ 5092683 w 9700346"/>
              <a:gd name="connsiteY1888" fmla="*/ 4249114 h 4665835"/>
              <a:gd name="connsiteX1889" fmla="*/ 5083234 w 9700346"/>
              <a:gd name="connsiteY1889" fmla="*/ 4230433 h 4665835"/>
              <a:gd name="connsiteX1890" fmla="*/ 5092683 w 9700346"/>
              <a:gd name="connsiteY1890" fmla="*/ 4221811 h 4665835"/>
              <a:gd name="connsiteX1891" fmla="*/ 5083234 w 9700346"/>
              <a:gd name="connsiteY1891" fmla="*/ 4221811 h 4665835"/>
              <a:gd name="connsiteX1892" fmla="*/ 4914736 w 9700346"/>
              <a:gd name="connsiteY1892" fmla="*/ 4267794 h 4665835"/>
              <a:gd name="connsiteX1893" fmla="*/ 4806081 w 9700346"/>
              <a:gd name="connsiteY1893" fmla="*/ 4320963 h 4665835"/>
              <a:gd name="connsiteX1894" fmla="*/ 4746241 w 9700346"/>
              <a:gd name="connsiteY1894" fmla="*/ 4293660 h 4665835"/>
              <a:gd name="connsiteX1895" fmla="*/ 4725770 w 9700346"/>
              <a:gd name="connsiteY1895" fmla="*/ 4312341 h 4665835"/>
              <a:gd name="connsiteX1896" fmla="*/ 4716321 w 9700346"/>
              <a:gd name="connsiteY1896" fmla="*/ 4312341 h 4665835"/>
              <a:gd name="connsiteX1897" fmla="*/ 4695850 w 9700346"/>
              <a:gd name="connsiteY1897" fmla="*/ 4303719 h 4665835"/>
              <a:gd name="connsiteX1898" fmla="*/ 4676952 w 9700346"/>
              <a:gd name="connsiteY1898" fmla="*/ 4339643 h 4665835"/>
              <a:gd name="connsiteX1899" fmla="*/ 4686401 w 9700346"/>
              <a:gd name="connsiteY1899" fmla="*/ 4348263 h 4665835"/>
              <a:gd name="connsiteX1900" fmla="*/ 4636010 w 9700346"/>
              <a:gd name="connsiteY1900" fmla="*/ 4375566 h 4665835"/>
              <a:gd name="connsiteX1901" fmla="*/ 4606090 w 9700346"/>
              <a:gd name="connsiteY1901" fmla="*/ 4366946 h 4665835"/>
              <a:gd name="connsiteX1902" fmla="*/ 4557272 w 9700346"/>
              <a:gd name="connsiteY1902" fmla="*/ 4402868 h 4665835"/>
              <a:gd name="connsiteX1903" fmla="*/ 4547826 w 9700346"/>
              <a:gd name="connsiteY1903" fmla="*/ 4394246 h 4665835"/>
              <a:gd name="connsiteX1904" fmla="*/ 4557272 w 9700346"/>
              <a:gd name="connsiteY1904" fmla="*/ 4375566 h 4665835"/>
              <a:gd name="connsiteX1905" fmla="*/ 4536801 w 9700346"/>
              <a:gd name="connsiteY1905" fmla="*/ 4358324 h 4665835"/>
              <a:gd name="connsiteX1906" fmla="*/ 4527352 w 9700346"/>
              <a:gd name="connsiteY1906" fmla="*/ 4358324 h 4665835"/>
              <a:gd name="connsiteX1907" fmla="*/ 4536801 w 9700346"/>
              <a:gd name="connsiteY1907" fmla="*/ 4375566 h 4665835"/>
              <a:gd name="connsiteX1908" fmla="*/ 4517906 w 9700346"/>
              <a:gd name="connsiteY1908" fmla="*/ 4385626 h 4665835"/>
              <a:gd name="connsiteX1909" fmla="*/ 4506881 w 9700346"/>
              <a:gd name="connsiteY1909" fmla="*/ 4385626 h 4665835"/>
              <a:gd name="connsiteX1910" fmla="*/ 4506881 w 9700346"/>
              <a:gd name="connsiteY1910" fmla="*/ 4375566 h 4665835"/>
              <a:gd name="connsiteX1911" fmla="*/ 4517906 w 9700346"/>
              <a:gd name="connsiteY1911" fmla="*/ 4358324 h 4665835"/>
              <a:gd name="connsiteX1912" fmla="*/ 4458066 w 9700346"/>
              <a:gd name="connsiteY1912" fmla="*/ 4358324 h 4665835"/>
              <a:gd name="connsiteX1913" fmla="*/ 4458066 w 9700346"/>
              <a:gd name="connsiteY1913" fmla="*/ 4366946 h 4665835"/>
              <a:gd name="connsiteX1914" fmla="*/ 4467515 w 9700346"/>
              <a:gd name="connsiteY1914" fmla="*/ 4394246 h 4665835"/>
              <a:gd name="connsiteX1915" fmla="*/ 4448617 w 9700346"/>
              <a:gd name="connsiteY1915" fmla="*/ 4402868 h 4665835"/>
              <a:gd name="connsiteX1916" fmla="*/ 4437595 w 9700346"/>
              <a:gd name="connsiteY1916" fmla="*/ 4402868 h 4665835"/>
              <a:gd name="connsiteX1917" fmla="*/ 4428146 w 9700346"/>
              <a:gd name="connsiteY1917" fmla="*/ 4358324 h 4665835"/>
              <a:gd name="connsiteX1918" fmla="*/ 4358857 w 9700346"/>
              <a:gd name="connsiteY1918" fmla="*/ 4394246 h 4665835"/>
              <a:gd name="connsiteX1919" fmla="*/ 4328937 w 9700346"/>
              <a:gd name="connsiteY1919" fmla="*/ 4394246 h 4665835"/>
              <a:gd name="connsiteX1920" fmla="*/ 4328937 w 9700346"/>
              <a:gd name="connsiteY1920" fmla="*/ 4366946 h 4665835"/>
              <a:gd name="connsiteX1921" fmla="*/ 4358857 w 9700346"/>
              <a:gd name="connsiteY1921" fmla="*/ 4348263 h 4665835"/>
              <a:gd name="connsiteX1922" fmla="*/ 4358857 w 9700346"/>
              <a:gd name="connsiteY1922" fmla="*/ 4331021 h 4665835"/>
              <a:gd name="connsiteX1923" fmla="*/ 4328937 w 9700346"/>
              <a:gd name="connsiteY1923" fmla="*/ 4312341 h 4665835"/>
              <a:gd name="connsiteX1924" fmla="*/ 4377754 w 9700346"/>
              <a:gd name="connsiteY1924" fmla="*/ 4276416 h 4665835"/>
              <a:gd name="connsiteX1925" fmla="*/ 4377754 w 9700346"/>
              <a:gd name="connsiteY1925" fmla="*/ 4257736 h 4665835"/>
              <a:gd name="connsiteX1926" fmla="*/ 4308466 w 9700346"/>
              <a:gd name="connsiteY1926" fmla="*/ 4230433 h 4665835"/>
              <a:gd name="connsiteX1927" fmla="*/ 4289568 w 9700346"/>
              <a:gd name="connsiteY1927" fmla="*/ 4240492 h 4665835"/>
              <a:gd name="connsiteX1928" fmla="*/ 4091153 w 9700346"/>
              <a:gd name="connsiteY1928" fmla="*/ 4203131 h 4665835"/>
              <a:gd name="connsiteX1929" fmla="*/ 4080130 w 9700346"/>
              <a:gd name="connsiteY1929" fmla="*/ 4203131 h 4665835"/>
              <a:gd name="connsiteX1930" fmla="*/ 4080130 w 9700346"/>
              <a:gd name="connsiteY1930" fmla="*/ 4240492 h 4665835"/>
              <a:gd name="connsiteX1931" fmla="*/ 4070682 w 9700346"/>
              <a:gd name="connsiteY1931" fmla="*/ 4240492 h 4665835"/>
              <a:gd name="connsiteX1932" fmla="*/ 4070682 w 9700346"/>
              <a:gd name="connsiteY1932" fmla="*/ 4221811 h 4665835"/>
              <a:gd name="connsiteX1933" fmla="*/ 4050210 w 9700346"/>
              <a:gd name="connsiteY1933" fmla="*/ 4221811 h 4665835"/>
              <a:gd name="connsiteX1934" fmla="*/ 4010841 w 9700346"/>
              <a:gd name="connsiteY1934" fmla="*/ 4257736 h 4665835"/>
              <a:gd name="connsiteX1935" fmla="*/ 3763609 w 9700346"/>
              <a:gd name="connsiteY1935" fmla="*/ 4095357 h 4665835"/>
              <a:gd name="connsiteX1936" fmla="*/ 3683297 w 9700346"/>
              <a:gd name="connsiteY1936" fmla="*/ 4040754 h 4665835"/>
              <a:gd name="connsiteX1937" fmla="*/ 3653377 w 9700346"/>
              <a:gd name="connsiteY1937" fmla="*/ 4049374 h 4665835"/>
              <a:gd name="connsiteX1938" fmla="*/ 3574642 w 9700346"/>
              <a:gd name="connsiteY1938" fmla="*/ 3968905 h 4665835"/>
              <a:gd name="connsiteX1939" fmla="*/ 3604560 w 9700346"/>
              <a:gd name="connsiteY1939" fmla="*/ 3950224 h 4665835"/>
              <a:gd name="connsiteX1940" fmla="*/ 3593537 w 9700346"/>
              <a:gd name="connsiteY1940" fmla="*/ 3904241 h 4665835"/>
              <a:gd name="connsiteX1941" fmla="*/ 3535273 w 9700346"/>
              <a:gd name="connsiteY1941" fmla="*/ 3904241 h 4665835"/>
              <a:gd name="connsiteX1942" fmla="*/ 3425042 w 9700346"/>
              <a:gd name="connsiteY1942" fmla="*/ 3922922 h 4665835"/>
              <a:gd name="connsiteX1943" fmla="*/ 3415593 w 9700346"/>
              <a:gd name="connsiteY1943" fmla="*/ 3904241 h 4665835"/>
              <a:gd name="connsiteX1944" fmla="*/ 3544720 w 9700346"/>
              <a:gd name="connsiteY1944" fmla="*/ 3876939 h 4665835"/>
              <a:gd name="connsiteX1945" fmla="*/ 3544720 w 9700346"/>
              <a:gd name="connsiteY1945" fmla="*/ 3886997 h 4665835"/>
              <a:gd name="connsiteX1946" fmla="*/ 3563617 w 9700346"/>
              <a:gd name="connsiteY1946" fmla="*/ 3876939 h 4665835"/>
              <a:gd name="connsiteX1947" fmla="*/ 3574642 w 9700346"/>
              <a:gd name="connsiteY1947" fmla="*/ 3876939 h 4665835"/>
              <a:gd name="connsiteX1948" fmla="*/ 3593537 w 9700346"/>
              <a:gd name="connsiteY1948" fmla="*/ 3886997 h 4665835"/>
              <a:gd name="connsiteX1949" fmla="*/ 3623457 w 9700346"/>
              <a:gd name="connsiteY1949" fmla="*/ 3859695 h 4665835"/>
              <a:gd name="connsiteX1950" fmla="*/ 3643928 w 9700346"/>
              <a:gd name="connsiteY1950" fmla="*/ 3859695 h 4665835"/>
              <a:gd name="connsiteX1951" fmla="*/ 3643928 w 9700346"/>
              <a:gd name="connsiteY1951" fmla="*/ 3876939 h 4665835"/>
              <a:gd name="connsiteX1952" fmla="*/ 3623457 w 9700346"/>
              <a:gd name="connsiteY1952" fmla="*/ 3904241 h 4665835"/>
              <a:gd name="connsiteX1953" fmla="*/ 3643928 w 9700346"/>
              <a:gd name="connsiteY1953" fmla="*/ 3914300 h 4665835"/>
              <a:gd name="connsiteX1954" fmla="*/ 3713217 w 9700346"/>
              <a:gd name="connsiteY1954" fmla="*/ 3786409 h 4665835"/>
              <a:gd name="connsiteX1955" fmla="*/ 3713217 w 9700346"/>
              <a:gd name="connsiteY1955" fmla="*/ 3741865 h 4665835"/>
              <a:gd name="connsiteX1956" fmla="*/ 3703769 w 9700346"/>
              <a:gd name="connsiteY1956" fmla="*/ 3723184 h 4665835"/>
              <a:gd name="connsiteX1957" fmla="*/ 3951001 w 9700346"/>
              <a:gd name="connsiteY1957" fmla="*/ 3460217 h 4665835"/>
              <a:gd name="connsiteX1958" fmla="*/ 4061233 w 9700346"/>
              <a:gd name="connsiteY1958" fmla="*/ 3361068 h 4665835"/>
              <a:gd name="connsiteX1959" fmla="*/ 4229728 w 9700346"/>
              <a:gd name="connsiteY1959" fmla="*/ 3270538 h 4665835"/>
              <a:gd name="connsiteX1960" fmla="*/ 4229728 w 9700346"/>
              <a:gd name="connsiteY1960" fmla="*/ 3261916 h 4665835"/>
              <a:gd name="connsiteX1961" fmla="*/ 4220282 w 9700346"/>
              <a:gd name="connsiteY1961" fmla="*/ 3243236 h 4665835"/>
              <a:gd name="connsiteX1962" fmla="*/ 4517906 w 9700346"/>
              <a:gd name="connsiteY1962" fmla="*/ 3134025 h 4665835"/>
              <a:gd name="connsiteX1963" fmla="*/ 4527352 w 9700346"/>
              <a:gd name="connsiteY1963" fmla="*/ 3080859 h 4665835"/>
              <a:gd name="connsiteX1964" fmla="*/ 4476961 w 9700346"/>
              <a:gd name="connsiteY1964" fmla="*/ 3080859 h 4665835"/>
              <a:gd name="connsiteX1965" fmla="*/ 4506881 w 9700346"/>
              <a:gd name="connsiteY1965" fmla="*/ 3116784 h 4665835"/>
              <a:gd name="connsiteX1966" fmla="*/ 4487986 w 9700346"/>
              <a:gd name="connsiteY1966" fmla="*/ 3125403 h 4665835"/>
              <a:gd name="connsiteX1967" fmla="*/ 4458066 w 9700346"/>
              <a:gd name="connsiteY1967" fmla="*/ 3098103 h 4665835"/>
              <a:gd name="connsiteX1968" fmla="*/ 4448617 w 9700346"/>
              <a:gd name="connsiteY1968" fmla="*/ 3098103 h 4665835"/>
              <a:gd name="connsiteX1969" fmla="*/ 4448617 w 9700346"/>
              <a:gd name="connsiteY1969" fmla="*/ 3108161 h 4665835"/>
              <a:gd name="connsiteX1970" fmla="*/ 4476961 w 9700346"/>
              <a:gd name="connsiteY1970" fmla="*/ 3125403 h 4665835"/>
              <a:gd name="connsiteX1971" fmla="*/ 4418697 w 9700346"/>
              <a:gd name="connsiteY1971" fmla="*/ 3134025 h 4665835"/>
              <a:gd name="connsiteX1972" fmla="*/ 4407675 w 9700346"/>
              <a:gd name="connsiteY1972" fmla="*/ 3098103 h 4665835"/>
              <a:gd name="connsiteX1973" fmla="*/ 4398226 w 9700346"/>
              <a:gd name="connsiteY1973" fmla="*/ 3098103 h 4665835"/>
              <a:gd name="connsiteX1974" fmla="*/ 4368306 w 9700346"/>
              <a:gd name="connsiteY1974" fmla="*/ 3144086 h 4665835"/>
              <a:gd name="connsiteX1975" fmla="*/ 4328937 w 9700346"/>
              <a:gd name="connsiteY1975" fmla="*/ 3134025 h 4665835"/>
              <a:gd name="connsiteX1976" fmla="*/ 4209257 w 9700346"/>
              <a:gd name="connsiteY1976" fmla="*/ 3171386 h 4665835"/>
              <a:gd name="connsiteX1977" fmla="*/ 4199808 w 9700346"/>
              <a:gd name="connsiteY1977" fmla="*/ 3171386 h 4665835"/>
              <a:gd name="connsiteX1978" fmla="*/ 4179337 w 9700346"/>
              <a:gd name="connsiteY1978" fmla="*/ 3161328 h 4665835"/>
              <a:gd name="connsiteX1979" fmla="*/ 3692746 w 9700346"/>
              <a:gd name="connsiteY1979" fmla="*/ 3261916 h 4665835"/>
              <a:gd name="connsiteX1980" fmla="*/ 3692746 w 9700346"/>
              <a:gd name="connsiteY1980" fmla="*/ 3251858 h 4665835"/>
              <a:gd name="connsiteX1981" fmla="*/ 3187258 w 9700346"/>
              <a:gd name="connsiteY1981" fmla="*/ 3379748 h 4665835"/>
              <a:gd name="connsiteX1982" fmla="*/ 3177810 w 9700346"/>
              <a:gd name="connsiteY1982" fmla="*/ 3379748 h 4665835"/>
              <a:gd name="connsiteX1983" fmla="*/ 3166787 w 9700346"/>
              <a:gd name="connsiteY1983" fmla="*/ 3369690 h 4665835"/>
              <a:gd name="connsiteX1984" fmla="*/ 3058129 w 9700346"/>
              <a:gd name="connsiteY1984" fmla="*/ 3407051 h 4665835"/>
              <a:gd name="connsiteX1985" fmla="*/ 3028209 w 9700346"/>
              <a:gd name="connsiteY1985" fmla="*/ 3407051 h 4665835"/>
              <a:gd name="connsiteX1986" fmla="*/ 3037658 w 9700346"/>
              <a:gd name="connsiteY1986" fmla="*/ 3451595 h 4665835"/>
              <a:gd name="connsiteX1987" fmla="*/ 3018760 w 9700346"/>
              <a:gd name="connsiteY1987" fmla="*/ 3460217 h 4665835"/>
              <a:gd name="connsiteX1988" fmla="*/ 2988840 w 9700346"/>
              <a:gd name="connsiteY1988" fmla="*/ 3424293 h 4665835"/>
              <a:gd name="connsiteX1989" fmla="*/ 2968369 w 9700346"/>
              <a:gd name="connsiteY1989" fmla="*/ 3424293 h 4665835"/>
              <a:gd name="connsiteX1990" fmla="*/ 2929000 w 9700346"/>
              <a:gd name="connsiteY1990" fmla="*/ 3442975 h 4665835"/>
              <a:gd name="connsiteX1991" fmla="*/ 2929000 w 9700346"/>
              <a:gd name="connsiteY1991" fmla="*/ 3460217 h 4665835"/>
              <a:gd name="connsiteX1992" fmla="*/ 2998289 w 9700346"/>
              <a:gd name="connsiteY1992" fmla="*/ 3497578 h 4665835"/>
              <a:gd name="connsiteX1993" fmla="*/ 3028209 w 9700346"/>
              <a:gd name="connsiteY1993" fmla="*/ 3478898 h 4665835"/>
              <a:gd name="connsiteX1994" fmla="*/ 3028209 w 9700346"/>
              <a:gd name="connsiteY1994" fmla="*/ 3487520 h 4665835"/>
              <a:gd name="connsiteX1995" fmla="*/ 2839243 w 9700346"/>
              <a:gd name="connsiteY1995" fmla="*/ 3542125 h 4665835"/>
              <a:gd name="connsiteX1996" fmla="*/ 2820345 w 9700346"/>
              <a:gd name="connsiteY1996" fmla="*/ 3560805 h 4665835"/>
              <a:gd name="connsiteX1997" fmla="*/ 2809323 w 9700346"/>
              <a:gd name="connsiteY1997" fmla="*/ 3560805 h 4665835"/>
              <a:gd name="connsiteX1998" fmla="*/ 2769954 w 9700346"/>
              <a:gd name="connsiteY1998" fmla="*/ 3506200 h 4665835"/>
              <a:gd name="connsiteX1999" fmla="*/ 2700665 w 9700346"/>
              <a:gd name="connsiteY1999" fmla="*/ 3533503 h 4665835"/>
              <a:gd name="connsiteX2000" fmla="*/ 2650274 w 9700346"/>
              <a:gd name="connsiteY2000" fmla="*/ 3524881 h 4665835"/>
              <a:gd name="connsiteX2001" fmla="*/ 2610905 w 9700346"/>
              <a:gd name="connsiteY2001" fmla="*/ 3550747 h 4665835"/>
              <a:gd name="connsiteX2002" fmla="*/ 2610905 w 9700346"/>
              <a:gd name="connsiteY2002" fmla="*/ 3569427 h 4665835"/>
              <a:gd name="connsiteX2003" fmla="*/ 2670745 w 9700346"/>
              <a:gd name="connsiteY2003" fmla="*/ 3550747 h 4665835"/>
              <a:gd name="connsiteX2004" fmla="*/ 2680194 w 9700346"/>
              <a:gd name="connsiteY2004" fmla="*/ 3569427 h 4665835"/>
              <a:gd name="connsiteX2005" fmla="*/ 2610905 w 9700346"/>
              <a:gd name="connsiteY2005" fmla="*/ 3596730 h 4665835"/>
              <a:gd name="connsiteX2006" fmla="*/ 2592007 w 9700346"/>
              <a:gd name="connsiteY2006" fmla="*/ 3588108 h 4665835"/>
              <a:gd name="connsiteX2007" fmla="*/ 2571536 w 9700346"/>
              <a:gd name="connsiteY2007" fmla="*/ 3605352 h 4665835"/>
              <a:gd name="connsiteX2008" fmla="*/ 2562090 w 9700346"/>
              <a:gd name="connsiteY2008" fmla="*/ 3605352 h 4665835"/>
              <a:gd name="connsiteX2009" fmla="*/ 2532170 w 9700346"/>
              <a:gd name="connsiteY2009" fmla="*/ 3596730 h 4665835"/>
              <a:gd name="connsiteX2010" fmla="*/ 2481779 w 9700346"/>
              <a:gd name="connsiteY2010" fmla="*/ 3605352 h 4665835"/>
              <a:gd name="connsiteX2011" fmla="*/ 2392018 w 9700346"/>
              <a:gd name="connsiteY2011" fmla="*/ 3605352 h 4665835"/>
              <a:gd name="connsiteX2012" fmla="*/ 2373121 w 9700346"/>
              <a:gd name="connsiteY2012" fmla="*/ 3578049 h 4665835"/>
              <a:gd name="connsiteX2013" fmla="*/ 2214072 w 9700346"/>
              <a:gd name="connsiteY2013" fmla="*/ 3632655 h 4665835"/>
              <a:gd name="connsiteX2014" fmla="*/ 2174706 w 9700346"/>
              <a:gd name="connsiteY2014" fmla="*/ 3624032 h 4665835"/>
              <a:gd name="connsiteX2015" fmla="*/ 2094394 w 9700346"/>
              <a:gd name="connsiteY2015" fmla="*/ 3642713 h 4665835"/>
              <a:gd name="connsiteX2016" fmla="*/ 2094394 w 9700346"/>
              <a:gd name="connsiteY2016" fmla="*/ 3632655 h 4665835"/>
              <a:gd name="connsiteX2017" fmla="*/ 2193601 w 9700346"/>
              <a:gd name="connsiteY2017" fmla="*/ 3542125 h 4665835"/>
              <a:gd name="connsiteX2018" fmla="*/ 2193601 w 9700346"/>
              <a:gd name="connsiteY2018" fmla="*/ 3560805 h 4665835"/>
              <a:gd name="connsiteX2019" fmla="*/ 2223521 w 9700346"/>
              <a:gd name="connsiteY2019" fmla="*/ 3560805 h 4665835"/>
              <a:gd name="connsiteX2020" fmla="*/ 2214072 w 9700346"/>
              <a:gd name="connsiteY2020" fmla="*/ 3542125 h 4665835"/>
              <a:gd name="connsiteX2021" fmla="*/ 2303832 w 9700346"/>
              <a:gd name="connsiteY2021" fmla="*/ 3514822 h 4665835"/>
              <a:gd name="connsiteX2022" fmla="*/ 2333752 w 9700346"/>
              <a:gd name="connsiteY2022" fmla="*/ 3550747 h 4665835"/>
              <a:gd name="connsiteX2023" fmla="*/ 2403041 w 9700346"/>
              <a:gd name="connsiteY2023" fmla="*/ 3506200 h 4665835"/>
              <a:gd name="connsiteX2024" fmla="*/ 2432961 w 9700346"/>
              <a:gd name="connsiteY2024" fmla="*/ 3506200 h 4665835"/>
              <a:gd name="connsiteX2025" fmla="*/ 2511699 w 9700346"/>
              <a:gd name="connsiteY2025" fmla="*/ 3451595 h 4665835"/>
              <a:gd name="connsiteX2026" fmla="*/ 2551065 w 9700346"/>
              <a:gd name="connsiteY2026" fmla="*/ 3460217 h 4665835"/>
              <a:gd name="connsiteX2027" fmla="*/ 2661296 w 9700346"/>
              <a:gd name="connsiteY2027" fmla="*/ 3451595 h 4665835"/>
              <a:gd name="connsiteX2028" fmla="*/ 2680194 w 9700346"/>
              <a:gd name="connsiteY2028" fmla="*/ 3460217 h 4665835"/>
              <a:gd name="connsiteX2029" fmla="*/ 2749483 w 9700346"/>
              <a:gd name="connsiteY2029" fmla="*/ 3442975 h 4665835"/>
              <a:gd name="connsiteX2030" fmla="*/ 2749483 w 9700346"/>
              <a:gd name="connsiteY2030" fmla="*/ 3415673 h 4665835"/>
              <a:gd name="connsiteX2031" fmla="*/ 2730585 w 9700346"/>
              <a:gd name="connsiteY2031" fmla="*/ 3415673 h 4665835"/>
              <a:gd name="connsiteX2032" fmla="*/ 2721136 w 9700346"/>
              <a:gd name="connsiteY2032" fmla="*/ 3424293 h 4665835"/>
              <a:gd name="connsiteX2033" fmla="*/ 2700665 w 9700346"/>
              <a:gd name="connsiteY2033" fmla="*/ 3415673 h 4665835"/>
              <a:gd name="connsiteX2034" fmla="*/ 2631376 w 9700346"/>
              <a:gd name="connsiteY2034" fmla="*/ 3415673 h 4665835"/>
              <a:gd name="connsiteX2035" fmla="*/ 2592007 w 9700346"/>
              <a:gd name="connsiteY2035" fmla="*/ 3424293 h 4665835"/>
              <a:gd name="connsiteX2036" fmla="*/ 2562090 w 9700346"/>
              <a:gd name="connsiteY2036" fmla="*/ 3415673 h 4665835"/>
              <a:gd name="connsiteX2037" fmla="*/ 2562090 w 9700346"/>
              <a:gd name="connsiteY2037" fmla="*/ 3388370 h 4665835"/>
              <a:gd name="connsiteX2038" fmla="*/ 2580985 w 9700346"/>
              <a:gd name="connsiteY2038" fmla="*/ 3369690 h 4665835"/>
              <a:gd name="connsiteX2039" fmla="*/ 2601456 w 9700346"/>
              <a:gd name="connsiteY2039" fmla="*/ 3379748 h 4665835"/>
              <a:gd name="connsiteX2040" fmla="*/ 2680194 w 9700346"/>
              <a:gd name="connsiteY2040" fmla="*/ 3333765 h 4665835"/>
              <a:gd name="connsiteX2041" fmla="*/ 2700665 w 9700346"/>
              <a:gd name="connsiteY2041" fmla="*/ 3342387 h 4665835"/>
              <a:gd name="connsiteX2042" fmla="*/ 2779403 w 9700346"/>
              <a:gd name="connsiteY2042" fmla="*/ 3325143 h 4665835"/>
              <a:gd name="connsiteX2043" fmla="*/ 2790425 w 9700346"/>
              <a:gd name="connsiteY2043" fmla="*/ 3333765 h 4665835"/>
              <a:gd name="connsiteX2044" fmla="*/ 2878609 w 9700346"/>
              <a:gd name="connsiteY2044" fmla="*/ 3297841 h 4665835"/>
              <a:gd name="connsiteX2045" fmla="*/ 3018760 w 9700346"/>
              <a:gd name="connsiteY2045" fmla="*/ 3234613 h 4665835"/>
              <a:gd name="connsiteX2046" fmla="*/ 3028209 w 9700346"/>
              <a:gd name="connsiteY2046" fmla="*/ 3243236 h 4665835"/>
              <a:gd name="connsiteX2047" fmla="*/ 3127418 w 9700346"/>
              <a:gd name="connsiteY2047" fmla="*/ 3207311 h 4665835"/>
              <a:gd name="connsiteX2048" fmla="*/ 3106947 w 9700346"/>
              <a:gd name="connsiteY2048" fmla="*/ 3188630 h 4665835"/>
              <a:gd name="connsiteX2049" fmla="*/ 3018760 w 9700346"/>
              <a:gd name="connsiteY2049" fmla="*/ 3198689 h 4665835"/>
              <a:gd name="connsiteX2050" fmla="*/ 3018760 w 9700346"/>
              <a:gd name="connsiteY2050" fmla="*/ 3188630 h 4665835"/>
              <a:gd name="connsiteX2051" fmla="*/ 2919552 w 9700346"/>
              <a:gd name="connsiteY2051" fmla="*/ 3215933 h 4665835"/>
              <a:gd name="connsiteX2052" fmla="*/ 2919552 w 9700346"/>
              <a:gd name="connsiteY2052" fmla="*/ 3207311 h 4665835"/>
              <a:gd name="connsiteX2053" fmla="*/ 2899080 w 9700346"/>
              <a:gd name="connsiteY2053" fmla="*/ 3215933 h 4665835"/>
              <a:gd name="connsiteX2054" fmla="*/ 2889634 w 9700346"/>
              <a:gd name="connsiteY2054" fmla="*/ 3215933 h 4665835"/>
              <a:gd name="connsiteX2055" fmla="*/ 2869160 w 9700346"/>
              <a:gd name="connsiteY2055" fmla="*/ 3207311 h 4665835"/>
              <a:gd name="connsiteX2056" fmla="*/ 2848689 w 9700346"/>
              <a:gd name="connsiteY2056" fmla="*/ 3225991 h 4665835"/>
              <a:gd name="connsiteX2057" fmla="*/ 2829794 w 9700346"/>
              <a:gd name="connsiteY2057" fmla="*/ 3215933 h 4665835"/>
              <a:gd name="connsiteX2058" fmla="*/ 2620354 w 9700346"/>
              <a:gd name="connsiteY2058" fmla="*/ 3270538 h 4665835"/>
              <a:gd name="connsiteX2059" fmla="*/ 2541616 w 9700346"/>
              <a:gd name="connsiteY2059" fmla="*/ 3289219 h 4665835"/>
              <a:gd name="connsiteX2060" fmla="*/ 2532170 w 9700346"/>
              <a:gd name="connsiteY2060" fmla="*/ 3270538 h 4665835"/>
              <a:gd name="connsiteX2061" fmla="*/ 2532170 w 9700346"/>
              <a:gd name="connsiteY2061" fmla="*/ 3261916 h 4665835"/>
              <a:gd name="connsiteX2062" fmla="*/ 2562090 w 9700346"/>
              <a:gd name="connsiteY2062" fmla="*/ 3261916 h 4665835"/>
              <a:gd name="connsiteX2063" fmla="*/ 2551065 w 9700346"/>
              <a:gd name="connsiteY2063" fmla="*/ 3243236 h 4665835"/>
              <a:gd name="connsiteX2064" fmla="*/ 2562090 w 9700346"/>
              <a:gd name="connsiteY2064" fmla="*/ 3243236 h 4665835"/>
              <a:gd name="connsiteX2065" fmla="*/ 2580985 w 9700346"/>
              <a:gd name="connsiteY2065" fmla="*/ 3251858 h 4665835"/>
              <a:gd name="connsiteX2066" fmla="*/ 2592007 w 9700346"/>
              <a:gd name="connsiteY2066" fmla="*/ 3234613 h 4665835"/>
              <a:gd name="connsiteX2067" fmla="*/ 2511699 w 9700346"/>
              <a:gd name="connsiteY2067" fmla="*/ 3152706 h 4665835"/>
              <a:gd name="connsiteX2068" fmla="*/ 2532170 w 9700346"/>
              <a:gd name="connsiteY2068" fmla="*/ 3134025 h 4665835"/>
              <a:gd name="connsiteX2069" fmla="*/ 2532170 w 9700346"/>
              <a:gd name="connsiteY2069" fmla="*/ 3108161 h 4665835"/>
              <a:gd name="connsiteX2070" fmla="*/ 2511699 w 9700346"/>
              <a:gd name="connsiteY2070" fmla="*/ 3108161 h 4665835"/>
              <a:gd name="connsiteX2071" fmla="*/ 2432961 w 9700346"/>
              <a:gd name="connsiteY2071" fmla="*/ 3144086 h 4665835"/>
              <a:gd name="connsiteX2072" fmla="*/ 2412490 w 9700346"/>
              <a:gd name="connsiteY2072" fmla="*/ 3134025 h 4665835"/>
              <a:gd name="connsiteX2073" fmla="*/ 2382570 w 9700346"/>
              <a:gd name="connsiteY2073" fmla="*/ 3144086 h 4665835"/>
              <a:gd name="connsiteX2074" fmla="*/ 2352650 w 9700346"/>
              <a:gd name="connsiteY2074" fmla="*/ 3116784 h 4665835"/>
              <a:gd name="connsiteX2075" fmla="*/ 2333752 w 9700346"/>
              <a:gd name="connsiteY2075" fmla="*/ 3134025 h 4665835"/>
              <a:gd name="connsiteX2076" fmla="*/ 2313281 w 9700346"/>
              <a:gd name="connsiteY2076" fmla="*/ 3134025 h 4665835"/>
              <a:gd name="connsiteX2077" fmla="*/ 2292809 w 9700346"/>
              <a:gd name="connsiteY2077" fmla="*/ 3116784 h 4665835"/>
              <a:gd name="connsiteX2078" fmla="*/ 2292809 w 9700346"/>
              <a:gd name="connsiteY2078" fmla="*/ 3098103 h 4665835"/>
              <a:gd name="connsiteX2079" fmla="*/ 2313281 w 9700346"/>
              <a:gd name="connsiteY2079" fmla="*/ 3098103 h 4665835"/>
              <a:gd name="connsiteX2080" fmla="*/ 2283361 w 9700346"/>
              <a:gd name="connsiteY2080" fmla="*/ 2998951 h 4665835"/>
              <a:gd name="connsiteX2081" fmla="*/ 2313281 w 9700346"/>
              <a:gd name="connsiteY2081" fmla="*/ 2980271 h 4665835"/>
              <a:gd name="connsiteX2082" fmla="*/ 2343201 w 9700346"/>
              <a:gd name="connsiteY2082" fmla="*/ 2990329 h 4665835"/>
              <a:gd name="connsiteX2083" fmla="*/ 2392018 w 9700346"/>
              <a:gd name="connsiteY2083" fmla="*/ 2917044 h 4665835"/>
              <a:gd name="connsiteX2084" fmla="*/ 2363672 w 9700346"/>
              <a:gd name="connsiteY2084" fmla="*/ 2889741 h 4665835"/>
              <a:gd name="connsiteX2085" fmla="*/ 2373121 w 9700346"/>
              <a:gd name="connsiteY2085" fmla="*/ 2872497 h 4665835"/>
              <a:gd name="connsiteX2086" fmla="*/ 2333752 w 9700346"/>
              <a:gd name="connsiteY2086" fmla="*/ 2826514 h 4665835"/>
              <a:gd name="connsiteX2087" fmla="*/ 2392018 w 9700346"/>
              <a:gd name="connsiteY2087" fmla="*/ 2672760 h 4665835"/>
              <a:gd name="connsiteX2088" fmla="*/ 2432961 w 9700346"/>
              <a:gd name="connsiteY2088" fmla="*/ 2672760 h 4665835"/>
              <a:gd name="connsiteX2089" fmla="*/ 2442410 w 9700346"/>
              <a:gd name="connsiteY2089" fmla="*/ 2654079 h 4665835"/>
              <a:gd name="connsiteX2090" fmla="*/ 2412490 w 9700346"/>
              <a:gd name="connsiteY2090" fmla="*/ 2636835 h 4665835"/>
              <a:gd name="connsiteX2091" fmla="*/ 2432961 w 9700346"/>
              <a:gd name="connsiteY2091" fmla="*/ 2626777 h 4665835"/>
              <a:gd name="connsiteX2092" fmla="*/ 2451858 w 9700346"/>
              <a:gd name="connsiteY2092" fmla="*/ 2645457 h 4665835"/>
              <a:gd name="connsiteX2093" fmla="*/ 2472330 w 9700346"/>
              <a:gd name="connsiteY2093" fmla="*/ 2645457 h 4665835"/>
              <a:gd name="connsiteX2094" fmla="*/ 2650274 w 9700346"/>
              <a:gd name="connsiteY2094" fmla="*/ 2355190 h 4665835"/>
              <a:gd name="connsiteX2095" fmla="*/ 2691216 w 9700346"/>
              <a:gd name="connsiteY2095" fmla="*/ 2201435 h 4665835"/>
              <a:gd name="connsiteX2096" fmla="*/ 2661296 w 9700346"/>
              <a:gd name="connsiteY2096" fmla="*/ 2146830 h 4665835"/>
              <a:gd name="connsiteX2097" fmla="*/ 2670745 w 9700346"/>
              <a:gd name="connsiteY2097" fmla="*/ 2129586 h 4665835"/>
              <a:gd name="connsiteX2098" fmla="*/ 2661296 w 9700346"/>
              <a:gd name="connsiteY2098" fmla="*/ 2129586 h 4665835"/>
              <a:gd name="connsiteX2099" fmla="*/ 2631376 w 9700346"/>
              <a:gd name="connsiteY2099" fmla="*/ 2138208 h 4665835"/>
              <a:gd name="connsiteX2100" fmla="*/ 2592007 w 9700346"/>
              <a:gd name="connsiteY2100" fmla="*/ 2092225 h 4665835"/>
              <a:gd name="connsiteX2101" fmla="*/ 2670745 w 9700346"/>
              <a:gd name="connsiteY2101" fmla="*/ 1974393 h 4665835"/>
              <a:gd name="connsiteX2102" fmla="*/ 2899080 w 9700346"/>
              <a:gd name="connsiteY2102" fmla="*/ 1883863 h 4665835"/>
              <a:gd name="connsiteX2103" fmla="*/ 2919552 w 9700346"/>
              <a:gd name="connsiteY2103" fmla="*/ 1883863 h 4665835"/>
              <a:gd name="connsiteX2104" fmla="*/ 2988840 w 9700346"/>
              <a:gd name="connsiteY2104" fmla="*/ 1893924 h 4665835"/>
              <a:gd name="connsiteX2105" fmla="*/ 2988840 w 9700346"/>
              <a:gd name="connsiteY2105" fmla="*/ 1866621 h 4665835"/>
              <a:gd name="connsiteX2106" fmla="*/ 3018760 w 9700346"/>
              <a:gd name="connsiteY2106" fmla="*/ 1875244 h 4665835"/>
              <a:gd name="connsiteX2107" fmla="*/ 3037658 w 9700346"/>
              <a:gd name="connsiteY2107" fmla="*/ 1856561 h 4665835"/>
              <a:gd name="connsiteX2108" fmla="*/ 3048681 w 9700346"/>
              <a:gd name="connsiteY2108" fmla="*/ 1875244 h 4665835"/>
              <a:gd name="connsiteX2109" fmla="*/ 3136867 w 9700346"/>
              <a:gd name="connsiteY2109" fmla="*/ 1793336 h 4665835"/>
              <a:gd name="connsiteX2110" fmla="*/ 3157338 w 9700346"/>
              <a:gd name="connsiteY2110" fmla="*/ 1812016 h 4665835"/>
              <a:gd name="connsiteX2111" fmla="*/ 3147889 w 9700346"/>
              <a:gd name="connsiteY2111" fmla="*/ 1812016 h 4665835"/>
              <a:gd name="connsiteX2112" fmla="*/ 3157338 w 9700346"/>
              <a:gd name="connsiteY2112" fmla="*/ 1830697 h 4665835"/>
              <a:gd name="connsiteX2113" fmla="*/ 3147889 w 9700346"/>
              <a:gd name="connsiteY2113" fmla="*/ 1929846 h 4665835"/>
              <a:gd name="connsiteX2114" fmla="*/ 3166787 w 9700346"/>
              <a:gd name="connsiteY2114" fmla="*/ 1938468 h 4665835"/>
              <a:gd name="connsiteX2115" fmla="*/ 3256544 w 9700346"/>
              <a:gd name="connsiteY2115" fmla="*/ 1866621 h 4665835"/>
              <a:gd name="connsiteX2116" fmla="*/ 3306936 w 9700346"/>
              <a:gd name="connsiteY2116" fmla="*/ 1803394 h 4665835"/>
              <a:gd name="connsiteX2117" fmla="*/ 3395122 w 9700346"/>
              <a:gd name="connsiteY2117" fmla="*/ 1694184 h 4665835"/>
              <a:gd name="connsiteX2118" fmla="*/ 1607801 w 9700346"/>
              <a:gd name="connsiteY2118" fmla="*/ 1658259 h 4665835"/>
              <a:gd name="connsiteX2119" fmla="*/ 1618824 w 9700346"/>
              <a:gd name="connsiteY2119" fmla="*/ 1694184 h 4665835"/>
              <a:gd name="connsiteX2120" fmla="*/ 1637721 w 9700346"/>
              <a:gd name="connsiteY2120" fmla="*/ 1685562 h 4665835"/>
              <a:gd name="connsiteX2121" fmla="*/ 1648744 w 9700346"/>
              <a:gd name="connsiteY2121" fmla="*/ 1685562 h 4665835"/>
              <a:gd name="connsiteX2122" fmla="*/ 1667641 w 9700346"/>
              <a:gd name="connsiteY2122" fmla="*/ 1702806 h 4665835"/>
              <a:gd name="connsiteX2123" fmla="*/ 1588904 w 9700346"/>
              <a:gd name="connsiteY2123" fmla="*/ 1902544 h 4665835"/>
              <a:gd name="connsiteX2124" fmla="*/ 1538512 w 9700346"/>
              <a:gd name="connsiteY2124" fmla="*/ 1984451 h 4665835"/>
              <a:gd name="connsiteX2125" fmla="*/ 1499146 w 9700346"/>
              <a:gd name="connsiteY2125" fmla="*/ 2074981 h 4665835"/>
              <a:gd name="connsiteX2126" fmla="*/ 1429857 w 9700346"/>
              <a:gd name="connsiteY2126" fmla="*/ 2165511 h 4665835"/>
              <a:gd name="connsiteX2127" fmla="*/ 1390488 w 9700346"/>
              <a:gd name="connsiteY2127" fmla="*/ 2192813 h 4665835"/>
              <a:gd name="connsiteX2128" fmla="*/ 1390488 w 9700346"/>
              <a:gd name="connsiteY2128" fmla="*/ 2210055 h 4665835"/>
              <a:gd name="connsiteX2129" fmla="*/ 1399937 w 9700346"/>
              <a:gd name="connsiteY2129" fmla="*/ 2256038 h 4665835"/>
              <a:gd name="connsiteX2130" fmla="*/ 1379466 w 9700346"/>
              <a:gd name="connsiteY2130" fmla="*/ 2264660 h 4665835"/>
              <a:gd name="connsiteX2131" fmla="*/ 1390488 w 9700346"/>
              <a:gd name="connsiteY2131" fmla="*/ 2283341 h 4665835"/>
              <a:gd name="connsiteX2132" fmla="*/ 1390488 w 9700346"/>
              <a:gd name="connsiteY2132" fmla="*/ 2291963 h 4665835"/>
              <a:gd name="connsiteX2133" fmla="*/ 1349546 w 9700346"/>
              <a:gd name="connsiteY2133" fmla="*/ 2300585 h 4665835"/>
              <a:gd name="connsiteX2134" fmla="*/ 1340097 w 9700346"/>
              <a:gd name="connsiteY2134" fmla="*/ 2283341 h 4665835"/>
              <a:gd name="connsiteX2135" fmla="*/ 1340097 w 9700346"/>
              <a:gd name="connsiteY2135" fmla="*/ 2247416 h 4665835"/>
              <a:gd name="connsiteX2136" fmla="*/ 1349546 w 9700346"/>
              <a:gd name="connsiteY2136" fmla="*/ 2247416 h 4665835"/>
              <a:gd name="connsiteX2137" fmla="*/ 1370017 w 9700346"/>
              <a:gd name="connsiteY2137" fmla="*/ 2256038 h 4665835"/>
              <a:gd name="connsiteX2138" fmla="*/ 1370017 w 9700346"/>
              <a:gd name="connsiteY2138" fmla="*/ 2220116 h 4665835"/>
              <a:gd name="connsiteX2139" fmla="*/ 1330648 w 9700346"/>
              <a:gd name="connsiteY2139" fmla="*/ 2210055 h 4665835"/>
              <a:gd name="connsiteX2140" fmla="*/ 1330648 w 9700346"/>
              <a:gd name="connsiteY2140" fmla="*/ 2182752 h 4665835"/>
              <a:gd name="connsiteX2141" fmla="*/ 1340097 w 9700346"/>
              <a:gd name="connsiteY2141" fmla="*/ 2182752 h 4665835"/>
              <a:gd name="connsiteX2142" fmla="*/ 1370017 w 9700346"/>
              <a:gd name="connsiteY2142" fmla="*/ 2192813 h 4665835"/>
              <a:gd name="connsiteX2143" fmla="*/ 1370017 w 9700346"/>
              <a:gd name="connsiteY2143" fmla="*/ 2182752 h 4665835"/>
              <a:gd name="connsiteX2144" fmla="*/ 1360568 w 9700346"/>
              <a:gd name="connsiteY2144" fmla="*/ 2138208 h 4665835"/>
              <a:gd name="connsiteX2145" fmla="*/ 1379466 w 9700346"/>
              <a:gd name="connsiteY2145" fmla="*/ 2138208 h 4665835"/>
              <a:gd name="connsiteX2146" fmla="*/ 1379466 w 9700346"/>
              <a:gd name="connsiteY2146" fmla="*/ 2110906 h 4665835"/>
              <a:gd name="connsiteX2147" fmla="*/ 1360568 w 9700346"/>
              <a:gd name="connsiteY2147" fmla="*/ 2110906 h 4665835"/>
              <a:gd name="connsiteX2148" fmla="*/ 1360568 w 9700346"/>
              <a:gd name="connsiteY2148" fmla="*/ 2129586 h 4665835"/>
              <a:gd name="connsiteX2149" fmla="*/ 1349546 w 9700346"/>
              <a:gd name="connsiteY2149" fmla="*/ 2129586 h 4665835"/>
              <a:gd name="connsiteX2150" fmla="*/ 1291279 w 9700346"/>
              <a:gd name="connsiteY2150" fmla="*/ 2102283 h 4665835"/>
              <a:gd name="connsiteX2151" fmla="*/ 1291279 w 9700346"/>
              <a:gd name="connsiteY2151" fmla="*/ 2092225 h 4665835"/>
              <a:gd name="connsiteX2152" fmla="*/ 1310177 w 9700346"/>
              <a:gd name="connsiteY2152" fmla="*/ 2074981 h 4665835"/>
              <a:gd name="connsiteX2153" fmla="*/ 1291279 w 9700346"/>
              <a:gd name="connsiteY2153" fmla="*/ 2074981 h 4665835"/>
              <a:gd name="connsiteX2154" fmla="*/ 1291279 w 9700346"/>
              <a:gd name="connsiteY2154" fmla="*/ 2092225 h 4665835"/>
              <a:gd name="connsiteX2155" fmla="*/ 1280257 w 9700346"/>
              <a:gd name="connsiteY2155" fmla="*/ 2092225 h 4665835"/>
              <a:gd name="connsiteX2156" fmla="*/ 1261359 w 9700346"/>
              <a:gd name="connsiteY2156" fmla="*/ 2083603 h 4665835"/>
              <a:gd name="connsiteX2157" fmla="*/ 1210968 w 9700346"/>
              <a:gd name="connsiteY2157" fmla="*/ 2138208 h 4665835"/>
              <a:gd name="connsiteX2158" fmla="*/ 1201519 w 9700346"/>
              <a:gd name="connsiteY2158" fmla="*/ 2119528 h 4665835"/>
              <a:gd name="connsiteX2159" fmla="*/ 1310177 w 9700346"/>
              <a:gd name="connsiteY2159" fmla="*/ 1965771 h 4665835"/>
              <a:gd name="connsiteX2160" fmla="*/ 1330648 w 9700346"/>
              <a:gd name="connsiteY2160" fmla="*/ 1948527 h 4665835"/>
              <a:gd name="connsiteX2161" fmla="*/ 1340097 w 9700346"/>
              <a:gd name="connsiteY2161" fmla="*/ 1957149 h 4665835"/>
              <a:gd name="connsiteX2162" fmla="*/ 1399937 w 9700346"/>
              <a:gd name="connsiteY2162" fmla="*/ 1875244 h 4665835"/>
              <a:gd name="connsiteX2163" fmla="*/ 1420408 w 9700346"/>
              <a:gd name="connsiteY2163" fmla="*/ 1839319 h 4665835"/>
              <a:gd name="connsiteX2164" fmla="*/ 1420408 w 9700346"/>
              <a:gd name="connsiteY2164" fmla="*/ 1830697 h 4665835"/>
              <a:gd name="connsiteX2165" fmla="*/ 1399937 w 9700346"/>
              <a:gd name="connsiteY2165" fmla="*/ 1830697 h 4665835"/>
              <a:gd name="connsiteX2166" fmla="*/ 1399937 w 9700346"/>
              <a:gd name="connsiteY2166" fmla="*/ 1820638 h 4665835"/>
              <a:gd name="connsiteX2167" fmla="*/ 1429857 w 9700346"/>
              <a:gd name="connsiteY2167" fmla="*/ 1820638 h 4665835"/>
              <a:gd name="connsiteX2168" fmla="*/ 1459777 w 9700346"/>
              <a:gd name="connsiteY2168" fmla="*/ 1847941 h 4665835"/>
              <a:gd name="connsiteX2169" fmla="*/ 1478672 w 9700346"/>
              <a:gd name="connsiteY2169" fmla="*/ 1839319 h 4665835"/>
              <a:gd name="connsiteX2170" fmla="*/ 1508592 w 9700346"/>
              <a:gd name="connsiteY2170" fmla="*/ 1847941 h 4665835"/>
              <a:gd name="connsiteX2171" fmla="*/ 1538512 w 9700346"/>
              <a:gd name="connsiteY2171" fmla="*/ 1839319 h 4665835"/>
              <a:gd name="connsiteX2172" fmla="*/ 1529066 w 9700346"/>
              <a:gd name="connsiteY2172" fmla="*/ 1820638 h 4665835"/>
              <a:gd name="connsiteX2173" fmla="*/ 1549537 w 9700346"/>
              <a:gd name="connsiteY2173" fmla="*/ 1803394 h 4665835"/>
              <a:gd name="connsiteX2174" fmla="*/ 1549537 w 9700346"/>
              <a:gd name="connsiteY2174" fmla="*/ 1784714 h 4665835"/>
              <a:gd name="connsiteX2175" fmla="*/ 1529066 w 9700346"/>
              <a:gd name="connsiteY2175" fmla="*/ 1793336 h 4665835"/>
              <a:gd name="connsiteX2176" fmla="*/ 1508592 w 9700346"/>
              <a:gd name="connsiteY2176" fmla="*/ 1776092 h 4665835"/>
              <a:gd name="connsiteX2177" fmla="*/ 1519617 w 9700346"/>
              <a:gd name="connsiteY2177" fmla="*/ 1776092 h 4665835"/>
              <a:gd name="connsiteX2178" fmla="*/ 1508592 w 9700346"/>
              <a:gd name="connsiteY2178" fmla="*/ 1757411 h 4665835"/>
              <a:gd name="connsiteX2179" fmla="*/ 1508592 w 9700346"/>
              <a:gd name="connsiteY2179" fmla="*/ 1748789 h 4665835"/>
              <a:gd name="connsiteX2180" fmla="*/ 1568432 w 9700346"/>
              <a:gd name="connsiteY2180" fmla="*/ 1712865 h 4665835"/>
              <a:gd name="connsiteX2181" fmla="*/ 1568432 w 9700346"/>
              <a:gd name="connsiteY2181" fmla="*/ 1694184 h 4665835"/>
              <a:gd name="connsiteX2182" fmla="*/ 1549537 w 9700346"/>
              <a:gd name="connsiteY2182" fmla="*/ 1694184 h 4665835"/>
              <a:gd name="connsiteX2183" fmla="*/ 1549537 w 9700346"/>
              <a:gd name="connsiteY2183" fmla="*/ 1666882 h 4665835"/>
              <a:gd name="connsiteX2184" fmla="*/ 1607801 w 9700346"/>
              <a:gd name="connsiteY2184" fmla="*/ 1658259 h 4665835"/>
              <a:gd name="connsiteX2185" fmla="*/ 1121210 w 9700346"/>
              <a:gd name="connsiteY2185" fmla="*/ 1612276 h 4665835"/>
              <a:gd name="connsiteX2186" fmla="*/ 992081 w 9700346"/>
              <a:gd name="connsiteY2186" fmla="*/ 1866621 h 4665835"/>
              <a:gd name="connsiteX2187" fmla="*/ 982633 w 9700346"/>
              <a:gd name="connsiteY2187" fmla="*/ 1875244 h 4665835"/>
              <a:gd name="connsiteX2188" fmla="*/ 992081 w 9700346"/>
              <a:gd name="connsiteY2188" fmla="*/ 1902544 h 4665835"/>
              <a:gd name="connsiteX2189" fmla="*/ 952713 w 9700346"/>
              <a:gd name="connsiteY2189" fmla="*/ 1929846 h 4665835"/>
              <a:gd name="connsiteX2190" fmla="*/ 963735 w 9700346"/>
              <a:gd name="connsiteY2190" fmla="*/ 1948527 h 4665835"/>
              <a:gd name="connsiteX2191" fmla="*/ 982633 w 9700346"/>
              <a:gd name="connsiteY2191" fmla="*/ 1938468 h 4665835"/>
              <a:gd name="connsiteX2192" fmla="*/ 992081 w 9700346"/>
              <a:gd name="connsiteY2192" fmla="*/ 1938468 h 4665835"/>
              <a:gd name="connsiteX2193" fmla="*/ 1012553 w 9700346"/>
              <a:gd name="connsiteY2193" fmla="*/ 1965771 h 4665835"/>
              <a:gd name="connsiteX2194" fmla="*/ 1012553 w 9700346"/>
              <a:gd name="connsiteY2194" fmla="*/ 1957149 h 4665835"/>
              <a:gd name="connsiteX2195" fmla="*/ 1003104 w 9700346"/>
              <a:gd name="connsiteY2195" fmla="*/ 1948527 h 4665835"/>
              <a:gd name="connsiteX2196" fmla="*/ 1022001 w 9700346"/>
              <a:gd name="connsiteY2196" fmla="*/ 1911166 h 4665835"/>
              <a:gd name="connsiteX2197" fmla="*/ 1012553 w 9700346"/>
              <a:gd name="connsiteY2197" fmla="*/ 1883863 h 4665835"/>
              <a:gd name="connsiteX2198" fmla="*/ 1151131 w 9700346"/>
              <a:gd name="connsiteY2198" fmla="*/ 1622337 h 4665835"/>
              <a:gd name="connsiteX2199" fmla="*/ 1151131 w 9700346"/>
              <a:gd name="connsiteY2199" fmla="*/ 1612276 h 4665835"/>
              <a:gd name="connsiteX2200" fmla="*/ 1220417 w 9700346"/>
              <a:gd name="connsiteY2200" fmla="*/ 1504505 h 4665835"/>
              <a:gd name="connsiteX2201" fmla="*/ 1220417 w 9700346"/>
              <a:gd name="connsiteY2201" fmla="*/ 1531807 h 4665835"/>
              <a:gd name="connsiteX2202" fmla="*/ 1231439 w 9700346"/>
              <a:gd name="connsiteY2202" fmla="*/ 1576354 h 4665835"/>
              <a:gd name="connsiteX2203" fmla="*/ 1210968 w 9700346"/>
              <a:gd name="connsiteY2203" fmla="*/ 1584974 h 4665835"/>
              <a:gd name="connsiteX2204" fmla="*/ 1220417 w 9700346"/>
              <a:gd name="connsiteY2204" fmla="*/ 1603657 h 4665835"/>
              <a:gd name="connsiteX2205" fmla="*/ 1171602 w 9700346"/>
              <a:gd name="connsiteY2205" fmla="*/ 1639579 h 4665835"/>
              <a:gd name="connsiteX2206" fmla="*/ 1171602 w 9700346"/>
              <a:gd name="connsiteY2206" fmla="*/ 1675504 h 4665835"/>
              <a:gd name="connsiteX2207" fmla="*/ 1102313 w 9700346"/>
              <a:gd name="connsiteY2207" fmla="*/ 1866621 h 4665835"/>
              <a:gd name="connsiteX2208" fmla="*/ 1132233 w 9700346"/>
              <a:gd name="connsiteY2208" fmla="*/ 1866621 h 4665835"/>
              <a:gd name="connsiteX2209" fmla="*/ 1151131 w 9700346"/>
              <a:gd name="connsiteY2209" fmla="*/ 1847941 h 4665835"/>
              <a:gd name="connsiteX2210" fmla="*/ 1171602 w 9700346"/>
              <a:gd name="connsiteY2210" fmla="*/ 1856561 h 4665835"/>
              <a:gd name="connsiteX2211" fmla="*/ 1181048 w 9700346"/>
              <a:gd name="connsiteY2211" fmla="*/ 1856561 h 4665835"/>
              <a:gd name="connsiteX2212" fmla="*/ 1240888 w 9700346"/>
              <a:gd name="connsiteY2212" fmla="*/ 1702806 h 4665835"/>
              <a:gd name="connsiteX2213" fmla="*/ 1231439 w 9700346"/>
              <a:gd name="connsiteY2213" fmla="*/ 1685562 h 4665835"/>
              <a:gd name="connsiteX2214" fmla="*/ 1231439 w 9700346"/>
              <a:gd name="connsiteY2214" fmla="*/ 1675504 h 4665835"/>
              <a:gd name="connsiteX2215" fmla="*/ 1250337 w 9700346"/>
              <a:gd name="connsiteY2215" fmla="*/ 1675504 h 4665835"/>
              <a:gd name="connsiteX2216" fmla="*/ 1240888 w 9700346"/>
              <a:gd name="connsiteY2216" fmla="*/ 1630957 h 4665835"/>
              <a:gd name="connsiteX2217" fmla="*/ 1261359 w 9700346"/>
              <a:gd name="connsiteY2217" fmla="*/ 1612276 h 4665835"/>
              <a:gd name="connsiteX2218" fmla="*/ 1261359 w 9700346"/>
              <a:gd name="connsiteY2218" fmla="*/ 1549052 h 4665835"/>
              <a:gd name="connsiteX2219" fmla="*/ 1250337 w 9700346"/>
              <a:gd name="connsiteY2219" fmla="*/ 1504505 h 4665835"/>
              <a:gd name="connsiteX2220" fmla="*/ 2292809 w 9700346"/>
              <a:gd name="connsiteY2220" fmla="*/ 1467144 h 4665835"/>
              <a:gd name="connsiteX2221" fmla="*/ 2292809 w 9700346"/>
              <a:gd name="connsiteY2221" fmla="*/ 1494447 h 4665835"/>
              <a:gd name="connsiteX2222" fmla="*/ 2313281 w 9700346"/>
              <a:gd name="connsiteY2222" fmla="*/ 1494447 h 4665835"/>
              <a:gd name="connsiteX2223" fmla="*/ 2313281 w 9700346"/>
              <a:gd name="connsiteY2223" fmla="*/ 1467144 h 4665835"/>
              <a:gd name="connsiteX2224" fmla="*/ 2223521 w 9700346"/>
              <a:gd name="connsiteY2224" fmla="*/ 1431219 h 4665835"/>
              <a:gd name="connsiteX2225" fmla="*/ 2204626 w 9700346"/>
              <a:gd name="connsiteY2225" fmla="*/ 1494447 h 4665835"/>
              <a:gd name="connsiteX2226" fmla="*/ 2243992 w 9700346"/>
              <a:gd name="connsiteY2226" fmla="*/ 1540430 h 4665835"/>
              <a:gd name="connsiteX2227" fmla="*/ 2292809 w 9700346"/>
              <a:gd name="connsiteY2227" fmla="*/ 1513127 h 4665835"/>
              <a:gd name="connsiteX2228" fmla="*/ 2292809 w 9700346"/>
              <a:gd name="connsiteY2228" fmla="*/ 1504505 h 4665835"/>
              <a:gd name="connsiteX2229" fmla="*/ 2234546 w 9700346"/>
              <a:gd name="connsiteY2229" fmla="*/ 1431219 h 4665835"/>
              <a:gd name="connsiteX2230" fmla="*/ 1577881 w 9700346"/>
              <a:gd name="connsiteY2230" fmla="*/ 1403917 h 4665835"/>
              <a:gd name="connsiteX2231" fmla="*/ 1588904 w 9700346"/>
              <a:gd name="connsiteY2231" fmla="*/ 1403917 h 4665835"/>
              <a:gd name="connsiteX2232" fmla="*/ 1658192 w 9700346"/>
              <a:gd name="connsiteY2232" fmla="*/ 1494447 h 4665835"/>
              <a:gd name="connsiteX2233" fmla="*/ 1637721 w 9700346"/>
              <a:gd name="connsiteY2233" fmla="*/ 1521749 h 4665835"/>
              <a:gd name="connsiteX2234" fmla="*/ 1658192 w 9700346"/>
              <a:gd name="connsiteY2234" fmla="*/ 1540430 h 4665835"/>
              <a:gd name="connsiteX2235" fmla="*/ 1658192 w 9700346"/>
              <a:gd name="connsiteY2235" fmla="*/ 1549052 h 4665835"/>
              <a:gd name="connsiteX2236" fmla="*/ 1648744 w 9700346"/>
              <a:gd name="connsiteY2236" fmla="*/ 1567732 h 4665835"/>
              <a:gd name="connsiteX2237" fmla="*/ 1658192 w 9700346"/>
              <a:gd name="connsiteY2237" fmla="*/ 1576354 h 4665835"/>
              <a:gd name="connsiteX2238" fmla="*/ 1549537 w 9700346"/>
              <a:gd name="connsiteY2238" fmla="*/ 1658259 h 4665835"/>
              <a:gd name="connsiteX2239" fmla="*/ 1538512 w 9700346"/>
              <a:gd name="connsiteY2239" fmla="*/ 1658259 h 4665835"/>
              <a:gd name="connsiteX2240" fmla="*/ 1588904 w 9700346"/>
              <a:gd name="connsiteY2240" fmla="*/ 1584974 h 4665835"/>
              <a:gd name="connsiteX2241" fmla="*/ 1538512 w 9700346"/>
              <a:gd name="connsiteY2241" fmla="*/ 1540430 h 4665835"/>
              <a:gd name="connsiteX2242" fmla="*/ 1538512 w 9700346"/>
              <a:gd name="connsiteY2242" fmla="*/ 1531807 h 4665835"/>
              <a:gd name="connsiteX2243" fmla="*/ 1549537 w 9700346"/>
              <a:gd name="connsiteY2243" fmla="*/ 1521749 h 4665835"/>
              <a:gd name="connsiteX2244" fmla="*/ 1538512 w 9700346"/>
              <a:gd name="connsiteY2244" fmla="*/ 1504505 h 4665835"/>
              <a:gd name="connsiteX2245" fmla="*/ 1568432 w 9700346"/>
              <a:gd name="connsiteY2245" fmla="*/ 1467144 h 4665835"/>
              <a:gd name="connsiteX2246" fmla="*/ 1549537 w 9700346"/>
              <a:gd name="connsiteY2246" fmla="*/ 1449900 h 4665835"/>
              <a:gd name="connsiteX2247" fmla="*/ 1549537 w 9700346"/>
              <a:gd name="connsiteY2247" fmla="*/ 1431219 h 4665835"/>
              <a:gd name="connsiteX2248" fmla="*/ 1577881 w 9700346"/>
              <a:gd name="connsiteY2248" fmla="*/ 1403917 h 4665835"/>
              <a:gd name="connsiteX2249" fmla="*/ 1370017 w 9700346"/>
              <a:gd name="connsiteY2249" fmla="*/ 1105028 h 4665835"/>
              <a:gd name="connsiteX2250" fmla="*/ 1321200 w 9700346"/>
              <a:gd name="connsiteY2250" fmla="*/ 1151011 h 4665835"/>
              <a:gd name="connsiteX2251" fmla="*/ 1330648 w 9700346"/>
              <a:gd name="connsiteY2251" fmla="*/ 1159633 h 4665835"/>
              <a:gd name="connsiteX2252" fmla="*/ 1390488 w 9700346"/>
              <a:gd name="connsiteY2252" fmla="*/ 1105028 h 4665835"/>
              <a:gd name="connsiteX2253" fmla="*/ 834609 w 9700346"/>
              <a:gd name="connsiteY2253" fmla="*/ 1005876 h 4665835"/>
              <a:gd name="connsiteX2254" fmla="*/ 823584 w 9700346"/>
              <a:gd name="connsiteY2254" fmla="*/ 1023120 h 4665835"/>
              <a:gd name="connsiteX2255" fmla="*/ 823584 w 9700346"/>
              <a:gd name="connsiteY2255" fmla="*/ 1033178 h 4665835"/>
              <a:gd name="connsiteX2256" fmla="*/ 834609 w 9700346"/>
              <a:gd name="connsiteY2256" fmla="*/ 1033178 h 4665835"/>
              <a:gd name="connsiteX2257" fmla="*/ 853504 w 9700346"/>
              <a:gd name="connsiteY2257" fmla="*/ 1014498 h 4665835"/>
              <a:gd name="connsiteX2258" fmla="*/ 1409386 w 9700346"/>
              <a:gd name="connsiteY2258" fmla="*/ 706986 h 4665835"/>
              <a:gd name="connsiteX2259" fmla="*/ 1349546 w 9700346"/>
              <a:gd name="connsiteY2259" fmla="*/ 742911 h 4665835"/>
              <a:gd name="connsiteX2260" fmla="*/ 1349546 w 9700346"/>
              <a:gd name="connsiteY2260" fmla="*/ 751533 h 4665835"/>
              <a:gd name="connsiteX2261" fmla="*/ 1379466 w 9700346"/>
              <a:gd name="connsiteY2261" fmla="*/ 788894 h 4665835"/>
              <a:gd name="connsiteX2262" fmla="*/ 1390488 w 9700346"/>
              <a:gd name="connsiteY2262" fmla="*/ 788894 h 4665835"/>
              <a:gd name="connsiteX2263" fmla="*/ 1409386 w 9700346"/>
              <a:gd name="connsiteY2263" fmla="*/ 761592 h 4665835"/>
              <a:gd name="connsiteX2264" fmla="*/ 1399937 w 9700346"/>
              <a:gd name="connsiteY2264" fmla="*/ 742911 h 4665835"/>
              <a:gd name="connsiteX2265" fmla="*/ 1409386 w 9700346"/>
              <a:gd name="connsiteY2265" fmla="*/ 706986 h 4665835"/>
              <a:gd name="connsiteX2266" fmla="*/ 1240888 w 9700346"/>
              <a:gd name="connsiteY2266" fmla="*/ 706986 h 4665835"/>
              <a:gd name="connsiteX2267" fmla="*/ 1151131 w 9700346"/>
              <a:gd name="connsiteY2267" fmla="*/ 888046 h 4665835"/>
              <a:gd name="connsiteX2268" fmla="*/ 1151131 w 9700346"/>
              <a:gd name="connsiteY2268" fmla="*/ 896668 h 4665835"/>
              <a:gd name="connsiteX2269" fmla="*/ 1162153 w 9700346"/>
              <a:gd name="connsiteY2269" fmla="*/ 932593 h 4665835"/>
              <a:gd name="connsiteX2270" fmla="*/ 1151131 w 9700346"/>
              <a:gd name="connsiteY2270" fmla="*/ 942651 h 4665835"/>
              <a:gd name="connsiteX2271" fmla="*/ 1171602 w 9700346"/>
              <a:gd name="connsiteY2271" fmla="*/ 951273 h 4665835"/>
              <a:gd name="connsiteX2272" fmla="*/ 1201519 w 9700346"/>
              <a:gd name="connsiteY2272" fmla="*/ 932593 h 4665835"/>
              <a:gd name="connsiteX2273" fmla="*/ 1220417 w 9700346"/>
              <a:gd name="connsiteY2273" fmla="*/ 942651 h 4665835"/>
              <a:gd name="connsiteX2274" fmla="*/ 1291279 w 9700346"/>
              <a:gd name="connsiteY2274" fmla="*/ 879424 h 4665835"/>
              <a:gd name="connsiteX2275" fmla="*/ 1321200 w 9700346"/>
              <a:gd name="connsiteY2275" fmla="*/ 761592 h 4665835"/>
              <a:gd name="connsiteX2276" fmla="*/ 1240888 w 9700346"/>
              <a:gd name="connsiteY2276" fmla="*/ 706986 h 4665835"/>
              <a:gd name="connsiteX2277" fmla="*/ 1450329 w 9700346"/>
              <a:gd name="connsiteY2277" fmla="*/ 570476 h 4665835"/>
              <a:gd name="connsiteX2278" fmla="*/ 1379466 w 9700346"/>
              <a:gd name="connsiteY2278" fmla="*/ 597779 h 4665835"/>
              <a:gd name="connsiteX2279" fmla="*/ 1409386 w 9700346"/>
              <a:gd name="connsiteY2279" fmla="*/ 661004 h 4665835"/>
              <a:gd name="connsiteX2280" fmla="*/ 1459777 w 9700346"/>
              <a:gd name="connsiteY2280" fmla="*/ 643762 h 4665835"/>
              <a:gd name="connsiteX2281" fmla="*/ 1450329 w 9700346"/>
              <a:gd name="connsiteY2281" fmla="*/ 597779 h 4665835"/>
              <a:gd name="connsiteX2282" fmla="*/ 1469226 w 9700346"/>
              <a:gd name="connsiteY2282" fmla="*/ 580535 h 4665835"/>
              <a:gd name="connsiteX2283" fmla="*/ 1469226 w 9700346"/>
              <a:gd name="connsiteY2283" fmla="*/ 570476 h 4665835"/>
              <a:gd name="connsiteX2284" fmla="*/ 1856610 w 9700346"/>
              <a:gd name="connsiteY2284" fmla="*/ 0 h 4665835"/>
              <a:gd name="connsiteX2285" fmla="*/ 1856610 w 9700346"/>
              <a:gd name="connsiteY2285" fmla="*/ 18680 h 4665835"/>
              <a:gd name="connsiteX2286" fmla="*/ 1907002 w 9700346"/>
              <a:gd name="connsiteY2286" fmla="*/ 8622 h 4665835"/>
              <a:gd name="connsiteX2287" fmla="*/ 1925896 w 9700346"/>
              <a:gd name="connsiteY2287" fmla="*/ 35925 h 4665835"/>
              <a:gd name="connsiteX2288" fmla="*/ 1925896 w 9700346"/>
              <a:gd name="connsiteY2288" fmla="*/ 45983 h 4665835"/>
              <a:gd name="connsiteX2289" fmla="*/ 1895976 w 9700346"/>
              <a:gd name="connsiteY2289" fmla="*/ 162377 h 4665835"/>
              <a:gd name="connsiteX2290" fmla="*/ 1907002 w 9700346"/>
              <a:gd name="connsiteY2290" fmla="*/ 162377 h 4665835"/>
              <a:gd name="connsiteX2291" fmla="*/ 1907002 w 9700346"/>
              <a:gd name="connsiteY2291" fmla="*/ 172435 h 4665835"/>
              <a:gd name="connsiteX2292" fmla="*/ 1886528 w 9700346"/>
              <a:gd name="connsiteY2292" fmla="*/ 172435 h 4665835"/>
              <a:gd name="connsiteX2293" fmla="*/ 1895976 w 9700346"/>
              <a:gd name="connsiteY2293" fmla="*/ 216982 h 4665835"/>
              <a:gd name="connsiteX2294" fmla="*/ 1747953 w 9700346"/>
              <a:gd name="connsiteY2294" fmla="*/ 435400 h 4665835"/>
              <a:gd name="connsiteX2295" fmla="*/ 1757401 w 9700346"/>
              <a:gd name="connsiteY2295" fmla="*/ 444022 h 4665835"/>
              <a:gd name="connsiteX2296" fmla="*/ 1577881 w 9700346"/>
              <a:gd name="connsiteY2296" fmla="*/ 671064 h 4665835"/>
              <a:gd name="connsiteX2297" fmla="*/ 1508592 w 9700346"/>
              <a:gd name="connsiteY2297" fmla="*/ 806138 h 4665835"/>
              <a:gd name="connsiteX2298" fmla="*/ 1499146 w 9700346"/>
              <a:gd name="connsiteY2298" fmla="*/ 806138 h 4665835"/>
              <a:gd name="connsiteX2299" fmla="*/ 1489697 w 9700346"/>
              <a:gd name="connsiteY2299" fmla="*/ 797516 h 4665835"/>
              <a:gd name="connsiteX2300" fmla="*/ 1379466 w 9700346"/>
              <a:gd name="connsiteY2300" fmla="*/ 932593 h 4665835"/>
              <a:gd name="connsiteX2301" fmla="*/ 1379466 w 9700346"/>
              <a:gd name="connsiteY2301" fmla="*/ 951273 h 4665835"/>
              <a:gd name="connsiteX2302" fmla="*/ 1439306 w 9700346"/>
              <a:gd name="connsiteY2302" fmla="*/ 1014498 h 4665835"/>
              <a:gd name="connsiteX2303" fmla="*/ 1450329 w 9700346"/>
              <a:gd name="connsiteY2303" fmla="*/ 1005876 h 4665835"/>
              <a:gd name="connsiteX2304" fmla="*/ 1519617 w 9700346"/>
              <a:gd name="connsiteY2304" fmla="*/ 1033178 h 4665835"/>
              <a:gd name="connsiteX2305" fmla="*/ 1558983 w 9700346"/>
              <a:gd name="connsiteY2305" fmla="*/ 997256 h 4665835"/>
              <a:gd name="connsiteX2306" fmla="*/ 1538512 w 9700346"/>
              <a:gd name="connsiteY2306" fmla="*/ 969954 h 4665835"/>
              <a:gd name="connsiteX2307" fmla="*/ 1577881 w 9700346"/>
              <a:gd name="connsiteY2307" fmla="*/ 879424 h 4665835"/>
              <a:gd name="connsiteX2308" fmla="*/ 1549537 w 9700346"/>
              <a:gd name="connsiteY2308" fmla="*/ 814760 h 4665835"/>
              <a:gd name="connsiteX2309" fmla="*/ 1607801 w 9700346"/>
              <a:gd name="connsiteY2309" fmla="*/ 742911 h 4665835"/>
              <a:gd name="connsiteX2310" fmla="*/ 1618824 w 9700346"/>
              <a:gd name="connsiteY2310" fmla="*/ 742911 h 4665835"/>
              <a:gd name="connsiteX2311" fmla="*/ 1678664 w 9700346"/>
              <a:gd name="connsiteY2311" fmla="*/ 770214 h 4665835"/>
              <a:gd name="connsiteX2312" fmla="*/ 1678664 w 9700346"/>
              <a:gd name="connsiteY2312" fmla="*/ 734289 h 4665835"/>
              <a:gd name="connsiteX2313" fmla="*/ 1658192 w 9700346"/>
              <a:gd name="connsiteY2313" fmla="*/ 706986 h 4665835"/>
              <a:gd name="connsiteX2314" fmla="*/ 1658192 w 9700346"/>
              <a:gd name="connsiteY2314" fmla="*/ 671064 h 4665835"/>
              <a:gd name="connsiteX2315" fmla="*/ 1727481 w 9700346"/>
              <a:gd name="connsiteY2315" fmla="*/ 633703 h 4665835"/>
              <a:gd name="connsiteX2316" fmla="*/ 1817241 w 9700346"/>
              <a:gd name="connsiteY2316" fmla="*/ 534552 h 4665835"/>
              <a:gd name="connsiteX2317" fmla="*/ 1806219 w 9700346"/>
              <a:gd name="connsiteY2317" fmla="*/ 507249 h 4665835"/>
              <a:gd name="connsiteX2318" fmla="*/ 1976288 w 9700346"/>
              <a:gd name="connsiteY2318" fmla="*/ 353495 h 4665835"/>
              <a:gd name="connsiteX2319" fmla="*/ 1995185 w 9700346"/>
              <a:gd name="connsiteY2319" fmla="*/ 307512 h 4665835"/>
              <a:gd name="connsiteX2320" fmla="*/ 1995185 w 9700346"/>
              <a:gd name="connsiteY2320" fmla="*/ 262965 h 4665835"/>
              <a:gd name="connsiteX2321" fmla="*/ 1976288 w 9700346"/>
              <a:gd name="connsiteY2321" fmla="*/ 208360 h 4665835"/>
              <a:gd name="connsiteX2322" fmla="*/ 2015657 w 9700346"/>
              <a:gd name="connsiteY2322" fmla="*/ 162377 h 4665835"/>
              <a:gd name="connsiteX2323" fmla="*/ 2163680 w 9700346"/>
              <a:gd name="connsiteY2323" fmla="*/ 326192 h 4665835"/>
              <a:gd name="connsiteX2324" fmla="*/ 2273912 w 9700346"/>
              <a:gd name="connsiteY2324" fmla="*/ 444022 h 4665835"/>
              <a:gd name="connsiteX2325" fmla="*/ 2363672 w 9700346"/>
              <a:gd name="connsiteY2325" fmla="*/ 706986 h 4665835"/>
              <a:gd name="connsiteX2326" fmla="*/ 2352650 w 9700346"/>
              <a:gd name="connsiteY2326" fmla="*/ 751533 h 4665835"/>
              <a:gd name="connsiteX2327" fmla="*/ 2352650 w 9700346"/>
              <a:gd name="connsiteY2327" fmla="*/ 842063 h 4665835"/>
              <a:gd name="connsiteX2328" fmla="*/ 2313281 w 9700346"/>
              <a:gd name="connsiteY2328" fmla="*/ 888046 h 4665835"/>
              <a:gd name="connsiteX2329" fmla="*/ 2333752 w 9700346"/>
              <a:gd name="connsiteY2329" fmla="*/ 905290 h 4665835"/>
              <a:gd name="connsiteX2330" fmla="*/ 2352650 w 9700346"/>
              <a:gd name="connsiteY2330" fmla="*/ 905290 h 4665835"/>
              <a:gd name="connsiteX2331" fmla="*/ 2421938 w 9700346"/>
              <a:gd name="connsiteY2331" fmla="*/ 896668 h 4665835"/>
              <a:gd name="connsiteX2332" fmla="*/ 2472330 w 9700346"/>
              <a:gd name="connsiteY2332" fmla="*/ 1005876 h 4665835"/>
              <a:gd name="connsiteX2333" fmla="*/ 2472330 w 9700346"/>
              <a:gd name="connsiteY2333" fmla="*/ 1014498 h 4665835"/>
              <a:gd name="connsiteX2334" fmla="*/ 2442410 w 9700346"/>
              <a:gd name="connsiteY2334" fmla="*/ 1033178 h 4665835"/>
              <a:gd name="connsiteX2335" fmla="*/ 2451858 w 9700346"/>
              <a:gd name="connsiteY2335" fmla="*/ 1060481 h 4665835"/>
              <a:gd name="connsiteX2336" fmla="*/ 2472330 w 9700346"/>
              <a:gd name="connsiteY2336" fmla="*/ 1050423 h 4665835"/>
              <a:gd name="connsiteX2337" fmla="*/ 2481779 w 9700346"/>
              <a:gd name="connsiteY2337" fmla="*/ 1050423 h 4665835"/>
              <a:gd name="connsiteX2338" fmla="*/ 2481779 w 9700346"/>
              <a:gd name="connsiteY2338" fmla="*/ 1060481 h 4665835"/>
              <a:gd name="connsiteX2339" fmla="*/ 2472330 w 9700346"/>
              <a:gd name="connsiteY2339" fmla="*/ 1077725 h 4665835"/>
              <a:gd name="connsiteX2340" fmla="*/ 2562090 w 9700346"/>
              <a:gd name="connsiteY2340" fmla="*/ 1132330 h 4665835"/>
              <a:gd name="connsiteX2341" fmla="*/ 2592007 w 9700346"/>
              <a:gd name="connsiteY2341" fmla="*/ 1159633 h 4665835"/>
              <a:gd name="connsiteX2342" fmla="*/ 2592007 w 9700346"/>
              <a:gd name="connsiteY2342" fmla="*/ 1296145 h 4665835"/>
              <a:gd name="connsiteX2343" fmla="*/ 2610905 w 9700346"/>
              <a:gd name="connsiteY2343" fmla="*/ 1367992 h 4665835"/>
              <a:gd name="connsiteX2344" fmla="*/ 2610905 w 9700346"/>
              <a:gd name="connsiteY2344" fmla="*/ 1458522 h 4665835"/>
              <a:gd name="connsiteX2345" fmla="*/ 2571536 w 9700346"/>
              <a:gd name="connsiteY2345" fmla="*/ 1567732 h 4665835"/>
              <a:gd name="connsiteX2346" fmla="*/ 2571536 w 9700346"/>
              <a:gd name="connsiteY2346" fmla="*/ 1648201 h 4665835"/>
              <a:gd name="connsiteX2347" fmla="*/ 2303832 w 9700346"/>
              <a:gd name="connsiteY2347" fmla="*/ 1803394 h 4665835"/>
              <a:gd name="connsiteX2348" fmla="*/ 1995185 w 9700346"/>
              <a:gd name="connsiteY2348" fmla="*/ 1948527 h 4665835"/>
              <a:gd name="connsiteX2349" fmla="*/ 1648744 w 9700346"/>
              <a:gd name="connsiteY2349" fmla="*/ 2146830 h 4665835"/>
              <a:gd name="connsiteX2350" fmla="*/ 1628272 w 9700346"/>
              <a:gd name="connsiteY2350" fmla="*/ 2146830 h 4665835"/>
              <a:gd name="connsiteX2351" fmla="*/ 1607801 w 9700346"/>
              <a:gd name="connsiteY2351" fmla="*/ 2119528 h 4665835"/>
              <a:gd name="connsiteX2352" fmla="*/ 1607801 w 9700346"/>
              <a:gd name="connsiteY2352" fmla="*/ 2092225 h 4665835"/>
              <a:gd name="connsiteX2353" fmla="*/ 1637721 w 9700346"/>
              <a:gd name="connsiteY2353" fmla="*/ 2066359 h 4665835"/>
              <a:gd name="connsiteX2354" fmla="*/ 1618824 w 9700346"/>
              <a:gd name="connsiteY2354" fmla="*/ 2020376 h 4665835"/>
              <a:gd name="connsiteX2355" fmla="*/ 1667641 w 9700346"/>
              <a:gd name="connsiteY2355" fmla="*/ 1957149 h 4665835"/>
              <a:gd name="connsiteX2356" fmla="*/ 1658192 w 9700346"/>
              <a:gd name="connsiteY2356" fmla="*/ 1929846 h 4665835"/>
              <a:gd name="connsiteX2357" fmla="*/ 1718033 w 9700346"/>
              <a:gd name="connsiteY2357" fmla="*/ 2001695 h 4665835"/>
              <a:gd name="connsiteX2358" fmla="*/ 1718033 w 9700346"/>
              <a:gd name="connsiteY2358" fmla="*/ 1984451 h 4665835"/>
              <a:gd name="connsiteX2359" fmla="*/ 1707010 w 9700346"/>
              <a:gd name="connsiteY2359" fmla="*/ 1957149 h 4665835"/>
              <a:gd name="connsiteX2360" fmla="*/ 1796770 w 9700346"/>
              <a:gd name="connsiteY2360" fmla="*/ 1875244 h 4665835"/>
              <a:gd name="connsiteX2361" fmla="*/ 1777873 w 9700346"/>
              <a:gd name="connsiteY2361" fmla="*/ 1875244 h 4665835"/>
              <a:gd name="connsiteX2362" fmla="*/ 1777873 w 9700346"/>
              <a:gd name="connsiteY2362" fmla="*/ 1866621 h 4665835"/>
              <a:gd name="connsiteX2363" fmla="*/ 1946368 w 9700346"/>
              <a:gd name="connsiteY2363" fmla="*/ 1658259 h 4665835"/>
              <a:gd name="connsiteX2364" fmla="*/ 1995185 w 9700346"/>
              <a:gd name="connsiteY2364" fmla="*/ 1612276 h 4665835"/>
              <a:gd name="connsiteX2365" fmla="*/ 1985737 w 9700346"/>
              <a:gd name="connsiteY2365" fmla="*/ 1567732 h 4665835"/>
              <a:gd name="connsiteX2366" fmla="*/ 2184154 w 9700346"/>
              <a:gd name="connsiteY2366" fmla="*/ 1413975 h 4665835"/>
              <a:gd name="connsiteX2367" fmla="*/ 2303832 w 9700346"/>
              <a:gd name="connsiteY2367" fmla="*/ 1250162 h 4665835"/>
              <a:gd name="connsiteX2368" fmla="*/ 2343201 w 9700346"/>
              <a:gd name="connsiteY2368" fmla="*/ 1205616 h 4665835"/>
              <a:gd name="connsiteX2369" fmla="*/ 2292809 w 9700346"/>
              <a:gd name="connsiteY2369" fmla="*/ 1195557 h 4665835"/>
              <a:gd name="connsiteX2370" fmla="*/ 2313281 w 9700346"/>
              <a:gd name="connsiteY2370" fmla="*/ 1151011 h 4665835"/>
              <a:gd name="connsiteX2371" fmla="*/ 2292809 w 9700346"/>
              <a:gd name="connsiteY2371" fmla="*/ 1132330 h 4665835"/>
              <a:gd name="connsiteX2372" fmla="*/ 2292809 w 9700346"/>
              <a:gd name="connsiteY2372" fmla="*/ 1105028 h 4665835"/>
              <a:gd name="connsiteX2373" fmla="*/ 2412490 w 9700346"/>
              <a:gd name="connsiteY2373" fmla="*/ 997256 h 4665835"/>
              <a:gd name="connsiteX2374" fmla="*/ 2412490 w 9700346"/>
              <a:gd name="connsiteY2374" fmla="*/ 969954 h 4665835"/>
              <a:gd name="connsiteX2375" fmla="*/ 2392018 w 9700346"/>
              <a:gd name="connsiteY2375" fmla="*/ 969954 h 4665835"/>
              <a:gd name="connsiteX2376" fmla="*/ 2273912 w 9700346"/>
              <a:gd name="connsiteY2376" fmla="*/ 1060481 h 4665835"/>
              <a:gd name="connsiteX2377" fmla="*/ 2243992 w 9700346"/>
              <a:gd name="connsiteY2377" fmla="*/ 1014498 h 4665835"/>
              <a:gd name="connsiteX2378" fmla="*/ 2204626 w 9700346"/>
              <a:gd name="connsiteY2378" fmla="*/ 1041800 h 4665835"/>
              <a:gd name="connsiteX2379" fmla="*/ 2184154 w 9700346"/>
              <a:gd name="connsiteY2379" fmla="*/ 1033178 h 4665835"/>
              <a:gd name="connsiteX2380" fmla="*/ 2064474 w 9700346"/>
              <a:gd name="connsiteY2380" fmla="*/ 1069103 h 4665835"/>
              <a:gd name="connsiteX2381" fmla="*/ 2055025 w 9700346"/>
              <a:gd name="connsiteY2381" fmla="*/ 1069103 h 4665835"/>
              <a:gd name="connsiteX2382" fmla="*/ 2006208 w 9700346"/>
              <a:gd name="connsiteY2382" fmla="*/ 1033178 h 4665835"/>
              <a:gd name="connsiteX2383" fmla="*/ 1946368 w 9700346"/>
              <a:gd name="connsiteY2383" fmla="*/ 1060481 h 4665835"/>
              <a:gd name="connsiteX2384" fmla="*/ 1916448 w 9700346"/>
              <a:gd name="connsiteY2384" fmla="*/ 1041800 h 4665835"/>
              <a:gd name="connsiteX2385" fmla="*/ 1826690 w 9700346"/>
              <a:gd name="connsiteY2385" fmla="*/ 1069103 h 4665835"/>
              <a:gd name="connsiteX2386" fmla="*/ 1736930 w 9700346"/>
              <a:gd name="connsiteY2386" fmla="*/ 1060481 h 4665835"/>
              <a:gd name="connsiteX2387" fmla="*/ 1727481 w 9700346"/>
              <a:gd name="connsiteY2387" fmla="*/ 1060481 h 4665835"/>
              <a:gd name="connsiteX2388" fmla="*/ 1658192 w 9700346"/>
              <a:gd name="connsiteY2388" fmla="*/ 1151011 h 4665835"/>
              <a:gd name="connsiteX2389" fmla="*/ 1568432 w 9700346"/>
              <a:gd name="connsiteY2389" fmla="*/ 1250162 h 4665835"/>
              <a:gd name="connsiteX2390" fmla="*/ 1538512 w 9700346"/>
              <a:gd name="connsiteY2390" fmla="*/ 1277465 h 4665835"/>
              <a:gd name="connsiteX2391" fmla="*/ 1529066 w 9700346"/>
              <a:gd name="connsiteY2391" fmla="*/ 1277465 h 4665835"/>
              <a:gd name="connsiteX2392" fmla="*/ 1508592 w 9700346"/>
              <a:gd name="connsiteY2392" fmla="*/ 1268843 h 4665835"/>
              <a:gd name="connsiteX2393" fmla="*/ 1459777 w 9700346"/>
              <a:gd name="connsiteY2393" fmla="*/ 1349312 h 4665835"/>
              <a:gd name="connsiteX2394" fmla="*/ 1459777 w 9700346"/>
              <a:gd name="connsiteY2394" fmla="*/ 1367992 h 4665835"/>
              <a:gd name="connsiteX2395" fmla="*/ 1489697 w 9700346"/>
              <a:gd name="connsiteY2395" fmla="*/ 1513127 h 4665835"/>
              <a:gd name="connsiteX2396" fmla="*/ 1429857 w 9700346"/>
              <a:gd name="connsiteY2396" fmla="*/ 1576354 h 4665835"/>
              <a:gd name="connsiteX2397" fmla="*/ 1409386 w 9700346"/>
              <a:gd name="connsiteY2397" fmla="*/ 1567732 h 4665835"/>
              <a:gd name="connsiteX2398" fmla="*/ 1399937 w 9700346"/>
              <a:gd name="connsiteY2398" fmla="*/ 1567732 h 4665835"/>
              <a:gd name="connsiteX2399" fmla="*/ 1340097 w 9700346"/>
              <a:gd name="connsiteY2399" fmla="*/ 1740167 h 4665835"/>
              <a:gd name="connsiteX2400" fmla="*/ 1360568 w 9700346"/>
              <a:gd name="connsiteY2400" fmla="*/ 1757411 h 4665835"/>
              <a:gd name="connsiteX2401" fmla="*/ 1321200 w 9700346"/>
              <a:gd name="connsiteY2401" fmla="*/ 1776092 h 4665835"/>
              <a:gd name="connsiteX2402" fmla="*/ 1330648 w 9700346"/>
              <a:gd name="connsiteY2402" fmla="*/ 1820638 h 4665835"/>
              <a:gd name="connsiteX2403" fmla="*/ 1280257 w 9700346"/>
              <a:gd name="connsiteY2403" fmla="*/ 1847941 h 4665835"/>
              <a:gd name="connsiteX2404" fmla="*/ 1300728 w 9700346"/>
              <a:gd name="connsiteY2404" fmla="*/ 1875244 h 4665835"/>
              <a:gd name="connsiteX2405" fmla="*/ 1210968 w 9700346"/>
              <a:gd name="connsiteY2405" fmla="*/ 1948527 h 4665835"/>
              <a:gd name="connsiteX2406" fmla="*/ 1201519 w 9700346"/>
              <a:gd name="connsiteY2406" fmla="*/ 1948527 h 4665835"/>
              <a:gd name="connsiteX2407" fmla="*/ 1210968 w 9700346"/>
              <a:gd name="connsiteY2407" fmla="*/ 1965771 h 4665835"/>
              <a:gd name="connsiteX2408" fmla="*/ 1132233 w 9700346"/>
              <a:gd name="connsiteY2408" fmla="*/ 2083603 h 4665835"/>
              <a:gd name="connsiteX2409" fmla="*/ 1141682 w 9700346"/>
              <a:gd name="connsiteY2409" fmla="*/ 2102283 h 4665835"/>
              <a:gd name="connsiteX2410" fmla="*/ 1062944 w 9700346"/>
              <a:gd name="connsiteY2410" fmla="*/ 2146830 h 4665835"/>
              <a:gd name="connsiteX2411" fmla="*/ 1003104 w 9700346"/>
              <a:gd name="connsiteY2411" fmla="*/ 2066359 h 4665835"/>
              <a:gd name="connsiteX2412" fmla="*/ 992081 w 9700346"/>
              <a:gd name="connsiteY2412" fmla="*/ 2066359 h 4665835"/>
              <a:gd name="connsiteX2413" fmla="*/ 1022001 w 9700346"/>
              <a:gd name="connsiteY2413" fmla="*/ 2001695 h 4665835"/>
              <a:gd name="connsiteX2414" fmla="*/ 973184 w 9700346"/>
              <a:gd name="connsiteY2414" fmla="*/ 1957149 h 4665835"/>
              <a:gd name="connsiteX2415" fmla="*/ 963735 w 9700346"/>
              <a:gd name="connsiteY2415" fmla="*/ 1984451 h 4665835"/>
              <a:gd name="connsiteX2416" fmla="*/ 943264 w 9700346"/>
              <a:gd name="connsiteY2416" fmla="*/ 1974393 h 4665835"/>
              <a:gd name="connsiteX2417" fmla="*/ 933815 w 9700346"/>
              <a:gd name="connsiteY2417" fmla="*/ 2001695 h 4665835"/>
              <a:gd name="connsiteX2418" fmla="*/ 913344 w 9700346"/>
              <a:gd name="connsiteY2418" fmla="*/ 1993073 h 4665835"/>
              <a:gd name="connsiteX2419" fmla="*/ 892872 w 9700346"/>
              <a:gd name="connsiteY2419" fmla="*/ 1993073 h 4665835"/>
              <a:gd name="connsiteX2420" fmla="*/ 853504 w 9700346"/>
              <a:gd name="connsiteY2420" fmla="*/ 2047678 h 4665835"/>
              <a:gd name="connsiteX2421" fmla="*/ 892872 w 9700346"/>
              <a:gd name="connsiteY2421" fmla="*/ 2074981 h 4665835"/>
              <a:gd name="connsiteX2422" fmla="*/ 922792 w 9700346"/>
              <a:gd name="connsiteY2422" fmla="*/ 2047678 h 4665835"/>
              <a:gd name="connsiteX2423" fmla="*/ 933815 w 9700346"/>
              <a:gd name="connsiteY2423" fmla="*/ 2047678 h 4665835"/>
              <a:gd name="connsiteX2424" fmla="*/ 943264 w 9700346"/>
              <a:gd name="connsiteY2424" fmla="*/ 2092225 h 4665835"/>
              <a:gd name="connsiteX2425" fmla="*/ 943264 w 9700346"/>
              <a:gd name="connsiteY2425" fmla="*/ 2102283 h 4665835"/>
              <a:gd name="connsiteX2426" fmla="*/ 892872 w 9700346"/>
              <a:gd name="connsiteY2426" fmla="*/ 2129586 h 4665835"/>
              <a:gd name="connsiteX2427" fmla="*/ 883424 w 9700346"/>
              <a:gd name="connsiteY2427" fmla="*/ 2129586 h 4665835"/>
              <a:gd name="connsiteX2428" fmla="*/ 823584 w 9700346"/>
              <a:gd name="connsiteY2428" fmla="*/ 2083603 h 4665835"/>
              <a:gd name="connsiteX2429" fmla="*/ 724377 w 9700346"/>
              <a:gd name="connsiteY2429" fmla="*/ 2138208 h 4665835"/>
              <a:gd name="connsiteX2430" fmla="*/ 735400 w 9700346"/>
              <a:gd name="connsiteY2430" fmla="*/ 2156889 h 4665835"/>
              <a:gd name="connsiteX2431" fmla="*/ 694457 w 9700346"/>
              <a:gd name="connsiteY2431" fmla="*/ 2201435 h 4665835"/>
              <a:gd name="connsiteX2432" fmla="*/ 714929 w 9700346"/>
              <a:gd name="connsiteY2432" fmla="*/ 2220116 h 4665835"/>
              <a:gd name="connsiteX2433" fmla="*/ 664537 w 9700346"/>
              <a:gd name="connsiteY2433" fmla="*/ 2283341 h 4665835"/>
              <a:gd name="connsiteX2434" fmla="*/ 625168 w 9700346"/>
              <a:gd name="connsiteY2434" fmla="*/ 2247416 h 4665835"/>
              <a:gd name="connsiteX2435" fmla="*/ 636191 w 9700346"/>
              <a:gd name="connsiteY2435" fmla="*/ 2228736 h 4665835"/>
              <a:gd name="connsiteX2436" fmla="*/ 565328 w 9700346"/>
              <a:gd name="connsiteY2436" fmla="*/ 2228736 h 4665835"/>
              <a:gd name="connsiteX2437" fmla="*/ 516513 w 9700346"/>
              <a:gd name="connsiteY2437" fmla="*/ 2264660 h 4665835"/>
              <a:gd name="connsiteX2438" fmla="*/ 486593 w 9700346"/>
              <a:gd name="connsiteY2438" fmla="*/ 2256038 h 4665835"/>
              <a:gd name="connsiteX2439" fmla="*/ 486593 w 9700346"/>
              <a:gd name="connsiteY2439" fmla="*/ 2228736 h 4665835"/>
              <a:gd name="connsiteX2440" fmla="*/ 507065 w 9700346"/>
              <a:gd name="connsiteY2440" fmla="*/ 2201435 h 4665835"/>
              <a:gd name="connsiteX2441" fmla="*/ 507065 w 9700346"/>
              <a:gd name="connsiteY2441" fmla="*/ 2192813 h 4665835"/>
              <a:gd name="connsiteX2442" fmla="*/ 486593 w 9700346"/>
              <a:gd name="connsiteY2442" fmla="*/ 2192813 h 4665835"/>
              <a:gd name="connsiteX2443" fmla="*/ 486593 w 9700346"/>
              <a:gd name="connsiteY2443" fmla="*/ 2174133 h 4665835"/>
              <a:gd name="connsiteX2444" fmla="*/ 507065 w 9700346"/>
              <a:gd name="connsiteY2444" fmla="*/ 2174133 h 4665835"/>
              <a:gd name="connsiteX2445" fmla="*/ 507065 w 9700346"/>
              <a:gd name="connsiteY2445" fmla="*/ 2156889 h 4665835"/>
              <a:gd name="connsiteX2446" fmla="*/ 477145 w 9700346"/>
              <a:gd name="connsiteY2446" fmla="*/ 2138208 h 4665835"/>
              <a:gd name="connsiteX2447" fmla="*/ 477145 w 9700346"/>
              <a:gd name="connsiteY2447" fmla="*/ 2119528 h 4665835"/>
              <a:gd name="connsiteX2448" fmla="*/ 507065 w 9700346"/>
              <a:gd name="connsiteY2448" fmla="*/ 2119528 h 4665835"/>
              <a:gd name="connsiteX2449" fmla="*/ 516513 w 9700346"/>
              <a:gd name="connsiteY2449" fmla="*/ 2156889 h 4665835"/>
              <a:gd name="connsiteX2450" fmla="*/ 535408 w 9700346"/>
              <a:gd name="connsiteY2450" fmla="*/ 2146830 h 4665835"/>
              <a:gd name="connsiteX2451" fmla="*/ 555880 w 9700346"/>
              <a:gd name="connsiteY2451" fmla="*/ 2146830 h 4665835"/>
              <a:gd name="connsiteX2452" fmla="*/ 606271 w 9700346"/>
              <a:gd name="connsiteY2452" fmla="*/ 2220116 h 4665835"/>
              <a:gd name="connsiteX2453" fmla="*/ 685009 w 9700346"/>
              <a:gd name="connsiteY2453" fmla="*/ 2192813 h 4665835"/>
              <a:gd name="connsiteX2454" fmla="*/ 685009 w 9700346"/>
              <a:gd name="connsiteY2454" fmla="*/ 2182752 h 4665835"/>
              <a:gd name="connsiteX2455" fmla="*/ 636191 w 9700346"/>
              <a:gd name="connsiteY2455" fmla="*/ 2156889 h 4665835"/>
              <a:gd name="connsiteX2456" fmla="*/ 664537 w 9700346"/>
              <a:gd name="connsiteY2456" fmla="*/ 2146830 h 4665835"/>
              <a:gd name="connsiteX2457" fmla="*/ 585800 w 9700346"/>
              <a:gd name="connsiteY2457" fmla="*/ 2092225 h 4665835"/>
              <a:gd name="connsiteX2458" fmla="*/ 606271 w 9700346"/>
              <a:gd name="connsiteY2458" fmla="*/ 2083603 h 4665835"/>
              <a:gd name="connsiteX2459" fmla="*/ 615720 w 9700346"/>
              <a:gd name="connsiteY2459" fmla="*/ 2083603 h 4665835"/>
              <a:gd name="connsiteX2460" fmla="*/ 636191 w 9700346"/>
              <a:gd name="connsiteY2460" fmla="*/ 2092225 h 4665835"/>
              <a:gd name="connsiteX2461" fmla="*/ 636191 w 9700346"/>
              <a:gd name="connsiteY2461" fmla="*/ 2074981 h 4665835"/>
              <a:gd name="connsiteX2462" fmla="*/ 645640 w 9700346"/>
              <a:gd name="connsiteY2462" fmla="*/ 2074981 h 4665835"/>
              <a:gd name="connsiteX2463" fmla="*/ 664537 w 9700346"/>
              <a:gd name="connsiteY2463" fmla="*/ 2083603 h 4665835"/>
              <a:gd name="connsiteX2464" fmla="*/ 664537 w 9700346"/>
              <a:gd name="connsiteY2464" fmla="*/ 2066359 h 4665835"/>
              <a:gd name="connsiteX2465" fmla="*/ 655088 w 9700346"/>
              <a:gd name="connsiteY2465" fmla="*/ 2020376 h 4665835"/>
              <a:gd name="connsiteX2466" fmla="*/ 694457 w 9700346"/>
              <a:gd name="connsiteY2466" fmla="*/ 1965771 h 4665835"/>
              <a:gd name="connsiteX2467" fmla="*/ 685009 w 9700346"/>
              <a:gd name="connsiteY2467" fmla="*/ 1938468 h 4665835"/>
              <a:gd name="connsiteX2468" fmla="*/ 655088 w 9700346"/>
              <a:gd name="connsiteY2468" fmla="*/ 1938468 h 4665835"/>
              <a:gd name="connsiteX2469" fmla="*/ 664537 w 9700346"/>
              <a:gd name="connsiteY2469" fmla="*/ 1957149 h 4665835"/>
              <a:gd name="connsiteX2470" fmla="*/ 625168 w 9700346"/>
              <a:gd name="connsiteY2470" fmla="*/ 1993073 h 4665835"/>
              <a:gd name="connsiteX2471" fmla="*/ 585800 w 9700346"/>
              <a:gd name="connsiteY2471" fmla="*/ 1938468 h 4665835"/>
              <a:gd name="connsiteX2472" fmla="*/ 595248 w 9700346"/>
              <a:gd name="connsiteY2472" fmla="*/ 1938468 h 4665835"/>
              <a:gd name="connsiteX2473" fmla="*/ 595248 w 9700346"/>
              <a:gd name="connsiteY2473" fmla="*/ 1929846 h 4665835"/>
              <a:gd name="connsiteX2474" fmla="*/ 585800 w 9700346"/>
              <a:gd name="connsiteY2474" fmla="*/ 1911166 h 4665835"/>
              <a:gd name="connsiteX2475" fmla="*/ 606271 w 9700346"/>
              <a:gd name="connsiteY2475" fmla="*/ 1902544 h 4665835"/>
              <a:gd name="connsiteX2476" fmla="*/ 606271 w 9700346"/>
              <a:gd name="connsiteY2476" fmla="*/ 1921227 h 4665835"/>
              <a:gd name="connsiteX2477" fmla="*/ 615720 w 9700346"/>
              <a:gd name="connsiteY2477" fmla="*/ 1921227 h 4665835"/>
              <a:gd name="connsiteX2478" fmla="*/ 615720 w 9700346"/>
              <a:gd name="connsiteY2478" fmla="*/ 1911166 h 4665835"/>
              <a:gd name="connsiteX2479" fmla="*/ 606271 w 9700346"/>
              <a:gd name="connsiteY2479" fmla="*/ 1902544 h 4665835"/>
              <a:gd name="connsiteX2480" fmla="*/ 784217 w 9700346"/>
              <a:gd name="connsiteY2480" fmla="*/ 1666882 h 4665835"/>
              <a:gd name="connsiteX2481" fmla="*/ 784217 w 9700346"/>
              <a:gd name="connsiteY2481" fmla="*/ 1612276 h 4665835"/>
              <a:gd name="connsiteX2482" fmla="*/ 793666 w 9700346"/>
              <a:gd name="connsiteY2482" fmla="*/ 1603657 h 4665835"/>
              <a:gd name="connsiteX2483" fmla="*/ 784217 w 9700346"/>
              <a:gd name="connsiteY2483" fmla="*/ 1584974 h 4665835"/>
              <a:gd name="connsiteX2484" fmla="*/ 922792 w 9700346"/>
              <a:gd name="connsiteY2484" fmla="*/ 1313387 h 4665835"/>
              <a:gd name="connsiteX2485" fmla="*/ 913344 w 9700346"/>
              <a:gd name="connsiteY2485" fmla="*/ 1304765 h 4665835"/>
              <a:gd name="connsiteX2486" fmla="*/ 943264 w 9700346"/>
              <a:gd name="connsiteY2486" fmla="*/ 1159633 h 4665835"/>
              <a:gd name="connsiteX2487" fmla="*/ 903895 w 9700346"/>
              <a:gd name="connsiteY2487" fmla="*/ 1113650 h 4665835"/>
              <a:gd name="connsiteX2488" fmla="*/ 883424 w 9700346"/>
              <a:gd name="connsiteY2488" fmla="*/ 1113650 h 4665835"/>
              <a:gd name="connsiteX2489" fmla="*/ 892872 w 9700346"/>
              <a:gd name="connsiteY2489" fmla="*/ 1132330 h 4665835"/>
              <a:gd name="connsiteX2490" fmla="*/ 864529 w 9700346"/>
              <a:gd name="connsiteY2490" fmla="*/ 1168255 h 4665835"/>
              <a:gd name="connsiteX2491" fmla="*/ 784217 w 9700346"/>
              <a:gd name="connsiteY2491" fmla="*/ 1123708 h 4665835"/>
              <a:gd name="connsiteX2492" fmla="*/ 784217 w 9700346"/>
              <a:gd name="connsiteY2492" fmla="*/ 1113650 h 4665835"/>
              <a:gd name="connsiteX2493" fmla="*/ 844058 w 9700346"/>
              <a:gd name="connsiteY2493" fmla="*/ 1077725 h 4665835"/>
              <a:gd name="connsiteX2494" fmla="*/ 823584 w 9700346"/>
              <a:gd name="connsiteY2494" fmla="*/ 1060481 h 4665835"/>
              <a:gd name="connsiteX2495" fmla="*/ 834609 w 9700346"/>
              <a:gd name="connsiteY2495" fmla="*/ 1050423 h 4665835"/>
              <a:gd name="connsiteX2496" fmla="*/ 814137 w 9700346"/>
              <a:gd name="connsiteY2496" fmla="*/ 1050423 h 4665835"/>
              <a:gd name="connsiteX2497" fmla="*/ 814137 w 9700346"/>
              <a:gd name="connsiteY2497" fmla="*/ 1069103 h 4665835"/>
              <a:gd name="connsiteX2498" fmla="*/ 793666 w 9700346"/>
              <a:gd name="connsiteY2498" fmla="*/ 1069103 h 4665835"/>
              <a:gd name="connsiteX2499" fmla="*/ 784217 w 9700346"/>
              <a:gd name="connsiteY2499" fmla="*/ 1005876 h 4665835"/>
              <a:gd name="connsiteX2500" fmla="*/ 844058 w 9700346"/>
              <a:gd name="connsiteY2500" fmla="*/ 987195 h 4665835"/>
              <a:gd name="connsiteX2501" fmla="*/ 844058 w 9700346"/>
              <a:gd name="connsiteY2501" fmla="*/ 997256 h 4665835"/>
              <a:gd name="connsiteX2502" fmla="*/ 922792 w 9700346"/>
              <a:gd name="connsiteY2502" fmla="*/ 932593 h 4665835"/>
              <a:gd name="connsiteX2503" fmla="*/ 943264 w 9700346"/>
              <a:gd name="connsiteY2503" fmla="*/ 932593 h 4665835"/>
              <a:gd name="connsiteX2504" fmla="*/ 922792 w 9700346"/>
              <a:gd name="connsiteY2504" fmla="*/ 896668 h 4665835"/>
              <a:gd name="connsiteX2505" fmla="*/ 1003104 w 9700346"/>
              <a:gd name="connsiteY2505" fmla="*/ 814760 h 4665835"/>
              <a:gd name="connsiteX2506" fmla="*/ 1121210 w 9700346"/>
              <a:gd name="connsiteY2506" fmla="*/ 661004 h 4665835"/>
              <a:gd name="connsiteX2507" fmla="*/ 1291279 w 9700346"/>
              <a:gd name="connsiteY2507" fmla="*/ 389417 h 4665835"/>
              <a:gd name="connsiteX2508" fmla="*/ 1558983 w 9700346"/>
              <a:gd name="connsiteY2508" fmla="*/ 227040 h 4665835"/>
              <a:gd name="connsiteX2509" fmla="*/ 1648744 w 9700346"/>
              <a:gd name="connsiteY2509" fmla="*/ 227040 h 4665835"/>
              <a:gd name="connsiteX2510" fmla="*/ 1777873 w 9700346"/>
              <a:gd name="connsiteY2510" fmla="*/ 71847 h 4665835"/>
              <a:gd name="connsiteX2511" fmla="*/ 1787321 w 9700346"/>
              <a:gd name="connsiteY2511" fmla="*/ 71847 h 4665835"/>
              <a:gd name="connsiteX2512" fmla="*/ 1817241 w 9700346"/>
              <a:gd name="connsiteY2512" fmla="*/ 90527 h 4665835"/>
              <a:gd name="connsiteX2513" fmla="*/ 1847162 w 9700346"/>
              <a:gd name="connsiteY2513" fmla="*/ 81908 h 4665835"/>
              <a:gd name="connsiteX2514" fmla="*/ 1856610 w 9700346"/>
              <a:gd name="connsiteY2514" fmla="*/ 90527 h 4665835"/>
              <a:gd name="connsiteX2515" fmla="*/ 1856610 w 9700346"/>
              <a:gd name="connsiteY2515" fmla="*/ 63225 h 4665835"/>
              <a:gd name="connsiteX2516" fmla="*/ 1836136 w 9700346"/>
              <a:gd name="connsiteY2516" fmla="*/ 35925 h 4665835"/>
              <a:gd name="connsiteX2517" fmla="*/ 1836136 w 9700346"/>
              <a:gd name="connsiteY2517" fmla="*/ 18680 h 4665835"/>
              <a:gd name="connsiteX2518" fmla="*/ 1856610 w 9700346"/>
              <a:gd name="connsiteY2518" fmla="*/ 0 h 46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Lst>
            <a:rect l="l" t="t" r="r" b="b"/>
            <a:pathLst>
              <a:path w="9700346" h="4665835">
                <a:moveTo>
                  <a:pt x="4487986" y="4575306"/>
                </a:moveTo>
                <a:lnTo>
                  <a:pt x="4497435" y="4575306"/>
                </a:lnTo>
                <a:cubicBezTo>
                  <a:pt x="4526828" y="4593508"/>
                  <a:pt x="4549924" y="4602608"/>
                  <a:pt x="4566721" y="4602608"/>
                </a:cubicBezTo>
                <a:cubicBezTo>
                  <a:pt x="4566721" y="4614103"/>
                  <a:pt x="4560423" y="4619852"/>
                  <a:pt x="4547826" y="4619852"/>
                </a:cubicBezTo>
                <a:lnTo>
                  <a:pt x="4467515" y="4619852"/>
                </a:lnTo>
                <a:lnTo>
                  <a:pt x="4467515" y="4593986"/>
                </a:lnTo>
                <a:cubicBezTo>
                  <a:pt x="4469612" y="4581531"/>
                  <a:pt x="4476437" y="4575306"/>
                  <a:pt x="4487986" y="4575306"/>
                </a:cubicBezTo>
                <a:close/>
                <a:moveTo>
                  <a:pt x="4647032" y="4556625"/>
                </a:moveTo>
                <a:lnTo>
                  <a:pt x="4705299" y="4556625"/>
                </a:lnTo>
                <a:lnTo>
                  <a:pt x="4705299" y="4566683"/>
                </a:lnTo>
                <a:cubicBezTo>
                  <a:pt x="4705299" y="4582011"/>
                  <a:pt x="4659105" y="4593986"/>
                  <a:pt x="4566721" y="4602608"/>
                </a:cubicBezTo>
                <a:cubicBezTo>
                  <a:pt x="4574069" y="4592069"/>
                  <a:pt x="4577744" y="4580095"/>
                  <a:pt x="4577744" y="4566683"/>
                </a:cubicBezTo>
                <a:lnTo>
                  <a:pt x="4606090" y="4566683"/>
                </a:lnTo>
                <a:lnTo>
                  <a:pt x="4626561" y="4575306"/>
                </a:lnTo>
                <a:cubicBezTo>
                  <a:pt x="4628661" y="4562850"/>
                  <a:pt x="4635486" y="4556625"/>
                  <a:pt x="4647032" y="4556625"/>
                </a:cubicBezTo>
                <a:close/>
                <a:moveTo>
                  <a:pt x="6423331" y="4529323"/>
                </a:moveTo>
                <a:lnTo>
                  <a:pt x="6434353" y="4529323"/>
                </a:lnTo>
                <a:lnTo>
                  <a:pt x="6434353" y="4539381"/>
                </a:lnTo>
                <a:cubicBezTo>
                  <a:pt x="6420704" y="4563331"/>
                  <a:pt x="6400759" y="4575306"/>
                  <a:pt x="6374513" y="4575306"/>
                </a:cubicBezTo>
                <a:lnTo>
                  <a:pt x="6393411" y="4602608"/>
                </a:lnTo>
                <a:lnTo>
                  <a:pt x="6393411" y="4611230"/>
                </a:lnTo>
                <a:cubicBezTo>
                  <a:pt x="6337769" y="4647633"/>
                  <a:pt x="6304701" y="4665835"/>
                  <a:pt x="6294202" y="4665835"/>
                </a:cubicBezTo>
                <a:cubicBezTo>
                  <a:pt x="6228063" y="4653380"/>
                  <a:pt x="6188695" y="4647152"/>
                  <a:pt x="6176098" y="4647152"/>
                </a:cubicBezTo>
                <a:lnTo>
                  <a:pt x="6176098" y="4629911"/>
                </a:lnTo>
                <a:cubicBezTo>
                  <a:pt x="6176098" y="4617455"/>
                  <a:pt x="6189218" y="4611230"/>
                  <a:pt x="6215464" y="4611230"/>
                </a:cubicBezTo>
                <a:lnTo>
                  <a:pt x="6206018" y="4593986"/>
                </a:lnTo>
                <a:lnTo>
                  <a:pt x="6206018" y="4583928"/>
                </a:lnTo>
                <a:cubicBezTo>
                  <a:pt x="6216514" y="4583928"/>
                  <a:pt x="6232788" y="4574825"/>
                  <a:pt x="6254833" y="4556625"/>
                </a:cubicBezTo>
                <a:lnTo>
                  <a:pt x="6264282" y="4575306"/>
                </a:lnTo>
                <a:cubicBezTo>
                  <a:pt x="6257984" y="4575306"/>
                  <a:pt x="6254833" y="4578178"/>
                  <a:pt x="6254833" y="4583928"/>
                </a:cubicBezTo>
                <a:lnTo>
                  <a:pt x="6275304" y="4583928"/>
                </a:lnTo>
                <a:cubicBezTo>
                  <a:pt x="6304701" y="4559978"/>
                  <a:pt x="6320971" y="4548003"/>
                  <a:pt x="6324122" y="4548003"/>
                </a:cubicBezTo>
                <a:cubicBezTo>
                  <a:pt x="6336718" y="4553750"/>
                  <a:pt x="6346694" y="4556625"/>
                  <a:pt x="6354042" y="4556625"/>
                </a:cubicBezTo>
                <a:cubicBezTo>
                  <a:pt x="6356142" y="4545128"/>
                  <a:pt x="6362964" y="4539381"/>
                  <a:pt x="6374513" y="4539381"/>
                </a:cubicBezTo>
                <a:cubicBezTo>
                  <a:pt x="6387110" y="4545128"/>
                  <a:pt x="6397085" y="4548003"/>
                  <a:pt x="6404433" y="4548003"/>
                </a:cubicBezTo>
                <a:cubicBezTo>
                  <a:pt x="6406534" y="4535548"/>
                  <a:pt x="6412832" y="4529323"/>
                  <a:pt x="6423331" y="4529323"/>
                </a:cubicBezTo>
                <a:close/>
                <a:moveTo>
                  <a:pt x="6503642" y="4502020"/>
                </a:moveTo>
                <a:lnTo>
                  <a:pt x="6503642" y="4529323"/>
                </a:lnTo>
                <a:lnTo>
                  <a:pt x="6483171" y="4529323"/>
                </a:lnTo>
                <a:lnTo>
                  <a:pt x="6483171" y="4520700"/>
                </a:lnTo>
                <a:cubicBezTo>
                  <a:pt x="6485269" y="4508248"/>
                  <a:pt x="6492093" y="4502020"/>
                  <a:pt x="6503642" y="4502020"/>
                </a:cubicBezTo>
                <a:close/>
                <a:moveTo>
                  <a:pt x="6165073" y="4348263"/>
                </a:moveTo>
                <a:lnTo>
                  <a:pt x="6176098" y="4366946"/>
                </a:lnTo>
                <a:lnTo>
                  <a:pt x="6155627" y="4375566"/>
                </a:lnTo>
                <a:lnTo>
                  <a:pt x="6155627" y="4366946"/>
                </a:lnTo>
                <a:lnTo>
                  <a:pt x="6135153" y="4375566"/>
                </a:lnTo>
                <a:lnTo>
                  <a:pt x="6125707" y="4375566"/>
                </a:lnTo>
                <a:lnTo>
                  <a:pt x="6125707" y="4358324"/>
                </a:lnTo>
                <a:cubicBezTo>
                  <a:pt x="6128855" y="4358324"/>
                  <a:pt x="6141977" y="4354969"/>
                  <a:pt x="6165073" y="4348263"/>
                </a:cubicBezTo>
                <a:close/>
                <a:moveTo>
                  <a:pt x="4746241" y="4331021"/>
                </a:moveTo>
                <a:lnTo>
                  <a:pt x="4755690" y="4348263"/>
                </a:lnTo>
                <a:lnTo>
                  <a:pt x="4735219" y="4358324"/>
                </a:lnTo>
                <a:cubicBezTo>
                  <a:pt x="4722620" y="4358324"/>
                  <a:pt x="4716321" y="4352096"/>
                  <a:pt x="4716321" y="4339643"/>
                </a:cubicBezTo>
                <a:cubicBezTo>
                  <a:pt x="4722620" y="4339643"/>
                  <a:pt x="4732592" y="4336769"/>
                  <a:pt x="4746241" y="4331021"/>
                </a:cubicBezTo>
                <a:close/>
                <a:moveTo>
                  <a:pt x="2144786" y="4267794"/>
                </a:moveTo>
                <a:cubicBezTo>
                  <a:pt x="2164731" y="4273541"/>
                  <a:pt x="2174706" y="4279289"/>
                  <a:pt x="2174706" y="4285038"/>
                </a:cubicBezTo>
                <a:lnTo>
                  <a:pt x="2193601" y="4276416"/>
                </a:lnTo>
                <a:lnTo>
                  <a:pt x="2204626" y="4276416"/>
                </a:lnTo>
                <a:cubicBezTo>
                  <a:pt x="2210924" y="4276416"/>
                  <a:pt x="2214072" y="4279289"/>
                  <a:pt x="2214072" y="4285038"/>
                </a:cubicBezTo>
                <a:lnTo>
                  <a:pt x="2234546" y="4276416"/>
                </a:lnTo>
                <a:lnTo>
                  <a:pt x="2243992" y="4276416"/>
                </a:lnTo>
                <a:lnTo>
                  <a:pt x="2243992" y="4285038"/>
                </a:lnTo>
                <a:cubicBezTo>
                  <a:pt x="2243992" y="4297491"/>
                  <a:pt x="2237170" y="4303719"/>
                  <a:pt x="2223521" y="4303719"/>
                </a:cubicBezTo>
                <a:lnTo>
                  <a:pt x="2234546" y="4320963"/>
                </a:lnTo>
                <a:lnTo>
                  <a:pt x="2234546" y="4331021"/>
                </a:lnTo>
                <a:cubicBezTo>
                  <a:pt x="2115916" y="4378918"/>
                  <a:pt x="2003060" y="4409096"/>
                  <a:pt x="1895976" y="4421549"/>
                </a:cubicBezTo>
                <a:lnTo>
                  <a:pt x="1895976" y="4411490"/>
                </a:lnTo>
                <a:lnTo>
                  <a:pt x="1877082" y="4421549"/>
                </a:lnTo>
                <a:lnTo>
                  <a:pt x="1688112" y="4421549"/>
                </a:lnTo>
                <a:cubicBezTo>
                  <a:pt x="1555836" y="4403349"/>
                  <a:pt x="1489697" y="4382271"/>
                  <a:pt x="1489697" y="4358324"/>
                </a:cubicBezTo>
                <a:cubicBezTo>
                  <a:pt x="1495996" y="4358324"/>
                  <a:pt x="1499146" y="4354969"/>
                  <a:pt x="1499146" y="4348263"/>
                </a:cubicBezTo>
                <a:lnTo>
                  <a:pt x="1598352" y="4358324"/>
                </a:lnTo>
                <a:lnTo>
                  <a:pt x="1607801" y="4358324"/>
                </a:lnTo>
                <a:cubicBezTo>
                  <a:pt x="1642445" y="4358324"/>
                  <a:pt x="1791519" y="4331021"/>
                  <a:pt x="2055025" y="4276416"/>
                </a:cubicBezTo>
                <a:cubicBezTo>
                  <a:pt x="2057126" y="4287911"/>
                  <a:pt x="2063948" y="4293660"/>
                  <a:pt x="2075497" y="4293660"/>
                </a:cubicBezTo>
                <a:cubicBezTo>
                  <a:pt x="2077597" y="4282164"/>
                  <a:pt x="2083895" y="4276416"/>
                  <a:pt x="2094394" y="4276416"/>
                </a:cubicBezTo>
                <a:lnTo>
                  <a:pt x="2105417" y="4276416"/>
                </a:lnTo>
                <a:lnTo>
                  <a:pt x="2135337" y="4293660"/>
                </a:lnTo>
                <a:lnTo>
                  <a:pt x="2144786" y="4293660"/>
                </a:lnTo>
                <a:lnTo>
                  <a:pt x="2135337" y="4276416"/>
                </a:lnTo>
                <a:cubicBezTo>
                  <a:pt x="2141635" y="4276416"/>
                  <a:pt x="2144786" y="4273541"/>
                  <a:pt x="2144786" y="4267794"/>
                </a:cubicBezTo>
                <a:close/>
                <a:moveTo>
                  <a:pt x="7039050" y="4185886"/>
                </a:moveTo>
                <a:lnTo>
                  <a:pt x="7048499" y="4203131"/>
                </a:lnTo>
                <a:lnTo>
                  <a:pt x="7048499" y="4213189"/>
                </a:lnTo>
                <a:cubicBezTo>
                  <a:pt x="7048499" y="4224686"/>
                  <a:pt x="7042201" y="4230433"/>
                  <a:pt x="7029602" y="4230433"/>
                </a:cubicBezTo>
                <a:lnTo>
                  <a:pt x="7009130" y="4230433"/>
                </a:lnTo>
                <a:lnTo>
                  <a:pt x="7009130" y="4213189"/>
                </a:lnTo>
                <a:cubicBezTo>
                  <a:pt x="7009130" y="4204567"/>
                  <a:pt x="7019103" y="4195467"/>
                  <a:pt x="7039050" y="4185886"/>
                </a:cubicBezTo>
                <a:close/>
                <a:moveTo>
                  <a:pt x="5590296" y="4149962"/>
                </a:moveTo>
                <a:lnTo>
                  <a:pt x="5590296" y="4158584"/>
                </a:lnTo>
                <a:cubicBezTo>
                  <a:pt x="5592396" y="4171037"/>
                  <a:pt x="5598695" y="4177264"/>
                  <a:pt x="5609193" y="4177264"/>
                </a:cubicBezTo>
                <a:lnTo>
                  <a:pt x="5609193" y="4167206"/>
                </a:lnTo>
                <a:cubicBezTo>
                  <a:pt x="5609193" y="4155711"/>
                  <a:pt x="5602895" y="4149962"/>
                  <a:pt x="5590296" y="4149962"/>
                </a:cubicBezTo>
                <a:close/>
                <a:moveTo>
                  <a:pt x="1162153" y="4149962"/>
                </a:moveTo>
                <a:cubicBezTo>
                  <a:pt x="1190497" y="4168164"/>
                  <a:pt x="1236690" y="4180139"/>
                  <a:pt x="1300728" y="4185886"/>
                </a:cubicBezTo>
                <a:lnTo>
                  <a:pt x="1300728" y="4203131"/>
                </a:lnTo>
                <a:lnTo>
                  <a:pt x="1181048" y="4203131"/>
                </a:lnTo>
                <a:cubicBezTo>
                  <a:pt x="1136957" y="4203131"/>
                  <a:pt x="1090764" y="4245761"/>
                  <a:pt x="1042473" y="4331021"/>
                </a:cubicBezTo>
                <a:cubicBezTo>
                  <a:pt x="1037225" y="4331021"/>
                  <a:pt x="1014127" y="4354969"/>
                  <a:pt x="973184" y="4402868"/>
                </a:cubicBezTo>
                <a:lnTo>
                  <a:pt x="952713" y="4320963"/>
                </a:lnTo>
                <a:cubicBezTo>
                  <a:pt x="977908" y="4242408"/>
                  <a:pt x="1014653" y="4203131"/>
                  <a:pt x="1062944" y="4203131"/>
                </a:cubicBezTo>
                <a:lnTo>
                  <a:pt x="1111762" y="4213189"/>
                </a:lnTo>
                <a:cubicBezTo>
                  <a:pt x="1134857" y="4171037"/>
                  <a:pt x="1151654" y="4149962"/>
                  <a:pt x="1162153" y="4149962"/>
                </a:cubicBezTo>
                <a:close/>
                <a:moveTo>
                  <a:pt x="1450329" y="4112601"/>
                </a:moveTo>
                <a:lnTo>
                  <a:pt x="1469226" y="4112601"/>
                </a:lnTo>
                <a:cubicBezTo>
                  <a:pt x="1478672" y="4112601"/>
                  <a:pt x="1488647" y="4121701"/>
                  <a:pt x="1499146" y="4139903"/>
                </a:cubicBezTo>
                <a:lnTo>
                  <a:pt x="1469226" y="4139903"/>
                </a:lnTo>
                <a:cubicBezTo>
                  <a:pt x="1456627" y="4139903"/>
                  <a:pt x="1450329" y="4134156"/>
                  <a:pt x="1450329" y="4122659"/>
                </a:cubicBezTo>
                <a:close/>
                <a:moveTo>
                  <a:pt x="1379466" y="4103979"/>
                </a:moveTo>
                <a:lnTo>
                  <a:pt x="1390488" y="4122659"/>
                </a:lnTo>
                <a:lnTo>
                  <a:pt x="1370017" y="4131281"/>
                </a:lnTo>
                <a:lnTo>
                  <a:pt x="1349546" y="4122659"/>
                </a:lnTo>
                <a:cubicBezTo>
                  <a:pt x="1349546" y="4128409"/>
                  <a:pt x="1346395" y="4131281"/>
                  <a:pt x="1340097" y="4131281"/>
                </a:cubicBezTo>
                <a:lnTo>
                  <a:pt x="1330648" y="4112601"/>
                </a:lnTo>
                <a:close/>
                <a:moveTo>
                  <a:pt x="6612297" y="4068057"/>
                </a:moveTo>
                <a:lnTo>
                  <a:pt x="6612297" y="4085298"/>
                </a:lnTo>
                <a:lnTo>
                  <a:pt x="6621746" y="4085298"/>
                </a:lnTo>
                <a:cubicBezTo>
                  <a:pt x="6635393" y="4085298"/>
                  <a:pt x="6642217" y="4079551"/>
                  <a:pt x="6642217" y="4068057"/>
                </a:cubicBezTo>
                <a:close/>
                <a:moveTo>
                  <a:pt x="1489697" y="4068057"/>
                </a:moveTo>
                <a:lnTo>
                  <a:pt x="1538512" y="4068057"/>
                </a:lnTo>
                <a:cubicBezTo>
                  <a:pt x="1560560" y="4086257"/>
                  <a:pt x="1580505" y="4095357"/>
                  <a:pt x="1598352" y="4095357"/>
                </a:cubicBezTo>
                <a:lnTo>
                  <a:pt x="1598352" y="4112601"/>
                </a:lnTo>
                <a:lnTo>
                  <a:pt x="1549537" y="4122659"/>
                </a:lnTo>
                <a:lnTo>
                  <a:pt x="1508592" y="4112601"/>
                </a:lnTo>
                <a:lnTo>
                  <a:pt x="1508592" y="4131281"/>
                </a:lnTo>
                <a:cubicBezTo>
                  <a:pt x="1495996" y="4131281"/>
                  <a:pt x="1489697" y="4125054"/>
                  <a:pt x="1489697" y="4112601"/>
                </a:cubicBezTo>
                <a:lnTo>
                  <a:pt x="1489697" y="4103979"/>
                </a:lnTo>
                <a:cubicBezTo>
                  <a:pt x="1489697" y="4098232"/>
                  <a:pt x="1492845" y="4095357"/>
                  <a:pt x="1499146" y="4095357"/>
                </a:cubicBezTo>
                <a:lnTo>
                  <a:pt x="1489697" y="4076676"/>
                </a:lnTo>
                <a:close/>
                <a:moveTo>
                  <a:pt x="2730585" y="4059434"/>
                </a:moveTo>
                <a:lnTo>
                  <a:pt x="2740034" y="4076676"/>
                </a:lnTo>
                <a:cubicBezTo>
                  <a:pt x="2675993" y="4100626"/>
                  <a:pt x="2599882" y="4121701"/>
                  <a:pt x="2511699" y="4139903"/>
                </a:cubicBezTo>
                <a:lnTo>
                  <a:pt x="2502250" y="4122659"/>
                </a:lnTo>
                <a:cubicBezTo>
                  <a:pt x="2552641" y="4097754"/>
                  <a:pt x="2585709" y="4085298"/>
                  <a:pt x="2601456" y="4085298"/>
                </a:cubicBezTo>
                <a:lnTo>
                  <a:pt x="2601456" y="4095357"/>
                </a:lnTo>
                <a:close/>
                <a:moveTo>
                  <a:pt x="5053314" y="4040754"/>
                </a:moveTo>
                <a:cubicBezTo>
                  <a:pt x="5055414" y="4053207"/>
                  <a:pt x="5062236" y="4059434"/>
                  <a:pt x="5073785" y="4059434"/>
                </a:cubicBezTo>
                <a:lnTo>
                  <a:pt x="5113154" y="4059434"/>
                </a:lnTo>
                <a:cubicBezTo>
                  <a:pt x="5126801" y="4059434"/>
                  <a:pt x="5133626" y="4053207"/>
                  <a:pt x="5133626" y="4040754"/>
                </a:cubicBezTo>
                <a:close/>
                <a:moveTo>
                  <a:pt x="4776161" y="4032132"/>
                </a:moveTo>
                <a:cubicBezTo>
                  <a:pt x="4776161" y="4052249"/>
                  <a:pt x="4772487" y="4067098"/>
                  <a:pt x="4765139" y="4076676"/>
                </a:cubicBezTo>
                <a:lnTo>
                  <a:pt x="4785610" y="4085298"/>
                </a:lnTo>
                <a:lnTo>
                  <a:pt x="4806081" y="4085298"/>
                </a:lnTo>
                <a:lnTo>
                  <a:pt x="4806081" y="4059434"/>
                </a:lnTo>
                <a:lnTo>
                  <a:pt x="4824979" y="4059434"/>
                </a:lnTo>
                <a:cubicBezTo>
                  <a:pt x="4838626" y="4059434"/>
                  <a:pt x="4845450" y="4068057"/>
                  <a:pt x="4845450" y="4085298"/>
                </a:cubicBezTo>
                <a:cubicBezTo>
                  <a:pt x="4851748" y="4085298"/>
                  <a:pt x="4861721" y="4082426"/>
                  <a:pt x="4875370" y="4076676"/>
                </a:cubicBezTo>
                <a:cubicBezTo>
                  <a:pt x="4881669" y="4076676"/>
                  <a:pt x="4891641" y="4079551"/>
                  <a:pt x="4905288" y="4085298"/>
                </a:cubicBezTo>
                <a:lnTo>
                  <a:pt x="5034417" y="4068057"/>
                </a:lnTo>
                <a:lnTo>
                  <a:pt x="5034417" y="4059434"/>
                </a:lnTo>
                <a:cubicBezTo>
                  <a:pt x="5034417" y="4048896"/>
                  <a:pt x="5017620" y="4039796"/>
                  <a:pt x="4984025" y="4032132"/>
                </a:cubicBezTo>
                <a:cubicBezTo>
                  <a:pt x="4984025" y="4041710"/>
                  <a:pt x="4964078" y="4050812"/>
                  <a:pt x="4924185" y="4059434"/>
                </a:cubicBezTo>
                <a:cubicBezTo>
                  <a:pt x="4897939" y="4054643"/>
                  <a:pt x="4884816" y="4048418"/>
                  <a:pt x="4884816" y="4040754"/>
                </a:cubicBezTo>
                <a:lnTo>
                  <a:pt x="4864345" y="4049374"/>
                </a:lnTo>
                <a:lnTo>
                  <a:pt x="4834425" y="4032132"/>
                </a:lnTo>
                <a:lnTo>
                  <a:pt x="4834425" y="4040754"/>
                </a:lnTo>
                <a:lnTo>
                  <a:pt x="4815530" y="4032132"/>
                </a:lnTo>
                <a:cubicBezTo>
                  <a:pt x="4809229" y="4032132"/>
                  <a:pt x="4806081" y="4035004"/>
                  <a:pt x="4806081" y="4040754"/>
                </a:cubicBezTo>
                <a:lnTo>
                  <a:pt x="4785610" y="4032132"/>
                </a:lnTo>
                <a:close/>
                <a:moveTo>
                  <a:pt x="5182440" y="4022074"/>
                </a:moveTo>
                <a:cubicBezTo>
                  <a:pt x="5169844" y="4023988"/>
                  <a:pt x="5163546" y="4030215"/>
                  <a:pt x="5163546" y="4040754"/>
                </a:cubicBezTo>
                <a:lnTo>
                  <a:pt x="5163546" y="4049374"/>
                </a:lnTo>
                <a:lnTo>
                  <a:pt x="5182440" y="4040754"/>
                </a:lnTo>
                <a:lnTo>
                  <a:pt x="5251729" y="4040754"/>
                </a:lnTo>
                <a:lnTo>
                  <a:pt x="5251729" y="4022074"/>
                </a:lnTo>
                <a:close/>
                <a:moveTo>
                  <a:pt x="4746241" y="4022074"/>
                </a:moveTo>
                <a:cubicBezTo>
                  <a:pt x="4725244" y="4052726"/>
                  <a:pt x="4705299" y="4068057"/>
                  <a:pt x="4686401" y="4068057"/>
                </a:cubicBezTo>
                <a:cubicBezTo>
                  <a:pt x="4680103" y="4056560"/>
                  <a:pt x="4676952" y="4047460"/>
                  <a:pt x="4676952" y="4040754"/>
                </a:cubicBezTo>
                <a:lnTo>
                  <a:pt x="4665930" y="4040754"/>
                </a:lnTo>
                <a:lnTo>
                  <a:pt x="4665930" y="4049374"/>
                </a:lnTo>
                <a:cubicBezTo>
                  <a:pt x="4673278" y="4059912"/>
                  <a:pt x="4676952" y="4071887"/>
                  <a:pt x="4676952" y="4085298"/>
                </a:cubicBezTo>
                <a:lnTo>
                  <a:pt x="4686401" y="4085298"/>
                </a:lnTo>
                <a:cubicBezTo>
                  <a:pt x="4692699" y="4085298"/>
                  <a:pt x="4695850" y="4082426"/>
                  <a:pt x="4695850" y="4076676"/>
                </a:cubicBezTo>
                <a:lnTo>
                  <a:pt x="4716321" y="4085298"/>
                </a:lnTo>
                <a:lnTo>
                  <a:pt x="4755690" y="4085298"/>
                </a:lnTo>
                <a:lnTo>
                  <a:pt x="4755690" y="4076676"/>
                </a:lnTo>
                <a:cubicBezTo>
                  <a:pt x="4742043" y="4061349"/>
                  <a:pt x="4735219" y="4052249"/>
                  <a:pt x="4735219" y="4049374"/>
                </a:cubicBezTo>
                <a:lnTo>
                  <a:pt x="4755690" y="4049374"/>
                </a:lnTo>
                <a:lnTo>
                  <a:pt x="4755690" y="4022074"/>
                </a:lnTo>
                <a:close/>
                <a:moveTo>
                  <a:pt x="3187258" y="3958846"/>
                </a:moveTo>
                <a:lnTo>
                  <a:pt x="3226624" y="3986149"/>
                </a:lnTo>
                <a:cubicBezTo>
                  <a:pt x="3248672" y="3974652"/>
                  <a:pt x="3268617" y="3968905"/>
                  <a:pt x="3286464" y="3968905"/>
                </a:cubicBezTo>
                <a:cubicBezTo>
                  <a:pt x="3299063" y="3974652"/>
                  <a:pt x="3309036" y="3977527"/>
                  <a:pt x="3316384" y="3977527"/>
                </a:cubicBezTo>
                <a:cubicBezTo>
                  <a:pt x="3316384" y="3971780"/>
                  <a:pt x="3319535" y="3968905"/>
                  <a:pt x="3325833" y="3968905"/>
                </a:cubicBezTo>
                <a:cubicBezTo>
                  <a:pt x="3327933" y="3980399"/>
                  <a:pt x="3334758" y="3986149"/>
                  <a:pt x="3346304" y="3986149"/>
                </a:cubicBezTo>
                <a:cubicBezTo>
                  <a:pt x="3348405" y="3974652"/>
                  <a:pt x="3354703" y="3968905"/>
                  <a:pt x="3365202" y="3968905"/>
                </a:cubicBezTo>
                <a:lnTo>
                  <a:pt x="3395122" y="3986149"/>
                </a:lnTo>
                <a:lnTo>
                  <a:pt x="3406145" y="3986149"/>
                </a:lnTo>
                <a:lnTo>
                  <a:pt x="3454962" y="3977527"/>
                </a:lnTo>
                <a:lnTo>
                  <a:pt x="3454962" y="4004829"/>
                </a:lnTo>
                <a:lnTo>
                  <a:pt x="3395122" y="4013451"/>
                </a:lnTo>
                <a:lnTo>
                  <a:pt x="3355753" y="3994771"/>
                </a:lnTo>
                <a:lnTo>
                  <a:pt x="3355753" y="4013451"/>
                </a:lnTo>
                <a:lnTo>
                  <a:pt x="3335282" y="4013451"/>
                </a:lnTo>
                <a:lnTo>
                  <a:pt x="3335282" y="3994771"/>
                </a:lnTo>
                <a:lnTo>
                  <a:pt x="3316384" y="3994771"/>
                </a:lnTo>
                <a:lnTo>
                  <a:pt x="3325833" y="4013451"/>
                </a:lnTo>
                <a:cubicBezTo>
                  <a:pt x="3319535" y="4013451"/>
                  <a:pt x="3316384" y="4016324"/>
                  <a:pt x="3316384" y="4022074"/>
                </a:cubicBezTo>
                <a:lnTo>
                  <a:pt x="3295913" y="4013451"/>
                </a:lnTo>
                <a:lnTo>
                  <a:pt x="3277016" y="4013451"/>
                </a:lnTo>
                <a:cubicBezTo>
                  <a:pt x="3245522" y="4013451"/>
                  <a:pt x="3212454" y="4016324"/>
                  <a:pt x="3177810" y="4022074"/>
                </a:cubicBezTo>
                <a:cubicBezTo>
                  <a:pt x="3130566" y="4018240"/>
                  <a:pt x="3106947" y="4012493"/>
                  <a:pt x="3106947" y="4004829"/>
                </a:cubicBezTo>
                <a:cubicBezTo>
                  <a:pt x="3100646" y="4004829"/>
                  <a:pt x="3097498" y="4007702"/>
                  <a:pt x="3097498" y="4013451"/>
                </a:cubicBezTo>
                <a:lnTo>
                  <a:pt x="3048681" y="4004829"/>
                </a:lnTo>
                <a:cubicBezTo>
                  <a:pt x="3026635" y="4004829"/>
                  <a:pt x="2933725" y="4028779"/>
                  <a:pt x="2769954" y="4076676"/>
                </a:cubicBezTo>
                <a:lnTo>
                  <a:pt x="2769954" y="4068057"/>
                </a:lnTo>
                <a:cubicBezTo>
                  <a:pt x="2769954" y="4054643"/>
                  <a:pt x="2799874" y="4042668"/>
                  <a:pt x="2859714" y="4032132"/>
                </a:cubicBezTo>
                <a:cubicBezTo>
                  <a:pt x="2859714" y="4037879"/>
                  <a:pt x="2862862" y="4040754"/>
                  <a:pt x="2869160" y="4040754"/>
                </a:cubicBezTo>
                <a:cubicBezTo>
                  <a:pt x="2869160" y="4025426"/>
                  <a:pt x="2929000" y="4004349"/>
                  <a:pt x="3048681" y="3977527"/>
                </a:cubicBezTo>
                <a:lnTo>
                  <a:pt x="3067578" y="3986149"/>
                </a:lnTo>
                <a:cubicBezTo>
                  <a:pt x="3080174" y="3980399"/>
                  <a:pt x="3090149" y="3977527"/>
                  <a:pt x="3097498" y="3977527"/>
                </a:cubicBezTo>
                <a:lnTo>
                  <a:pt x="3117969" y="3986149"/>
                </a:lnTo>
                <a:cubicBezTo>
                  <a:pt x="3164160" y="3975610"/>
                  <a:pt x="3187258" y="3966510"/>
                  <a:pt x="3187258" y="3958846"/>
                </a:cubicBezTo>
                <a:close/>
                <a:moveTo>
                  <a:pt x="4248625" y="3941602"/>
                </a:moveTo>
                <a:lnTo>
                  <a:pt x="4239177" y="3958846"/>
                </a:lnTo>
                <a:lnTo>
                  <a:pt x="4239177" y="3994771"/>
                </a:lnTo>
                <a:cubicBezTo>
                  <a:pt x="4250726" y="3989021"/>
                  <a:pt x="4263849" y="3986149"/>
                  <a:pt x="4278546" y="3986149"/>
                </a:cubicBezTo>
                <a:lnTo>
                  <a:pt x="4278546" y="3950224"/>
                </a:lnTo>
                <a:cubicBezTo>
                  <a:pt x="4272247" y="3950224"/>
                  <a:pt x="4262275" y="3947349"/>
                  <a:pt x="4248625" y="3941602"/>
                </a:cubicBezTo>
                <a:close/>
                <a:moveTo>
                  <a:pt x="4845450" y="3931544"/>
                </a:moveTo>
                <a:cubicBezTo>
                  <a:pt x="4845450" y="3938249"/>
                  <a:pt x="4841776" y="3947349"/>
                  <a:pt x="4834425" y="3958846"/>
                </a:cubicBezTo>
                <a:lnTo>
                  <a:pt x="4845450" y="3958846"/>
                </a:lnTo>
                <a:cubicBezTo>
                  <a:pt x="4858047" y="3958846"/>
                  <a:pt x="4864345" y="3953099"/>
                  <a:pt x="4864345" y="3941602"/>
                </a:cubicBezTo>
                <a:lnTo>
                  <a:pt x="4864345" y="3931544"/>
                </a:lnTo>
                <a:close/>
                <a:moveTo>
                  <a:pt x="1826690" y="3931544"/>
                </a:moveTo>
                <a:cubicBezTo>
                  <a:pt x="1840337" y="3933460"/>
                  <a:pt x="1847162" y="3939686"/>
                  <a:pt x="1847162" y="3950224"/>
                </a:cubicBezTo>
                <a:lnTo>
                  <a:pt x="1777873" y="3994771"/>
                </a:lnTo>
                <a:cubicBezTo>
                  <a:pt x="1764226" y="3994771"/>
                  <a:pt x="1757401" y="3989021"/>
                  <a:pt x="1757401" y="3977527"/>
                </a:cubicBezTo>
                <a:cubicBezTo>
                  <a:pt x="1757401" y="3971780"/>
                  <a:pt x="1780497" y="3956452"/>
                  <a:pt x="1826690" y="3931544"/>
                </a:cubicBezTo>
                <a:close/>
                <a:moveTo>
                  <a:pt x="6215464" y="3914300"/>
                </a:moveTo>
                <a:lnTo>
                  <a:pt x="6215464" y="3931544"/>
                </a:lnTo>
                <a:lnTo>
                  <a:pt x="6224913" y="3931544"/>
                </a:lnTo>
                <a:cubicBezTo>
                  <a:pt x="6238562" y="3931544"/>
                  <a:pt x="6245384" y="3925797"/>
                  <a:pt x="6245384" y="3914300"/>
                </a:cubicBezTo>
                <a:close/>
                <a:moveTo>
                  <a:pt x="6135153" y="3914300"/>
                </a:moveTo>
                <a:cubicBezTo>
                  <a:pt x="6122556" y="3916216"/>
                  <a:pt x="6116258" y="3921963"/>
                  <a:pt x="6116258" y="3931544"/>
                </a:cubicBezTo>
                <a:cubicBezTo>
                  <a:pt x="6122556" y="3931544"/>
                  <a:pt x="6125707" y="3934897"/>
                  <a:pt x="6125707" y="3941602"/>
                </a:cubicBezTo>
                <a:lnTo>
                  <a:pt x="6146178" y="3931544"/>
                </a:lnTo>
                <a:lnTo>
                  <a:pt x="6194993" y="3931544"/>
                </a:lnTo>
                <a:lnTo>
                  <a:pt x="6194993" y="3914300"/>
                </a:lnTo>
                <a:close/>
                <a:moveTo>
                  <a:pt x="6026498" y="3914300"/>
                </a:moveTo>
                <a:lnTo>
                  <a:pt x="6026498" y="3941602"/>
                </a:lnTo>
                <a:lnTo>
                  <a:pt x="6065867" y="3941602"/>
                </a:lnTo>
                <a:lnTo>
                  <a:pt x="6065867" y="3922922"/>
                </a:lnTo>
                <a:cubicBezTo>
                  <a:pt x="6051170" y="3922922"/>
                  <a:pt x="6038044" y="3920047"/>
                  <a:pt x="6026498" y="3914300"/>
                </a:cubicBezTo>
                <a:close/>
                <a:moveTo>
                  <a:pt x="4776161" y="3914300"/>
                </a:moveTo>
                <a:lnTo>
                  <a:pt x="4765139" y="3958846"/>
                </a:lnTo>
                <a:lnTo>
                  <a:pt x="4815530" y="3958846"/>
                </a:lnTo>
                <a:cubicBezTo>
                  <a:pt x="4821828" y="3948308"/>
                  <a:pt x="4824979" y="3936333"/>
                  <a:pt x="4824979" y="3922922"/>
                </a:cubicBezTo>
                <a:cubicBezTo>
                  <a:pt x="4802931" y="3922922"/>
                  <a:pt x="4786660" y="3920047"/>
                  <a:pt x="4776161" y="3914300"/>
                </a:cubicBezTo>
                <a:close/>
                <a:moveTo>
                  <a:pt x="4199808" y="3914300"/>
                </a:moveTo>
                <a:lnTo>
                  <a:pt x="4199808" y="3931544"/>
                </a:lnTo>
                <a:cubicBezTo>
                  <a:pt x="4207159" y="3931544"/>
                  <a:pt x="4217132" y="3934897"/>
                  <a:pt x="4229728" y="3941602"/>
                </a:cubicBezTo>
                <a:lnTo>
                  <a:pt x="4248625" y="3914300"/>
                </a:lnTo>
                <a:close/>
                <a:moveTo>
                  <a:pt x="5897369" y="3895619"/>
                </a:moveTo>
                <a:cubicBezTo>
                  <a:pt x="5883722" y="3897536"/>
                  <a:pt x="5876898" y="3903761"/>
                  <a:pt x="5876898" y="3914300"/>
                </a:cubicBezTo>
                <a:lnTo>
                  <a:pt x="5876898" y="3941602"/>
                </a:lnTo>
                <a:lnTo>
                  <a:pt x="5906818" y="3941602"/>
                </a:lnTo>
                <a:lnTo>
                  <a:pt x="5957209" y="3950224"/>
                </a:lnTo>
                <a:cubicBezTo>
                  <a:pt x="5957209" y="3943519"/>
                  <a:pt x="5960359" y="3934416"/>
                  <a:pt x="5966658" y="3922922"/>
                </a:cubicBezTo>
                <a:cubicBezTo>
                  <a:pt x="5960359" y="3911425"/>
                  <a:pt x="5957209" y="3902325"/>
                  <a:pt x="5957209" y="3895619"/>
                </a:cubicBezTo>
                <a:close/>
                <a:moveTo>
                  <a:pt x="5302121" y="3895619"/>
                </a:moveTo>
                <a:cubicBezTo>
                  <a:pt x="5288474" y="3897536"/>
                  <a:pt x="5281649" y="3903761"/>
                  <a:pt x="5281649" y="3914300"/>
                </a:cubicBezTo>
                <a:lnTo>
                  <a:pt x="5281649" y="3931544"/>
                </a:lnTo>
                <a:lnTo>
                  <a:pt x="5291098" y="3931544"/>
                </a:lnTo>
                <a:lnTo>
                  <a:pt x="5311569" y="3922922"/>
                </a:lnTo>
                <a:cubicBezTo>
                  <a:pt x="5305271" y="3911425"/>
                  <a:pt x="5302121" y="3902325"/>
                  <a:pt x="5302121" y="3895619"/>
                </a:cubicBezTo>
                <a:close/>
                <a:moveTo>
                  <a:pt x="4179337" y="3876939"/>
                </a:moveTo>
                <a:lnTo>
                  <a:pt x="4179337" y="3904241"/>
                </a:lnTo>
                <a:cubicBezTo>
                  <a:pt x="4192986" y="3904241"/>
                  <a:pt x="4199808" y="3898494"/>
                  <a:pt x="4199808" y="3886997"/>
                </a:cubicBezTo>
                <a:lnTo>
                  <a:pt x="4199808" y="3876939"/>
                </a:lnTo>
                <a:close/>
                <a:moveTo>
                  <a:pt x="6681586" y="3868317"/>
                </a:moveTo>
                <a:lnTo>
                  <a:pt x="6681586" y="3886997"/>
                </a:lnTo>
                <a:lnTo>
                  <a:pt x="6741426" y="3886997"/>
                </a:lnTo>
                <a:cubicBezTo>
                  <a:pt x="6741426" y="3874544"/>
                  <a:pt x="6734602" y="3868317"/>
                  <a:pt x="6720955" y="3868317"/>
                </a:cubicBezTo>
                <a:close/>
                <a:moveTo>
                  <a:pt x="4974577" y="3868317"/>
                </a:moveTo>
                <a:lnTo>
                  <a:pt x="4974577" y="3886997"/>
                </a:lnTo>
                <a:lnTo>
                  <a:pt x="5004497" y="3886997"/>
                </a:lnTo>
                <a:cubicBezTo>
                  <a:pt x="5004497" y="3874544"/>
                  <a:pt x="4997675" y="3868317"/>
                  <a:pt x="4984025" y="3868317"/>
                </a:cubicBezTo>
                <a:close/>
                <a:moveTo>
                  <a:pt x="4914736" y="3868317"/>
                </a:moveTo>
                <a:cubicBezTo>
                  <a:pt x="4888491" y="3880769"/>
                  <a:pt x="4865395" y="3886997"/>
                  <a:pt x="4845450" y="3886997"/>
                </a:cubicBezTo>
                <a:lnTo>
                  <a:pt x="4854896" y="3904241"/>
                </a:lnTo>
                <a:lnTo>
                  <a:pt x="4875370" y="3895619"/>
                </a:lnTo>
                <a:lnTo>
                  <a:pt x="4884816" y="3895619"/>
                </a:lnTo>
                <a:cubicBezTo>
                  <a:pt x="4891117" y="3895619"/>
                  <a:pt x="4894265" y="3898494"/>
                  <a:pt x="4894265" y="3904241"/>
                </a:cubicBezTo>
                <a:cubicBezTo>
                  <a:pt x="4934158" y="3896577"/>
                  <a:pt x="4954105" y="3887477"/>
                  <a:pt x="4954105" y="3876939"/>
                </a:cubicBezTo>
                <a:lnTo>
                  <a:pt x="4954105" y="3868317"/>
                </a:lnTo>
                <a:lnTo>
                  <a:pt x="4944656" y="3868317"/>
                </a:lnTo>
                <a:cubicBezTo>
                  <a:pt x="4932060" y="3874064"/>
                  <a:pt x="4922087" y="3876939"/>
                  <a:pt x="4914736" y="3876939"/>
                </a:cubicBezTo>
                <a:close/>
                <a:moveTo>
                  <a:pt x="6404433" y="3859695"/>
                </a:moveTo>
                <a:cubicBezTo>
                  <a:pt x="6350892" y="3896097"/>
                  <a:pt x="6304174" y="3914300"/>
                  <a:pt x="6264282" y="3914300"/>
                </a:cubicBezTo>
                <a:lnTo>
                  <a:pt x="6264282" y="3931544"/>
                </a:lnTo>
                <a:cubicBezTo>
                  <a:pt x="6271630" y="3931544"/>
                  <a:pt x="6281605" y="3928669"/>
                  <a:pt x="6294202" y="3922922"/>
                </a:cubicBezTo>
                <a:lnTo>
                  <a:pt x="6363491" y="3931544"/>
                </a:lnTo>
                <a:cubicBezTo>
                  <a:pt x="6377137" y="3925797"/>
                  <a:pt x="6387110" y="3922922"/>
                  <a:pt x="6393411" y="3922922"/>
                </a:cubicBezTo>
                <a:cubicBezTo>
                  <a:pt x="6393411" y="3928669"/>
                  <a:pt x="6397085" y="3931544"/>
                  <a:pt x="6404433" y="3931544"/>
                </a:cubicBezTo>
                <a:cubicBezTo>
                  <a:pt x="6406534" y="3920047"/>
                  <a:pt x="6412832" y="3914300"/>
                  <a:pt x="6423331" y="3914300"/>
                </a:cubicBezTo>
                <a:lnTo>
                  <a:pt x="6434353" y="3914300"/>
                </a:lnTo>
                <a:lnTo>
                  <a:pt x="6453251" y="3922922"/>
                </a:lnTo>
                <a:cubicBezTo>
                  <a:pt x="6453251" y="3910469"/>
                  <a:pt x="6466371" y="3904241"/>
                  <a:pt x="6492617" y="3904241"/>
                </a:cubicBezTo>
                <a:lnTo>
                  <a:pt x="6492617" y="3895619"/>
                </a:lnTo>
                <a:cubicBezTo>
                  <a:pt x="6492617" y="3886039"/>
                  <a:pt x="6479497" y="3874064"/>
                  <a:pt x="6453251" y="3859695"/>
                </a:cubicBezTo>
                <a:close/>
                <a:moveTo>
                  <a:pt x="5023394" y="3859695"/>
                </a:moveTo>
                <a:lnTo>
                  <a:pt x="5023394" y="3868317"/>
                </a:lnTo>
                <a:cubicBezTo>
                  <a:pt x="5030742" y="3879814"/>
                  <a:pt x="5034417" y="3888914"/>
                  <a:pt x="5034417" y="3895619"/>
                </a:cubicBezTo>
                <a:cubicBezTo>
                  <a:pt x="5068011" y="3889872"/>
                  <a:pt x="5107380" y="3886997"/>
                  <a:pt x="5152523" y="3886997"/>
                </a:cubicBezTo>
                <a:cubicBezTo>
                  <a:pt x="5152523" y="3874544"/>
                  <a:pt x="5146222" y="3868317"/>
                  <a:pt x="5133626" y="3868317"/>
                </a:cubicBezTo>
                <a:lnTo>
                  <a:pt x="5113154" y="3876939"/>
                </a:lnTo>
                <a:cubicBezTo>
                  <a:pt x="5093207" y="3871192"/>
                  <a:pt x="5083234" y="3865442"/>
                  <a:pt x="5083234" y="3859695"/>
                </a:cubicBezTo>
                <a:lnTo>
                  <a:pt x="5062763" y="3868317"/>
                </a:lnTo>
                <a:lnTo>
                  <a:pt x="5043865" y="3868317"/>
                </a:lnTo>
                <a:close/>
                <a:moveTo>
                  <a:pt x="6880001" y="3841014"/>
                </a:moveTo>
                <a:cubicBezTo>
                  <a:pt x="6847457" y="3848678"/>
                  <a:pt x="6831186" y="3857778"/>
                  <a:pt x="6831186" y="3868317"/>
                </a:cubicBezTo>
                <a:lnTo>
                  <a:pt x="6810715" y="3859695"/>
                </a:lnTo>
                <a:lnTo>
                  <a:pt x="6801266" y="3859695"/>
                </a:lnTo>
                <a:cubicBezTo>
                  <a:pt x="6791818" y="3859695"/>
                  <a:pt x="6781843" y="3868795"/>
                  <a:pt x="6771346" y="3886997"/>
                </a:cubicBezTo>
                <a:lnTo>
                  <a:pt x="6771346" y="3895619"/>
                </a:lnTo>
                <a:lnTo>
                  <a:pt x="6780795" y="3895619"/>
                </a:lnTo>
                <a:lnTo>
                  <a:pt x="6810715" y="3876939"/>
                </a:lnTo>
                <a:cubicBezTo>
                  <a:pt x="6817013" y="3876939"/>
                  <a:pt x="6820161" y="3880292"/>
                  <a:pt x="6820161" y="3886997"/>
                </a:cubicBezTo>
                <a:cubicBezTo>
                  <a:pt x="6863204" y="3870711"/>
                  <a:pt x="6886826" y="3855384"/>
                  <a:pt x="6891024" y="3841014"/>
                </a:cubicBezTo>
                <a:close/>
                <a:moveTo>
                  <a:pt x="4061233" y="3823770"/>
                </a:moveTo>
                <a:lnTo>
                  <a:pt x="4061233" y="3841014"/>
                </a:lnTo>
                <a:cubicBezTo>
                  <a:pt x="4067531" y="3841014"/>
                  <a:pt x="4077506" y="3844367"/>
                  <a:pt x="4091153" y="3851072"/>
                </a:cubicBezTo>
                <a:lnTo>
                  <a:pt x="4100602" y="3851072"/>
                </a:lnTo>
                <a:lnTo>
                  <a:pt x="4100602" y="3841014"/>
                </a:lnTo>
                <a:cubicBezTo>
                  <a:pt x="4090103" y="3841014"/>
                  <a:pt x="4076980" y="3835267"/>
                  <a:pt x="4061233" y="3823770"/>
                </a:cubicBezTo>
                <a:close/>
                <a:moveTo>
                  <a:pt x="3802978" y="3823770"/>
                </a:moveTo>
                <a:cubicBezTo>
                  <a:pt x="3789328" y="3825686"/>
                  <a:pt x="3782506" y="3831434"/>
                  <a:pt x="3782506" y="3841014"/>
                </a:cubicBezTo>
                <a:cubicBezTo>
                  <a:pt x="3784604" y="3853469"/>
                  <a:pt x="3791428" y="3859695"/>
                  <a:pt x="3802978" y="3859695"/>
                </a:cubicBezTo>
                <a:lnTo>
                  <a:pt x="3821872" y="3832392"/>
                </a:lnTo>
                <a:close/>
                <a:moveTo>
                  <a:pt x="6155627" y="3813712"/>
                </a:moveTo>
                <a:lnTo>
                  <a:pt x="6146178" y="3832392"/>
                </a:lnTo>
                <a:cubicBezTo>
                  <a:pt x="6166123" y="3832392"/>
                  <a:pt x="6176098" y="3838620"/>
                  <a:pt x="6176098" y="3851072"/>
                </a:cubicBezTo>
                <a:cubicBezTo>
                  <a:pt x="6182396" y="3851072"/>
                  <a:pt x="6185544" y="3847720"/>
                  <a:pt x="6185544" y="3841014"/>
                </a:cubicBezTo>
                <a:cubicBezTo>
                  <a:pt x="6207592" y="3853469"/>
                  <a:pt x="6227540" y="3859695"/>
                  <a:pt x="6245384" y="3859695"/>
                </a:cubicBezTo>
                <a:lnTo>
                  <a:pt x="6294202" y="3851072"/>
                </a:lnTo>
                <a:lnTo>
                  <a:pt x="6294202" y="3841014"/>
                </a:lnTo>
                <a:cubicBezTo>
                  <a:pt x="6294202" y="3832392"/>
                  <a:pt x="6277931" y="3823292"/>
                  <a:pt x="6245384" y="3813712"/>
                </a:cubicBezTo>
                <a:cubicBezTo>
                  <a:pt x="6223339" y="3826167"/>
                  <a:pt x="6206542" y="3832392"/>
                  <a:pt x="6194993" y="3832392"/>
                </a:cubicBezTo>
                <a:cubicBezTo>
                  <a:pt x="6194993" y="3826645"/>
                  <a:pt x="6191845" y="3823770"/>
                  <a:pt x="6185544" y="3823770"/>
                </a:cubicBezTo>
                <a:cubicBezTo>
                  <a:pt x="6185544" y="3829520"/>
                  <a:pt x="6182396" y="3832392"/>
                  <a:pt x="6176098" y="3832392"/>
                </a:cubicBezTo>
                <a:cubicBezTo>
                  <a:pt x="6176098" y="3819939"/>
                  <a:pt x="6169273" y="3813712"/>
                  <a:pt x="6155627" y="3813712"/>
                </a:cubicBezTo>
                <a:close/>
                <a:moveTo>
                  <a:pt x="69289" y="3805089"/>
                </a:moveTo>
                <a:lnTo>
                  <a:pt x="78738" y="3823770"/>
                </a:lnTo>
                <a:cubicBezTo>
                  <a:pt x="57740" y="3871669"/>
                  <a:pt x="41469" y="3895619"/>
                  <a:pt x="29920" y="3895619"/>
                </a:cubicBezTo>
                <a:lnTo>
                  <a:pt x="20472" y="3895619"/>
                </a:lnTo>
                <a:cubicBezTo>
                  <a:pt x="6825" y="3895619"/>
                  <a:pt x="0" y="3889392"/>
                  <a:pt x="0" y="3876939"/>
                </a:cubicBezTo>
                <a:cubicBezTo>
                  <a:pt x="37795" y="3829039"/>
                  <a:pt x="60890" y="3805089"/>
                  <a:pt x="69289" y="3805089"/>
                </a:cubicBezTo>
                <a:close/>
                <a:moveTo>
                  <a:pt x="4577744" y="3796467"/>
                </a:moveTo>
                <a:cubicBezTo>
                  <a:pt x="4564097" y="3798384"/>
                  <a:pt x="4557272" y="3804131"/>
                  <a:pt x="4557272" y="3813712"/>
                </a:cubicBezTo>
                <a:cubicBezTo>
                  <a:pt x="4566721" y="3813712"/>
                  <a:pt x="4576696" y="3822812"/>
                  <a:pt x="4587192" y="3841014"/>
                </a:cubicBezTo>
                <a:lnTo>
                  <a:pt x="4606090" y="3832392"/>
                </a:lnTo>
                <a:lnTo>
                  <a:pt x="4626561" y="3832392"/>
                </a:lnTo>
                <a:lnTo>
                  <a:pt x="4626561" y="3859695"/>
                </a:lnTo>
                <a:lnTo>
                  <a:pt x="4636010" y="3859695"/>
                </a:lnTo>
                <a:lnTo>
                  <a:pt x="4665930" y="3841014"/>
                </a:lnTo>
                <a:lnTo>
                  <a:pt x="4695850" y="3859695"/>
                </a:lnTo>
                <a:cubicBezTo>
                  <a:pt x="4722096" y="3853947"/>
                  <a:pt x="4735219" y="3838620"/>
                  <a:pt x="4735219" y="3813712"/>
                </a:cubicBezTo>
                <a:lnTo>
                  <a:pt x="4725770" y="3813712"/>
                </a:lnTo>
                <a:cubicBezTo>
                  <a:pt x="4714221" y="3820417"/>
                  <a:pt x="4701098" y="3823770"/>
                  <a:pt x="4686401" y="3823770"/>
                </a:cubicBezTo>
                <a:cubicBezTo>
                  <a:pt x="4638110" y="3805570"/>
                  <a:pt x="4608190" y="3796467"/>
                  <a:pt x="4596641" y="3796467"/>
                </a:cubicBezTo>
                <a:close/>
                <a:moveTo>
                  <a:pt x="1826690" y="3786409"/>
                </a:moveTo>
                <a:lnTo>
                  <a:pt x="1826690" y="3813712"/>
                </a:lnTo>
                <a:lnTo>
                  <a:pt x="1806219" y="3813712"/>
                </a:lnTo>
                <a:lnTo>
                  <a:pt x="1806219" y="3805089"/>
                </a:lnTo>
                <a:cubicBezTo>
                  <a:pt x="1808316" y="3792637"/>
                  <a:pt x="1815141" y="3786409"/>
                  <a:pt x="1826690" y="3786409"/>
                </a:cubicBezTo>
                <a:close/>
                <a:moveTo>
                  <a:pt x="4080130" y="3777787"/>
                </a:moveTo>
                <a:lnTo>
                  <a:pt x="4080130" y="3805089"/>
                </a:lnTo>
                <a:lnTo>
                  <a:pt x="4100602" y="3805089"/>
                </a:lnTo>
                <a:lnTo>
                  <a:pt x="4100602" y="3777787"/>
                </a:lnTo>
                <a:close/>
                <a:moveTo>
                  <a:pt x="5043865" y="3750484"/>
                </a:moveTo>
                <a:lnTo>
                  <a:pt x="5053314" y="3750484"/>
                </a:lnTo>
                <a:cubicBezTo>
                  <a:pt x="5053314" y="3762940"/>
                  <a:pt x="5047016" y="3769165"/>
                  <a:pt x="5034417" y="3769165"/>
                </a:cubicBezTo>
                <a:lnTo>
                  <a:pt x="5023394" y="3769165"/>
                </a:lnTo>
                <a:cubicBezTo>
                  <a:pt x="5025494" y="3756712"/>
                  <a:pt x="5032316" y="3750484"/>
                  <a:pt x="5043865" y="3750484"/>
                </a:cubicBezTo>
                <a:close/>
                <a:moveTo>
                  <a:pt x="5133626" y="3733243"/>
                </a:moveTo>
                <a:lnTo>
                  <a:pt x="5191889" y="3733243"/>
                </a:lnTo>
                <a:lnTo>
                  <a:pt x="5191889" y="3750484"/>
                </a:lnTo>
                <a:cubicBezTo>
                  <a:pt x="5181393" y="3750484"/>
                  <a:pt x="5171944" y="3756712"/>
                  <a:pt x="5163546" y="3769165"/>
                </a:cubicBezTo>
                <a:cubicBezTo>
                  <a:pt x="5149896" y="3763418"/>
                  <a:pt x="5139924" y="3760545"/>
                  <a:pt x="5133626" y="3760545"/>
                </a:cubicBezTo>
                <a:close/>
                <a:moveTo>
                  <a:pt x="4050210" y="3723184"/>
                </a:moveTo>
                <a:lnTo>
                  <a:pt x="4040761" y="3741865"/>
                </a:lnTo>
                <a:cubicBezTo>
                  <a:pt x="4060709" y="3741865"/>
                  <a:pt x="4070682" y="3750965"/>
                  <a:pt x="4070682" y="3769165"/>
                </a:cubicBezTo>
                <a:cubicBezTo>
                  <a:pt x="4084328" y="3769165"/>
                  <a:pt x="4091153" y="3762940"/>
                  <a:pt x="4091153" y="3750484"/>
                </a:cubicBezTo>
                <a:cubicBezTo>
                  <a:pt x="4080654" y="3750484"/>
                  <a:pt x="4067007" y="3741384"/>
                  <a:pt x="4050210" y="3723184"/>
                </a:cubicBezTo>
                <a:close/>
                <a:moveTo>
                  <a:pt x="5013945" y="3687260"/>
                </a:moveTo>
                <a:cubicBezTo>
                  <a:pt x="5000299" y="3689174"/>
                  <a:pt x="4993474" y="3695401"/>
                  <a:pt x="4993474" y="3705940"/>
                </a:cubicBezTo>
                <a:lnTo>
                  <a:pt x="5023394" y="3705940"/>
                </a:lnTo>
                <a:lnTo>
                  <a:pt x="5023394" y="3687260"/>
                </a:lnTo>
                <a:close/>
                <a:moveTo>
                  <a:pt x="6046969" y="3642713"/>
                </a:moveTo>
                <a:lnTo>
                  <a:pt x="6076889" y="3642713"/>
                </a:lnTo>
                <a:cubicBezTo>
                  <a:pt x="6076889" y="3661871"/>
                  <a:pt x="6083188" y="3676721"/>
                  <a:pt x="6095787" y="3687260"/>
                </a:cubicBezTo>
                <a:cubicBezTo>
                  <a:pt x="6089486" y="3698754"/>
                  <a:pt x="6086338" y="3707854"/>
                  <a:pt x="6086338" y="3714562"/>
                </a:cubicBezTo>
                <a:lnTo>
                  <a:pt x="6026498" y="3714562"/>
                </a:lnTo>
                <a:cubicBezTo>
                  <a:pt x="6012851" y="3714562"/>
                  <a:pt x="6006026" y="3708335"/>
                  <a:pt x="6006026" y="3695882"/>
                </a:cubicBezTo>
                <a:cubicBezTo>
                  <a:pt x="6019673" y="3660435"/>
                  <a:pt x="6033323" y="3642713"/>
                  <a:pt x="6046969" y="3642713"/>
                </a:cubicBezTo>
                <a:close/>
                <a:moveTo>
                  <a:pt x="3872266" y="3624032"/>
                </a:moveTo>
                <a:lnTo>
                  <a:pt x="3812426" y="3723184"/>
                </a:lnTo>
                <a:lnTo>
                  <a:pt x="3812426" y="3733243"/>
                </a:lnTo>
                <a:cubicBezTo>
                  <a:pt x="3814524" y="3744737"/>
                  <a:pt x="3821349" y="3750484"/>
                  <a:pt x="3832898" y="3750484"/>
                </a:cubicBezTo>
                <a:cubicBezTo>
                  <a:pt x="3839196" y="3750484"/>
                  <a:pt x="3868590" y="3717435"/>
                  <a:pt x="3921081" y="3651335"/>
                </a:cubicBezTo>
                <a:lnTo>
                  <a:pt x="3921081" y="3632655"/>
                </a:lnTo>
                <a:close/>
                <a:moveTo>
                  <a:pt x="7495723" y="3615410"/>
                </a:moveTo>
                <a:cubicBezTo>
                  <a:pt x="7495723" y="3618285"/>
                  <a:pt x="7492573" y="3630260"/>
                  <a:pt x="7486275" y="3651335"/>
                </a:cubicBezTo>
                <a:lnTo>
                  <a:pt x="7495723" y="3651335"/>
                </a:lnTo>
                <a:cubicBezTo>
                  <a:pt x="7505169" y="3651335"/>
                  <a:pt x="7515145" y="3642235"/>
                  <a:pt x="7525643" y="3624032"/>
                </a:cubicBezTo>
                <a:lnTo>
                  <a:pt x="7525643" y="3615410"/>
                </a:lnTo>
                <a:close/>
                <a:moveTo>
                  <a:pt x="4785610" y="3615410"/>
                </a:moveTo>
                <a:lnTo>
                  <a:pt x="4735219" y="3624032"/>
                </a:lnTo>
                <a:lnTo>
                  <a:pt x="4735219" y="3642713"/>
                </a:lnTo>
                <a:lnTo>
                  <a:pt x="4776161" y="3642713"/>
                </a:lnTo>
                <a:cubicBezTo>
                  <a:pt x="4790858" y="3642713"/>
                  <a:pt x="4803981" y="3645588"/>
                  <a:pt x="4815530" y="3651335"/>
                </a:cubicBezTo>
                <a:cubicBezTo>
                  <a:pt x="4827077" y="3645588"/>
                  <a:pt x="4840199" y="3642713"/>
                  <a:pt x="4854896" y="3642713"/>
                </a:cubicBezTo>
                <a:lnTo>
                  <a:pt x="4894265" y="3642713"/>
                </a:lnTo>
                <a:cubicBezTo>
                  <a:pt x="4901613" y="3642713"/>
                  <a:pt x="4905288" y="3645588"/>
                  <a:pt x="4905288" y="3651335"/>
                </a:cubicBezTo>
                <a:lnTo>
                  <a:pt x="4924185" y="3642713"/>
                </a:lnTo>
                <a:cubicBezTo>
                  <a:pt x="4960930" y="3648460"/>
                  <a:pt x="4987699" y="3651335"/>
                  <a:pt x="5004497" y="3651335"/>
                </a:cubicBezTo>
                <a:lnTo>
                  <a:pt x="5053314" y="3642713"/>
                </a:lnTo>
                <a:lnTo>
                  <a:pt x="5053314" y="3624032"/>
                </a:lnTo>
                <a:lnTo>
                  <a:pt x="5034417" y="3624032"/>
                </a:lnTo>
                <a:lnTo>
                  <a:pt x="4974577" y="3615410"/>
                </a:lnTo>
                <a:cubicBezTo>
                  <a:pt x="4947283" y="3626907"/>
                  <a:pt x="4927336" y="3632655"/>
                  <a:pt x="4914736" y="3632655"/>
                </a:cubicBezTo>
                <a:lnTo>
                  <a:pt x="4905288" y="3615410"/>
                </a:lnTo>
                <a:cubicBezTo>
                  <a:pt x="4897939" y="3615410"/>
                  <a:pt x="4887967" y="3618285"/>
                  <a:pt x="4875370" y="3624032"/>
                </a:cubicBezTo>
                <a:cubicBezTo>
                  <a:pt x="4839676" y="3618285"/>
                  <a:pt x="4809756" y="3615410"/>
                  <a:pt x="4785610" y="3615410"/>
                </a:cubicBezTo>
                <a:close/>
                <a:moveTo>
                  <a:pt x="7207545" y="3578049"/>
                </a:moveTo>
                <a:cubicBezTo>
                  <a:pt x="7194949" y="3579966"/>
                  <a:pt x="7188651" y="3586191"/>
                  <a:pt x="7188651" y="3596730"/>
                </a:cubicBezTo>
                <a:lnTo>
                  <a:pt x="7237466" y="3596730"/>
                </a:lnTo>
                <a:cubicBezTo>
                  <a:pt x="7237466" y="3584277"/>
                  <a:pt x="7231167" y="3578049"/>
                  <a:pt x="7218571" y="3578049"/>
                </a:cubicBezTo>
                <a:close/>
                <a:moveTo>
                  <a:pt x="4894265" y="3569427"/>
                </a:moveTo>
                <a:lnTo>
                  <a:pt x="4884816" y="3588108"/>
                </a:lnTo>
                <a:lnTo>
                  <a:pt x="4884816" y="3596730"/>
                </a:lnTo>
                <a:lnTo>
                  <a:pt x="4914736" y="3596730"/>
                </a:lnTo>
                <a:lnTo>
                  <a:pt x="4914736" y="3588108"/>
                </a:lnTo>
                <a:cubicBezTo>
                  <a:pt x="4914736" y="3575655"/>
                  <a:pt x="4907914" y="3569427"/>
                  <a:pt x="4894265" y="3569427"/>
                </a:cubicBezTo>
                <a:close/>
                <a:moveTo>
                  <a:pt x="763746" y="3569427"/>
                </a:moveTo>
                <a:lnTo>
                  <a:pt x="763746" y="3588108"/>
                </a:lnTo>
                <a:cubicBezTo>
                  <a:pt x="763746" y="3595772"/>
                  <a:pt x="780543" y="3610621"/>
                  <a:pt x="814137" y="3632655"/>
                </a:cubicBezTo>
                <a:lnTo>
                  <a:pt x="853504" y="3632655"/>
                </a:lnTo>
                <a:lnTo>
                  <a:pt x="853504" y="3624032"/>
                </a:lnTo>
                <a:cubicBezTo>
                  <a:pt x="845105" y="3599124"/>
                  <a:pt x="828834" y="3580924"/>
                  <a:pt x="804689" y="3569427"/>
                </a:cubicBezTo>
                <a:close/>
                <a:moveTo>
                  <a:pt x="4824979" y="3550747"/>
                </a:moveTo>
                <a:lnTo>
                  <a:pt x="4824979" y="3560805"/>
                </a:lnTo>
                <a:cubicBezTo>
                  <a:pt x="4827077" y="3572302"/>
                  <a:pt x="4833901" y="3578049"/>
                  <a:pt x="4845450" y="3578049"/>
                </a:cubicBezTo>
                <a:lnTo>
                  <a:pt x="4864345" y="3578049"/>
                </a:lnTo>
                <a:cubicBezTo>
                  <a:pt x="4864345" y="3569427"/>
                  <a:pt x="4854373" y="3560327"/>
                  <a:pt x="4834425" y="3550747"/>
                </a:cubicBezTo>
                <a:close/>
                <a:moveTo>
                  <a:pt x="2521145" y="3533503"/>
                </a:moveTo>
                <a:cubicBezTo>
                  <a:pt x="2521145" y="3545000"/>
                  <a:pt x="2531120" y="3550747"/>
                  <a:pt x="2551065" y="3550747"/>
                </a:cubicBezTo>
                <a:lnTo>
                  <a:pt x="2562090" y="3550747"/>
                </a:lnTo>
                <a:lnTo>
                  <a:pt x="2562090" y="3542125"/>
                </a:lnTo>
                <a:close/>
                <a:moveTo>
                  <a:pt x="2492801" y="3524881"/>
                </a:moveTo>
                <a:lnTo>
                  <a:pt x="2492801" y="3533503"/>
                </a:lnTo>
                <a:cubicBezTo>
                  <a:pt x="2493851" y="3545000"/>
                  <a:pt x="2500150" y="3550747"/>
                  <a:pt x="2511699" y="3550747"/>
                </a:cubicBezTo>
                <a:lnTo>
                  <a:pt x="2511699" y="3542125"/>
                </a:lnTo>
                <a:cubicBezTo>
                  <a:pt x="2511699" y="3530630"/>
                  <a:pt x="2505397" y="3524881"/>
                  <a:pt x="2492801" y="3524881"/>
                </a:cubicBezTo>
                <a:close/>
                <a:moveTo>
                  <a:pt x="2451858" y="3514822"/>
                </a:moveTo>
                <a:cubicBezTo>
                  <a:pt x="2437159" y="3538772"/>
                  <a:pt x="2417214" y="3550747"/>
                  <a:pt x="2392018" y="3550747"/>
                </a:cubicBezTo>
                <a:lnTo>
                  <a:pt x="2392018" y="3588108"/>
                </a:lnTo>
                <a:cubicBezTo>
                  <a:pt x="2439259" y="3573738"/>
                  <a:pt x="2462881" y="3561286"/>
                  <a:pt x="2462881" y="3550747"/>
                </a:cubicBezTo>
                <a:lnTo>
                  <a:pt x="2462881" y="3514822"/>
                </a:lnTo>
                <a:close/>
                <a:moveTo>
                  <a:pt x="7843739" y="3506200"/>
                </a:moveTo>
                <a:lnTo>
                  <a:pt x="7832713" y="3524881"/>
                </a:lnTo>
                <a:lnTo>
                  <a:pt x="7862633" y="3524881"/>
                </a:lnTo>
                <a:cubicBezTo>
                  <a:pt x="7862633" y="3512428"/>
                  <a:pt x="7856335" y="3506200"/>
                  <a:pt x="7843739" y="3506200"/>
                </a:cubicBezTo>
                <a:close/>
                <a:moveTo>
                  <a:pt x="7952393" y="3497578"/>
                </a:moveTo>
                <a:lnTo>
                  <a:pt x="7952393" y="3514822"/>
                </a:lnTo>
                <a:cubicBezTo>
                  <a:pt x="7952393" y="3527278"/>
                  <a:pt x="7946095" y="3533503"/>
                  <a:pt x="7933497" y="3533503"/>
                </a:cubicBezTo>
                <a:lnTo>
                  <a:pt x="7933497" y="3514822"/>
                </a:lnTo>
                <a:cubicBezTo>
                  <a:pt x="7935597" y="3503328"/>
                  <a:pt x="7941897" y="3497578"/>
                  <a:pt x="7952393" y="3497578"/>
                </a:cubicBezTo>
                <a:close/>
                <a:moveTo>
                  <a:pt x="4993474" y="3497578"/>
                </a:moveTo>
                <a:lnTo>
                  <a:pt x="4993474" y="3506200"/>
                </a:lnTo>
                <a:cubicBezTo>
                  <a:pt x="5003973" y="3530150"/>
                  <a:pt x="5013945" y="3542125"/>
                  <a:pt x="5023394" y="3542125"/>
                </a:cubicBezTo>
                <a:cubicBezTo>
                  <a:pt x="5023394" y="3536378"/>
                  <a:pt x="5027068" y="3533503"/>
                  <a:pt x="5034417" y="3533503"/>
                </a:cubicBezTo>
                <a:cubicBezTo>
                  <a:pt x="5029169" y="3515303"/>
                  <a:pt x="5015519" y="3503328"/>
                  <a:pt x="4993474" y="3497578"/>
                </a:cubicBezTo>
                <a:close/>
                <a:moveTo>
                  <a:pt x="4933634" y="3497578"/>
                </a:moveTo>
                <a:lnTo>
                  <a:pt x="4933634" y="3514822"/>
                </a:lnTo>
                <a:lnTo>
                  <a:pt x="4963554" y="3514822"/>
                </a:lnTo>
                <a:lnTo>
                  <a:pt x="4963554" y="3497578"/>
                </a:lnTo>
                <a:close/>
                <a:moveTo>
                  <a:pt x="2899080" y="3487520"/>
                </a:moveTo>
                <a:cubicBezTo>
                  <a:pt x="2885434" y="3489436"/>
                  <a:pt x="2878609" y="3495664"/>
                  <a:pt x="2878609" y="3506200"/>
                </a:cubicBezTo>
                <a:lnTo>
                  <a:pt x="2899080" y="3514822"/>
                </a:lnTo>
                <a:cubicBezTo>
                  <a:pt x="2908529" y="3514822"/>
                  <a:pt x="2918504" y="3505722"/>
                  <a:pt x="2929000" y="3487520"/>
                </a:cubicBezTo>
                <a:close/>
                <a:moveTo>
                  <a:pt x="1747953" y="3451595"/>
                </a:moveTo>
                <a:lnTo>
                  <a:pt x="1766850" y="3451595"/>
                </a:lnTo>
                <a:lnTo>
                  <a:pt x="1766850" y="3460217"/>
                </a:lnTo>
                <a:cubicBezTo>
                  <a:pt x="1766850" y="3472672"/>
                  <a:pt x="1760549" y="3478898"/>
                  <a:pt x="1747953" y="3478898"/>
                </a:cubicBezTo>
                <a:close/>
                <a:moveTo>
                  <a:pt x="7774450" y="3434353"/>
                </a:moveTo>
                <a:cubicBezTo>
                  <a:pt x="7714610" y="3439142"/>
                  <a:pt x="7684689" y="3447764"/>
                  <a:pt x="7684689" y="3460217"/>
                </a:cubicBezTo>
                <a:cubicBezTo>
                  <a:pt x="7702537" y="3460217"/>
                  <a:pt x="7722485" y="3469320"/>
                  <a:pt x="7744530" y="3487520"/>
                </a:cubicBezTo>
                <a:cubicBezTo>
                  <a:pt x="7744530" y="3469320"/>
                  <a:pt x="7760803" y="3454470"/>
                  <a:pt x="7793347" y="3442975"/>
                </a:cubicBezTo>
                <a:lnTo>
                  <a:pt x="7793347" y="3434353"/>
                </a:lnTo>
                <a:close/>
                <a:moveTo>
                  <a:pt x="6939841" y="3434353"/>
                </a:moveTo>
                <a:lnTo>
                  <a:pt x="6939841" y="3460217"/>
                </a:lnTo>
                <a:cubicBezTo>
                  <a:pt x="6953491" y="3460217"/>
                  <a:pt x="6960313" y="3454470"/>
                  <a:pt x="6960313" y="3442975"/>
                </a:cubicBezTo>
                <a:lnTo>
                  <a:pt x="6960313" y="3434353"/>
                </a:lnTo>
                <a:close/>
                <a:moveTo>
                  <a:pt x="7634299" y="3379748"/>
                </a:moveTo>
                <a:lnTo>
                  <a:pt x="7615401" y="3388370"/>
                </a:lnTo>
                <a:lnTo>
                  <a:pt x="7525643" y="3388370"/>
                </a:lnTo>
                <a:cubicBezTo>
                  <a:pt x="7511994" y="3390284"/>
                  <a:pt x="7505169" y="3396512"/>
                  <a:pt x="7505169" y="3407051"/>
                </a:cubicBezTo>
                <a:lnTo>
                  <a:pt x="7486275" y="3396992"/>
                </a:lnTo>
                <a:lnTo>
                  <a:pt x="7376043" y="3451595"/>
                </a:lnTo>
                <a:lnTo>
                  <a:pt x="7426435" y="3451595"/>
                </a:lnTo>
                <a:cubicBezTo>
                  <a:pt x="7441131" y="3451595"/>
                  <a:pt x="7454254" y="3448723"/>
                  <a:pt x="7465803" y="3442975"/>
                </a:cubicBezTo>
                <a:cubicBezTo>
                  <a:pt x="7473151" y="3442975"/>
                  <a:pt x="7476826" y="3445848"/>
                  <a:pt x="7476826" y="3451595"/>
                </a:cubicBezTo>
                <a:cubicBezTo>
                  <a:pt x="7615401" y="3421898"/>
                  <a:pt x="7684689" y="3400823"/>
                  <a:pt x="7684689" y="3388370"/>
                </a:cubicBezTo>
                <a:lnTo>
                  <a:pt x="7664219" y="3396992"/>
                </a:lnTo>
                <a:cubicBezTo>
                  <a:pt x="7644273" y="3391243"/>
                  <a:pt x="7634299" y="3385496"/>
                  <a:pt x="7634299" y="3379748"/>
                </a:cubicBezTo>
                <a:close/>
                <a:moveTo>
                  <a:pt x="3752586" y="3369690"/>
                </a:moveTo>
                <a:lnTo>
                  <a:pt x="3763609" y="3388370"/>
                </a:lnTo>
                <a:lnTo>
                  <a:pt x="3743137" y="3396992"/>
                </a:lnTo>
                <a:lnTo>
                  <a:pt x="3722666" y="3396992"/>
                </a:lnTo>
                <a:lnTo>
                  <a:pt x="3722666" y="3379748"/>
                </a:lnTo>
                <a:cubicBezTo>
                  <a:pt x="3730014" y="3379748"/>
                  <a:pt x="3739987" y="3376395"/>
                  <a:pt x="3752586" y="3369690"/>
                </a:cubicBezTo>
                <a:close/>
                <a:moveTo>
                  <a:pt x="4328937" y="3361068"/>
                </a:moveTo>
                <a:cubicBezTo>
                  <a:pt x="4231305" y="3459739"/>
                  <a:pt x="4142068" y="3571344"/>
                  <a:pt x="4061233" y="3695882"/>
                </a:cubicBezTo>
                <a:cubicBezTo>
                  <a:pt x="4070682" y="3720787"/>
                  <a:pt x="4080654" y="3733243"/>
                  <a:pt x="4091153" y="3733243"/>
                </a:cubicBezTo>
                <a:lnTo>
                  <a:pt x="4110050" y="3733243"/>
                </a:lnTo>
                <a:cubicBezTo>
                  <a:pt x="4136296" y="3730368"/>
                  <a:pt x="4166216" y="3691090"/>
                  <a:pt x="4199808" y="3615410"/>
                </a:cubicBezTo>
                <a:cubicBezTo>
                  <a:pt x="4290095" y="3488000"/>
                  <a:pt x="4336285" y="3403218"/>
                  <a:pt x="4338386" y="3361068"/>
                </a:cubicBezTo>
                <a:close/>
                <a:moveTo>
                  <a:pt x="4924185" y="3316521"/>
                </a:moveTo>
                <a:cubicBezTo>
                  <a:pt x="4831801" y="3398907"/>
                  <a:pt x="4785610" y="3443931"/>
                  <a:pt x="4785610" y="3451595"/>
                </a:cubicBezTo>
                <a:lnTo>
                  <a:pt x="4795059" y="3451595"/>
                </a:lnTo>
                <a:lnTo>
                  <a:pt x="4785610" y="3470278"/>
                </a:lnTo>
                <a:cubicBezTo>
                  <a:pt x="4800307" y="3499975"/>
                  <a:pt x="4823402" y="3514822"/>
                  <a:pt x="4854896" y="3514822"/>
                </a:cubicBezTo>
                <a:lnTo>
                  <a:pt x="4864345" y="3497578"/>
                </a:lnTo>
                <a:lnTo>
                  <a:pt x="4864345" y="3478898"/>
                </a:lnTo>
                <a:cubicBezTo>
                  <a:pt x="4858047" y="3478898"/>
                  <a:pt x="4848074" y="3476025"/>
                  <a:pt x="4834425" y="3470278"/>
                </a:cubicBezTo>
                <a:cubicBezTo>
                  <a:pt x="4821828" y="3476025"/>
                  <a:pt x="4812380" y="3478898"/>
                  <a:pt x="4806081" y="3478898"/>
                </a:cubicBezTo>
                <a:lnTo>
                  <a:pt x="4806081" y="3460217"/>
                </a:lnTo>
                <a:cubicBezTo>
                  <a:pt x="4854373" y="3460217"/>
                  <a:pt x="4896892" y="3415193"/>
                  <a:pt x="4933634" y="3325143"/>
                </a:cubicBezTo>
                <a:lnTo>
                  <a:pt x="4933634" y="3316521"/>
                </a:lnTo>
                <a:close/>
                <a:moveTo>
                  <a:pt x="1489697" y="3306463"/>
                </a:moveTo>
                <a:lnTo>
                  <a:pt x="1508592" y="3306463"/>
                </a:lnTo>
                <a:cubicBezTo>
                  <a:pt x="1522241" y="3308379"/>
                  <a:pt x="1529066" y="3314605"/>
                  <a:pt x="1529066" y="3325143"/>
                </a:cubicBezTo>
                <a:lnTo>
                  <a:pt x="1529066" y="3333765"/>
                </a:lnTo>
                <a:cubicBezTo>
                  <a:pt x="1507018" y="3333765"/>
                  <a:pt x="1487071" y="3342865"/>
                  <a:pt x="1469226" y="3361068"/>
                </a:cubicBezTo>
                <a:lnTo>
                  <a:pt x="1469226" y="3352446"/>
                </a:lnTo>
                <a:cubicBezTo>
                  <a:pt x="1469226" y="3345740"/>
                  <a:pt x="1472374" y="3342387"/>
                  <a:pt x="1478672" y="3342387"/>
                </a:cubicBezTo>
                <a:lnTo>
                  <a:pt x="1469226" y="3325143"/>
                </a:lnTo>
                <a:cubicBezTo>
                  <a:pt x="1471324" y="3312690"/>
                  <a:pt x="1478148" y="3306463"/>
                  <a:pt x="1489697" y="3306463"/>
                </a:cubicBezTo>
                <a:close/>
                <a:moveTo>
                  <a:pt x="7267386" y="3289219"/>
                </a:moveTo>
                <a:lnTo>
                  <a:pt x="7287857" y="3289219"/>
                </a:lnTo>
                <a:lnTo>
                  <a:pt x="7287857" y="3306463"/>
                </a:lnTo>
                <a:lnTo>
                  <a:pt x="7248491" y="3306463"/>
                </a:lnTo>
                <a:cubicBezTo>
                  <a:pt x="7249538" y="3294966"/>
                  <a:pt x="7255839" y="3289219"/>
                  <a:pt x="7267386" y="3289219"/>
                </a:cubicBezTo>
                <a:close/>
                <a:moveTo>
                  <a:pt x="2273912" y="3261916"/>
                </a:moveTo>
                <a:lnTo>
                  <a:pt x="2333752" y="3270538"/>
                </a:lnTo>
                <a:lnTo>
                  <a:pt x="2333752" y="3297841"/>
                </a:lnTo>
                <a:cubicBezTo>
                  <a:pt x="2299108" y="3316043"/>
                  <a:pt x="2269188" y="3325143"/>
                  <a:pt x="2243992" y="3325143"/>
                </a:cubicBezTo>
                <a:cubicBezTo>
                  <a:pt x="2230345" y="3305024"/>
                  <a:pt x="2223521" y="3289699"/>
                  <a:pt x="2223521" y="3279160"/>
                </a:cubicBezTo>
                <a:lnTo>
                  <a:pt x="2243992" y="3270538"/>
                </a:lnTo>
                <a:cubicBezTo>
                  <a:pt x="2243992" y="3276285"/>
                  <a:pt x="2247142" y="3279160"/>
                  <a:pt x="2253441" y="3279160"/>
                </a:cubicBezTo>
                <a:cubicBezTo>
                  <a:pt x="2255541" y="3267663"/>
                  <a:pt x="2262366" y="3261916"/>
                  <a:pt x="2273912" y="3261916"/>
                </a:cubicBezTo>
                <a:close/>
                <a:moveTo>
                  <a:pt x="7654769" y="3198689"/>
                </a:moveTo>
                <a:lnTo>
                  <a:pt x="7654769" y="3215933"/>
                </a:lnTo>
                <a:lnTo>
                  <a:pt x="7664219" y="3215933"/>
                </a:lnTo>
                <a:cubicBezTo>
                  <a:pt x="7677865" y="3210186"/>
                  <a:pt x="7687840" y="3207311"/>
                  <a:pt x="7694139" y="3207311"/>
                </a:cubicBezTo>
                <a:lnTo>
                  <a:pt x="7694139" y="3198689"/>
                </a:lnTo>
                <a:close/>
                <a:moveTo>
                  <a:pt x="7634299" y="3198689"/>
                </a:moveTo>
                <a:cubicBezTo>
                  <a:pt x="7621702" y="3200605"/>
                  <a:pt x="7615401" y="3206353"/>
                  <a:pt x="7615401" y="3215933"/>
                </a:cubicBezTo>
                <a:lnTo>
                  <a:pt x="7615401" y="3225991"/>
                </a:lnTo>
                <a:lnTo>
                  <a:pt x="7634299" y="3225991"/>
                </a:lnTo>
                <a:cubicBezTo>
                  <a:pt x="7634299" y="3219286"/>
                  <a:pt x="7637973" y="3210186"/>
                  <a:pt x="7645321" y="3198689"/>
                </a:cubicBezTo>
                <a:close/>
                <a:moveTo>
                  <a:pt x="426753" y="3161328"/>
                </a:moveTo>
                <a:cubicBezTo>
                  <a:pt x="428854" y="3173783"/>
                  <a:pt x="435676" y="3180008"/>
                  <a:pt x="447225" y="3180008"/>
                </a:cubicBezTo>
                <a:lnTo>
                  <a:pt x="456673" y="3180008"/>
                </a:lnTo>
                <a:cubicBezTo>
                  <a:pt x="456673" y="3167556"/>
                  <a:pt x="449849" y="3161328"/>
                  <a:pt x="436202" y="3161328"/>
                </a:cubicBezTo>
                <a:close/>
                <a:moveTo>
                  <a:pt x="3683297" y="3152706"/>
                </a:moveTo>
                <a:cubicBezTo>
                  <a:pt x="3685398" y="3165161"/>
                  <a:pt x="3692220" y="3171386"/>
                  <a:pt x="3703769" y="3171386"/>
                </a:cubicBezTo>
                <a:lnTo>
                  <a:pt x="3713217" y="3171386"/>
                </a:lnTo>
                <a:lnTo>
                  <a:pt x="3713217" y="3152706"/>
                </a:lnTo>
                <a:close/>
                <a:moveTo>
                  <a:pt x="3643928" y="3144086"/>
                </a:moveTo>
                <a:cubicBezTo>
                  <a:pt x="3604036" y="3156539"/>
                  <a:pt x="3584088" y="3168514"/>
                  <a:pt x="3584088" y="3180008"/>
                </a:cubicBezTo>
                <a:lnTo>
                  <a:pt x="3584088" y="3188630"/>
                </a:lnTo>
                <a:cubicBezTo>
                  <a:pt x="3623981" y="3176178"/>
                  <a:pt x="3643928" y="3164203"/>
                  <a:pt x="3643928" y="3152706"/>
                </a:cubicBezTo>
                <a:close/>
                <a:moveTo>
                  <a:pt x="1568432" y="3144086"/>
                </a:moveTo>
                <a:lnTo>
                  <a:pt x="1588904" y="3144086"/>
                </a:lnTo>
                <a:lnTo>
                  <a:pt x="1588904" y="3161328"/>
                </a:lnTo>
                <a:cubicBezTo>
                  <a:pt x="1574207" y="3161328"/>
                  <a:pt x="1561084" y="3164681"/>
                  <a:pt x="1549537" y="3171386"/>
                </a:cubicBezTo>
                <a:lnTo>
                  <a:pt x="1549537" y="3161328"/>
                </a:lnTo>
                <a:cubicBezTo>
                  <a:pt x="1551635" y="3149833"/>
                  <a:pt x="1557936" y="3144086"/>
                  <a:pt x="1568432" y="3144086"/>
                </a:cubicBezTo>
                <a:close/>
                <a:moveTo>
                  <a:pt x="3464411" y="3108161"/>
                </a:moveTo>
                <a:cubicBezTo>
                  <a:pt x="3464411" y="3117739"/>
                  <a:pt x="3448137" y="3135464"/>
                  <a:pt x="3415593" y="3161328"/>
                </a:cubicBezTo>
                <a:lnTo>
                  <a:pt x="3425042" y="3161328"/>
                </a:lnTo>
                <a:lnTo>
                  <a:pt x="3445513" y="3152706"/>
                </a:lnTo>
                <a:lnTo>
                  <a:pt x="3524248" y="3171386"/>
                </a:lnTo>
                <a:lnTo>
                  <a:pt x="3514802" y="3152706"/>
                </a:lnTo>
                <a:cubicBezTo>
                  <a:pt x="3514802" y="3137378"/>
                  <a:pt x="3527922" y="3128278"/>
                  <a:pt x="3554168" y="3125403"/>
                </a:cubicBezTo>
                <a:lnTo>
                  <a:pt x="3554168" y="3108161"/>
                </a:lnTo>
                <a:lnTo>
                  <a:pt x="3544720" y="3108161"/>
                </a:lnTo>
                <a:lnTo>
                  <a:pt x="3475433" y="3116784"/>
                </a:lnTo>
                <a:cubicBezTo>
                  <a:pt x="3475433" y="3111034"/>
                  <a:pt x="3471759" y="3108161"/>
                  <a:pt x="3464411" y="3108161"/>
                </a:cubicBezTo>
                <a:close/>
                <a:moveTo>
                  <a:pt x="8090971" y="3089481"/>
                </a:moveTo>
                <a:lnTo>
                  <a:pt x="8120891" y="3089481"/>
                </a:lnTo>
                <a:cubicBezTo>
                  <a:pt x="8120891" y="3098103"/>
                  <a:pt x="8107769" y="3107203"/>
                  <a:pt x="8081523" y="3116784"/>
                </a:cubicBezTo>
                <a:lnTo>
                  <a:pt x="8072074" y="3098103"/>
                </a:lnTo>
                <a:close/>
                <a:moveTo>
                  <a:pt x="7505169" y="3089481"/>
                </a:moveTo>
                <a:lnTo>
                  <a:pt x="7495723" y="3108161"/>
                </a:lnTo>
                <a:lnTo>
                  <a:pt x="7495723" y="3116784"/>
                </a:lnTo>
                <a:lnTo>
                  <a:pt x="7546115" y="3125403"/>
                </a:lnTo>
                <a:lnTo>
                  <a:pt x="7576035" y="3125403"/>
                </a:lnTo>
                <a:lnTo>
                  <a:pt x="7576035" y="3089481"/>
                </a:lnTo>
                <a:lnTo>
                  <a:pt x="7555561" y="3089481"/>
                </a:lnTo>
                <a:lnTo>
                  <a:pt x="7525643" y="3108161"/>
                </a:lnTo>
                <a:cubicBezTo>
                  <a:pt x="7525643" y="3095706"/>
                  <a:pt x="7518819" y="3089481"/>
                  <a:pt x="7505169" y="3089481"/>
                </a:cubicBezTo>
                <a:close/>
                <a:moveTo>
                  <a:pt x="3574642" y="3089481"/>
                </a:moveTo>
                <a:lnTo>
                  <a:pt x="3563617" y="3108161"/>
                </a:lnTo>
                <a:lnTo>
                  <a:pt x="3584088" y="3116784"/>
                </a:lnTo>
                <a:lnTo>
                  <a:pt x="3593537" y="3116784"/>
                </a:lnTo>
                <a:lnTo>
                  <a:pt x="3593537" y="3108161"/>
                </a:lnTo>
                <a:cubicBezTo>
                  <a:pt x="3593537" y="3095706"/>
                  <a:pt x="3587239" y="3089481"/>
                  <a:pt x="3574642" y="3089481"/>
                </a:cubicBezTo>
                <a:close/>
                <a:moveTo>
                  <a:pt x="7465803" y="3080859"/>
                </a:moveTo>
                <a:cubicBezTo>
                  <a:pt x="7455305" y="3086606"/>
                  <a:pt x="7439031" y="3089481"/>
                  <a:pt x="7416985" y="3089481"/>
                </a:cubicBezTo>
                <a:lnTo>
                  <a:pt x="7416985" y="3098103"/>
                </a:lnTo>
                <a:cubicBezTo>
                  <a:pt x="7427485" y="3098103"/>
                  <a:pt x="7440607" y="3104328"/>
                  <a:pt x="7456355" y="3116784"/>
                </a:cubicBezTo>
                <a:lnTo>
                  <a:pt x="7476826" y="3116784"/>
                </a:lnTo>
                <a:lnTo>
                  <a:pt x="7476826" y="3108161"/>
                </a:lnTo>
                <a:cubicBezTo>
                  <a:pt x="7469477" y="3095706"/>
                  <a:pt x="7465803" y="3086606"/>
                  <a:pt x="7465803" y="3080859"/>
                </a:cubicBezTo>
                <a:close/>
                <a:moveTo>
                  <a:pt x="3653377" y="3080859"/>
                </a:moveTo>
                <a:cubicBezTo>
                  <a:pt x="3643928" y="3080859"/>
                  <a:pt x="3633956" y="3089959"/>
                  <a:pt x="3623457" y="3108161"/>
                </a:cubicBezTo>
                <a:lnTo>
                  <a:pt x="3643928" y="3116784"/>
                </a:lnTo>
                <a:close/>
                <a:moveTo>
                  <a:pt x="7783899" y="3070801"/>
                </a:moveTo>
                <a:lnTo>
                  <a:pt x="7783899" y="3089481"/>
                </a:lnTo>
                <a:lnTo>
                  <a:pt x="7793347" y="3089481"/>
                </a:lnTo>
                <a:cubicBezTo>
                  <a:pt x="7805944" y="3083731"/>
                  <a:pt x="7815919" y="3080859"/>
                  <a:pt x="7823267" y="3080859"/>
                </a:cubicBezTo>
                <a:lnTo>
                  <a:pt x="7823267" y="3070801"/>
                </a:lnTo>
                <a:close/>
                <a:moveTo>
                  <a:pt x="7763427" y="3070801"/>
                </a:moveTo>
                <a:cubicBezTo>
                  <a:pt x="7644797" y="3070801"/>
                  <a:pt x="7585481" y="3083253"/>
                  <a:pt x="7585481" y="3108161"/>
                </a:cubicBezTo>
                <a:lnTo>
                  <a:pt x="7585481" y="3134025"/>
                </a:lnTo>
                <a:cubicBezTo>
                  <a:pt x="7600181" y="3125403"/>
                  <a:pt x="7633248" y="3113431"/>
                  <a:pt x="7684689" y="3098103"/>
                </a:cubicBezTo>
                <a:cubicBezTo>
                  <a:pt x="7696239" y="3104809"/>
                  <a:pt x="7709361" y="3108161"/>
                  <a:pt x="7724059" y="3108161"/>
                </a:cubicBezTo>
                <a:cubicBezTo>
                  <a:pt x="7724059" y="3095706"/>
                  <a:pt x="7737181" y="3089481"/>
                  <a:pt x="7763427" y="3089481"/>
                </a:cubicBezTo>
                <a:close/>
                <a:moveTo>
                  <a:pt x="8180731" y="3062179"/>
                </a:moveTo>
                <a:lnTo>
                  <a:pt x="8180731" y="3080859"/>
                </a:lnTo>
                <a:lnTo>
                  <a:pt x="8131914" y="3089481"/>
                </a:lnTo>
                <a:lnTo>
                  <a:pt x="8120891" y="3089481"/>
                </a:lnTo>
                <a:cubicBezTo>
                  <a:pt x="8128240" y="3071279"/>
                  <a:pt x="8148187" y="3062179"/>
                  <a:pt x="8180731" y="3062179"/>
                </a:cubicBezTo>
                <a:close/>
                <a:moveTo>
                  <a:pt x="4229728" y="3062179"/>
                </a:moveTo>
                <a:lnTo>
                  <a:pt x="4139970" y="3108161"/>
                </a:lnTo>
                <a:lnTo>
                  <a:pt x="4130522" y="3108161"/>
                </a:lnTo>
                <a:lnTo>
                  <a:pt x="4091153" y="3080859"/>
                </a:lnTo>
                <a:lnTo>
                  <a:pt x="4070682" y="3080859"/>
                </a:lnTo>
                <a:lnTo>
                  <a:pt x="4080130" y="3098103"/>
                </a:lnTo>
                <a:cubicBezTo>
                  <a:pt x="4080130" y="3110556"/>
                  <a:pt x="4073829" y="3116784"/>
                  <a:pt x="4061233" y="3116784"/>
                </a:cubicBezTo>
                <a:cubicBezTo>
                  <a:pt x="4047586" y="3111034"/>
                  <a:pt x="4037611" y="3108161"/>
                  <a:pt x="4031313" y="3108161"/>
                </a:cubicBezTo>
                <a:cubicBezTo>
                  <a:pt x="4031313" y="3095706"/>
                  <a:pt x="4041285" y="3089481"/>
                  <a:pt x="4061233" y="3089481"/>
                </a:cubicBezTo>
                <a:lnTo>
                  <a:pt x="4061233" y="3070801"/>
                </a:lnTo>
                <a:lnTo>
                  <a:pt x="3991944" y="3116784"/>
                </a:lnTo>
                <a:lnTo>
                  <a:pt x="3962024" y="3098103"/>
                </a:lnTo>
                <a:lnTo>
                  <a:pt x="3941553" y="3125403"/>
                </a:lnTo>
                <a:lnTo>
                  <a:pt x="3941553" y="3134025"/>
                </a:lnTo>
                <a:cubicBezTo>
                  <a:pt x="3967798" y="3134025"/>
                  <a:pt x="3980921" y="3137378"/>
                  <a:pt x="3980921" y="3144086"/>
                </a:cubicBezTo>
                <a:lnTo>
                  <a:pt x="4001393" y="3134025"/>
                </a:lnTo>
                <a:lnTo>
                  <a:pt x="4031313" y="3134025"/>
                </a:lnTo>
                <a:lnTo>
                  <a:pt x="4050210" y="3144086"/>
                </a:lnTo>
                <a:cubicBezTo>
                  <a:pt x="4050210" y="3135464"/>
                  <a:pt x="4060183" y="3126362"/>
                  <a:pt x="4080130" y="3116784"/>
                </a:cubicBezTo>
                <a:cubicBezTo>
                  <a:pt x="4082228" y="3128278"/>
                  <a:pt x="4089053" y="3134025"/>
                  <a:pt x="4100602" y="3134025"/>
                </a:cubicBezTo>
                <a:cubicBezTo>
                  <a:pt x="4103749" y="3134025"/>
                  <a:pt x="4116872" y="3131153"/>
                  <a:pt x="4139970" y="3125403"/>
                </a:cubicBezTo>
                <a:lnTo>
                  <a:pt x="4190362" y="3134025"/>
                </a:lnTo>
                <a:cubicBezTo>
                  <a:pt x="4211357" y="3122531"/>
                  <a:pt x="4227630" y="3116784"/>
                  <a:pt x="4239177" y="3116784"/>
                </a:cubicBezTo>
                <a:cubicBezTo>
                  <a:pt x="4241277" y="3128278"/>
                  <a:pt x="4248102" y="3134025"/>
                  <a:pt x="4259648" y="3134025"/>
                </a:cubicBezTo>
                <a:cubicBezTo>
                  <a:pt x="4269097" y="3134025"/>
                  <a:pt x="4285370" y="3122051"/>
                  <a:pt x="4308466" y="3098103"/>
                </a:cubicBezTo>
                <a:cubicBezTo>
                  <a:pt x="4322115" y="3104809"/>
                  <a:pt x="4332087" y="3108161"/>
                  <a:pt x="4338386" y="3108161"/>
                </a:cubicBezTo>
                <a:lnTo>
                  <a:pt x="4338386" y="3098103"/>
                </a:lnTo>
                <a:cubicBezTo>
                  <a:pt x="4318438" y="3082776"/>
                  <a:pt x="4308466" y="3070801"/>
                  <a:pt x="4308466" y="3062179"/>
                </a:cubicBezTo>
                <a:lnTo>
                  <a:pt x="4278546" y="3080859"/>
                </a:lnTo>
                <a:lnTo>
                  <a:pt x="4259648" y="3080859"/>
                </a:lnTo>
                <a:close/>
                <a:moveTo>
                  <a:pt x="3584088" y="3053556"/>
                </a:moveTo>
                <a:lnTo>
                  <a:pt x="3584088" y="3062179"/>
                </a:lnTo>
                <a:cubicBezTo>
                  <a:pt x="3593537" y="3086128"/>
                  <a:pt x="3603510" y="3098103"/>
                  <a:pt x="3614008" y="3098103"/>
                </a:cubicBezTo>
                <a:lnTo>
                  <a:pt x="3614008" y="3089481"/>
                </a:lnTo>
                <a:cubicBezTo>
                  <a:pt x="3607710" y="3078942"/>
                  <a:pt x="3604560" y="3066968"/>
                  <a:pt x="3604560" y="3053556"/>
                </a:cubicBezTo>
                <a:close/>
                <a:moveTo>
                  <a:pt x="3673849" y="3034876"/>
                </a:moveTo>
                <a:lnTo>
                  <a:pt x="3673849" y="3053556"/>
                </a:lnTo>
                <a:lnTo>
                  <a:pt x="3683297" y="3053556"/>
                </a:lnTo>
                <a:cubicBezTo>
                  <a:pt x="3696944" y="3053556"/>
                  <a:pt x="3703769" y="3047329"/>
                  <a:pt x="3703769" y="3034876"/>
                </a:cubicBezTo>
                <a:close/>
                <a:moveTo>
                  <a:pt x="417305" y="2971649"/>
                </a:moveTo>
                <a:cubicBezTo>
                  <a:pt x="429901" y="2973565"/>
                  <a:pt x="436202" y="2979791"/>
                  <a:pt x="436202" y="2990329"/>
                </a:cubicBezTo>
                <a:lnTo>
                  <a:pt x="417305" y="2998951"/>
                </a:lnTo>
                <a:close/>
                <a:moveTo>
                  <a:pt x="4169890" y="2952968"/>
                </a:moveTo>
                <a:cubicBezTo>
                  <a:pt x="4158341" y="2952968"/>
                  <a:pt x="4115298" y="2974524"/>
                  <a:pt x="4040761" y="3017632"/>
                </a:cubicBezTo>
                <a:lnTo>
                  <a:pt x="3980921" y="3026254"/>
                </a:lnTo>
                <a:lnTo>
                  <a:pt x="3991944" y="3043498"/>
                </a:lnTo>
                <a:cubicBezTo>
                  <a:pt x="3998242" y="3043498"/>
                  <a:pt x="4001393" y="3040623"/>
                  <a:pt x="4001393" y="3034876"/>
                </a:cubicBezTo>
                <a:cubicBezTo>
                  <a:pt x="4023438" y="3034876"/>
                  <a:pt x="4049684" y="3043976"/>
                  <a:pt x="4080130" y="3062179"/>
                </a:cubicBezTo>
                <a:cubicBezTo>
                  <a:pt x="4080130" y="3043976"/>
                  <a:pt x="4106900" y="3032001"/>
                  <a:pt x="4160442" y="3026254"/>
                </a:cubicBezTo>
                <a:lnTo>
                  <a:pt x="4160442" y="3034876"/>
                </a:lnTo>
                <a:cubicBezTo>
                  <a:pt x="4207683" y="3010926"/>
                  <a:pt x="4237079" y="2998951"/>
                  <a:pt x="4248625" y="2998951"/>
                </a:cubicBezTo>
                <a:lnTo>
                  <a:pt x="4248625" y="2980271"/>
                </a:lnTo>
                <a:cubicBezTo>
                  <a:pt x="4248625" y="2971649"/>
                  <a:pt x="4235503" y="2962549"/>
                  <a:pt x="4209257" y="2952968"/>
                </a:cubicBezTo>
                <a:lnTo>
                  <a:pt x="4190362" y="2963027"/>
                </a:lnTo>
                <a:close/>
                <a:moveTo>
                  <a:pt x="4269097" y="2908422"/>
                </a:moveTo>
                <a:cubicBezTo>
                  <a:pt x="4236553" y="2923749"/>
                  <a:pt x="4220282" y="2935724"/>
                  <a:pt x="4220282" y="2944346"/>
                </a:cubicBezTo>
                <a:cubicBezTo>
                  <a:pt x="4229728" y="2944346"/>
                  <a:pt x="4242851" y="2950574"/>
                  <a:pt x="4259648" y="2963027"/>
                </a:cubicBezTo>
                <a:lnTo>
                  <a:pt x="4269097" y="2963027"/>
                </a:lnTo>
                <a:cubicBezTo>
                  <a:pt x="4269097" y="2950574"/>
                  <a:pt x="4282220" y="2935246"/>
                  <a:pt x="4308466" y="2917044"/>
                </a:cubicBezTo>
                <a:lnTo>
                  <a:pt x="4308466" y="2908422"/>
                </a:lnTo>
                <a:close/>
                <a:moveTo>
                  <a:pt x="2592007" y="2908422"/>
                </a:moveTo>
                <a:cubicBezTo>
                  <a:pt x="2578361" y="2910338"/>
                  <a:pt x="2571536" y="2916085"/>
                  <a:pt x="2571536" y="2925666"/>
                </a:cubicBezTo>
                <a:cubicBezTo>
                  <a:pt x="2578884" y="2925666"/>
                  <a:pt x="2588860" y="2929019"/>
                  <a:pt x="2601456" y="2935724"/>
                </a:cubicBezTo>
                <a:lnTo>
                  <a:pt x="2601456" y="2908422"/>
                </a:lnTo>
                <a:close/>
                <a:moveTo>
                  <a:pt x="3812426" y="2899800"/>
                </a:moveTo>
                <a:cubicBezTo>
                  <a:pt x="3768333" y="2911296"/>
                  <a:pt x="3742087" y="2929019"/>
                  <a:pt x="3733689" y="2952968"/>
                </a:cubicBezTo>
                <a:lnTo>
                  <a:pt x="3773057" y="2971649"/>
                </a:lnTo>
                <a:cubicBezTo>
                  <a:pt x="3839196" y="2942910"/>
                  <a:pt x="3872266" y="2924708"/>
                  <a:pt x="3872266" y="2917044"/>
                </a:cubicBezTo>
                <a:cubicBezTo>
                  <a:pt x="3832371" y="2911296"/>
                  <a:pt x="3812426" y="2905549"/>
                  <a:pt x="3812426" y="2899800"/>
                </a:cubicBezTo>
                <a:close/>
                <a:moveTo>
                  <a:pt x="1321200" y="2889741"/>
                </a:moveTo>
                <a:cubicBezTo>
                  <a:pt x="1323300" y="2902196"/>
                  <a:pt x="1329598" y="2908422"/>
                  <a:pt x="1340097" y="2908422"/>
                </a:cubicBezTo>
                <a:lnTo>
                  <a:pt x="1360568" y="2908422"/>
                </a:lnTo>
                <a:cubicBezTo>
                  <a:pt x="1360568" y="2895969"/>
                  <a:pt x="1353744" y="2889741"/>
                  <a:pt x="1340097" y="2889741"/>
                </a:cubicBezTo>
                <a:close/>
                <a:moveTo>
                  <a:pt x="555880" y="2881119"/>
                </a:moveTo>
                <a:lnTo>
                  <a:pt x="576351" y="2881119"/>
                </a:lnTo>
                <a:cubicBezTo>
                  <a:pt x="588950" y="2883036"/>
                  <a:pt x="595248" y="2889263"/>
                  <a:pt x="595248" y="2899800"/>
                </a:cubicBezTo>
                <a:lnTo>
                  <a:pt x="595248" y="2917044"/>
                </a:lnTo>
                <a:cubicBezTo>
                  <a:pt x="584749" y="2917044"/>
                  <a:pt x="571627" y="2923271"/>
                  <a:pt x="555880" y="2935724"/>
                </a:cubicBezTo>
                <a:lnTo>
                  <a:pt x="546431" y="2935724"/>
                </a:lnTo>
                <a:lnTo>
                  <a:pt x="546431" y="2925666"/>
                </a:lnTo>
                <a:close/>
                <a:moveTo>
                  <a:pt x="426753" y="2881119"/>
                </a:moveTo>
                <a:lnTo>
                  <a:pt x="436202" y="2881119"/>
                </a:lnTo>
                <a:cubicBezTo>
                  <a:pt x="449849" y="2881119"/>
                  <a:pt x="456673" y="2895969"/>
                  <a:pt x="456673" y="2925666"/>
                </a:cubicBezTo>
                <a:cubicBezTo>
                  <a:pt x="434625" y="2925666"/>
                  <a:pt x="411530" y="2934766"/>
                  <a:pt x="387384" y="2952968"/>
                </a:cubicBezTo>
                <a:lnTo>
                  <a:pt x="366913" y="2952968"/>
                </a:lnTo>
                <a:lnTo>
                  <a:pt x="366913" y="2944346"/>
                </a:lnTo>
                <a:cubicBezTo>
                  <a:pt x="406806" y="2916566"/>
                  <a:pt x="426753" y="2895488"/>
                  <a:pt x="426753" y="2881119"/>
                </a:cubicBezTo>
                <a:close/>
                <a:moveTo>
                  <a:pt x="1261359" y="2826514"/>
                </a:moveTo>
                <a:lnTo>
                  <a:pt x="1250337" y="2845197"/>
                </a:lnTo>
                <a:cubicBezTo>
                  <a:pt x="1270284" y="2845197"/>
                  <a:pt x="1280257" y="2854297"/>
                  <a:pt x="1280257" y="2872497"/>
                </a:cubicBezTo>
                <a:lnTo>
                  <a:pt x="1321200" y="2872497"/>
                </a:lnTo>
                <a:lnTo>
                  <a:pt x="1321200" y="2862439"/>
                </a:lnTo>
                <a:cubicBezTo>
                  <a:pt x="1307553" y="2838489"/>
                  <a:pt x="1287605" y="2826514"/>
                  <a:pt x="1261359" y="2826514"/>
                </a:cubicBezTo>
                <a:close/>
                <a:moveTo>
                  <a:pt x="3962024" y="2681382"/>
                </a:moveTo>
                <a:cubicBezTo>
                  <a:pt x="3928430" y="2688087"/>
                  <a:pt x="3911632" y="2706290"/>
                  <a:pt x="3911632" y="2735987"/>
                </a:cubicBezTo>
                <a:cubicBezTo>
                  <a:pt x="3926329" y="2735987"/>
                  <a:pt x="3956249" y="2754187"/>
                  <a:pt x="4001393" y="2790592"/>
                </a:cubicBezTo>
                <a:lnTo>
                  <a:pt x="4040761" y="2754667"/>
                </a:lnTo>
                <a:lnTo>
                  <a:pt x="4040761" y="2744609"/>
                </a:lnTo>
                <a:cubicBezTo>
                  <a:pt x="3998769" y="2744609"/>
                  <a:pt x="3972523" y="2726884"/>
                  <a:pt x="3962024" y="2691440"/>
                </a:cubicBezTo>
                <a:close/>
                <a:moveTo>
                  <a:pt x="5113154" y="2664137"/>
                </a:moveTo>
                <a:lnTo>
                  <a:pt x="5113154" y="2681382"/>
                </a:lnTo>
                <a:cubicBezTo>
                  <a:pt x="5120503" y="2681382"/>
                  <a:pt x="5130475" y="2684734"/>
                  <a:pt x="5143074" y="2691440"/>
                </a:cubicBezTo>
                <a:lnTo>
                  <a:pt x="5143074" y="2672760"/>
                </a:lnTo>
                <a:cubicBezTo>
                  <a:pt x="5135723" y="2672760"/>
                  <a:pt x="5125751" y="2669885"/>
                  <a:pt x="5113154" y="2664137"/>
                </a:cubicBezTo>
                <a:close/>
                <a:moveTo>
                  <a:pt x="318096" y="2664137"/>
                </a:moveTo>
                <a:lnTo>
                  <a:pt x="327544" y="2664137"/>
                </a:lnTo>
                <a:cubicBezTo>
                  <a:pt x="341191" y="2706290"/>
                  <a:pt x="348016" y="2730239"/>
                  <a:pt x="348016" y="2735987"/>
                </a:cubicBezTo>
                <a:lnTo>
                  <a:pt x="327544" y="2744609"/>
                </a:lnTo>
                <a:lnTo>
                  <a:pt x="336993" y="2763289"/>
                </a:lnTo>
                <a:lnTo>
                  <a:pt x="336993" y="2771911"/>
                </a:lnTo>
                <a:cubicBezTo>
                  <a:pt x="336993" y="2784364"/>
                  <a:pt x="327021" y="2790592"/>
                  <a:pt x="307073" y="2790592"/>
                </a:cubicBezTo>
                <a:cubicBezTo>
                  <a:pt x="307073" y="2796339"/>
                  <a:pt x="310747" y="2799214"/>
                  <a:pt x="318096" y="2799214"/>
                </a:cubicBezTo>
                <a:cubicBezTo>
                  <a:pt x="312847" y="2841364"/>
                  <a:pt x="306023" y="2862439"/>
                  <a:pt x="297624" y="2862439"/>
                </a:cubicBezTo>
                <a:lnTo>
                  <a:pt x="307073" y="2881119"/>
                </a:lnTo>
                <a:cubicBezTo>
                  <a:pt x="307073" y="2893574"/>
                  <a:pt x="300775" y="2899800"/>
                  <a:pt x="288176" y="2899800"/>
                </a:cubicBezTo>
                <a:cubicBezTo>
                  <a:pt x="268231" y="2871061"/>
                  <a:pt x="258255" y="2846633"/>
                  <a:pt x="258255" y="2826514"/>
                </a:cubicBezTo>
                <a:cubicBezTo>
                  <a:pt x="271905" y="2826514"/>
                  <a:pt x="278727" y="2820289"/>
                  <a:pt x="278727" y="2807834"/>
                </a:cubicBezTo>
                <a:cubicBezTo>
                  <a:pt x="271379" y="2796339"/>
                  <a:pt x="267704" y="2787717"/>
                  <a:pt x="267704" y="2781970"/>
                </a:cubicBezTo>
                <a:cubicBezTo>
                  <a:pt x="289752" y="2703415"/>
                  <a:pt x="306549" y="2664137"/>
                  <a:pt x="318096" y="2664137"/>
                </a:cubicBezTo>
                <a:close/>
                <a:moveTo>
                  <a:pt x="1220417" y="2654079"/>
                </a:moveTo>
                <a:lnTo>
                  <a:pt x="1231439" y="2654079"/>
                </a:lnTo>
                <a:lnTo>
                  <a:pt x="1231439" y="2664137"/>
                </a:lnTo>
                <a:cubicBezTo>
                  <a:pt x="1231439" y="2675634"/>
                  <a:pt x="1224617" y="2681382"/>
                  <a:pt x="1210968" y="2681382"/>
                </a:cubicBezTo>
                <a:lnTo>
                  <a:pt x="1201519" y="2681382"/>
                </a:lnTo>
                <a:lnTo>
                  <a:pt x="1201519" y="2672760"/>
                </a:lnTo>
                <a:cubicBezTo>
                  <a:pt x="1203620" y="2660307"/>
                  <a:pt x="1209918" y="2654079"/>
                  <a:pt x="1220417" y="2654079"/>
                </a:cubicBezTo>
                <a:close/>
                <a:moveTo>
                  <a:pt x="5023394" y="2636835"/>
                </a:moveTo>
                <a:cubicBezTo>
                  <a:pt x="5010795" y="2642582"/>
                  <a:pt x="5000822" y="2645457"/>
                  <a:pt x="4993474" y="2645457"/>
                </a:cubicBezTo>
                <a:lnTo>
                  <a:pt x="4993474" y="2654079"/>
                </a:lnTo>
                <a:cubicBezTo>
                  <a:pt x="5039665" y="2660785"/>
                  <a:pt x="5069585" y="2667012"/>
                  <a:pt x="5083234" y="2672760"/>
                </a:cubicBezTo>
                <a:lnTo>
                  <a:pt x="5083234" y="2654079"/>
                </a:lnTo>
                <a:lnTo>
                  <a:pt x="5073785" y="2636835"/>
                </a:lnTo>
                <a:cubicBezTo>
                  <a:pt x="5061186" y="2642582"/>
                  <a:pt x="5051214" y="2645457"/>
                  <a:pt x="5043865" y="2645457"/>
                </a:cubicBezTo>
                <a:close/>
                <a:moveTo>
                  <a:pt x="2929000" y="2618154"/>
                </a:moveTo>
                <a:cubicBezTo>
                  <a:pt x="2915354" y="2620071"/>
                  <a:pt x="2908529" y="2626299"/>
                  <a:pt x="2908529" y="2636835"/>
                </a:cubicBezTo>
                <a:cubicBezTo>
                  <a:pt x="2922178" y="2638751"/>
                  <a:pt x="2929000" y="2644499"/>
                  <a:pt x="2929000" y="2654079"/>
                </a:cubicBezTo>
                <a:cubicBezTo>
                  <a:pt x="2915354" y="2655996"/>
                  <a:pt x="2908529" y="2662221"/>
                  <a:pt x="2908529" y="2672760"/>
                </a:cubicBezTo>
                <a:lnTo>
                  <a:pt x="2949472" y="2672760"/>
                </a:lnTo>
                <a:lnTo>
                  <a:pt x="2958920" y="2636835"/>
                </a:lnTo>
                <a:close/>
                <a:moveTo>
                  <a:pt x="4160442" y="2573608"/>
                </a:moveTo>
                <a:lnTo>
                  <a:pt x="4160442" y="2590852"/>
                </a:lnTo>
                <a:lnTo>
                  <a:pt x="4199808" y="2590852"/>
                </a:lnTo>
                <a:cubicBezTo>
                  <a:pt x="4199808" y="2579357"/>
                  <a:pt x="4192986" y="2573608"/>
                  <a:pt x="4179337" y="2573608"/>
                </a:cubicBezTo>
                <a:close/>
                <a:moveTo>
                  <a:pt x="3505353" y="2563549"/>
                </a:moveTo>
                <a:lnTo>
                  <a:pt x="3535273" y="2563549"/>
                </a:lnTo>
                <a:lnTo>
                  <a:pt x="3535273" y="2573608"/>
                </a:lnTo>
                <a:cubicBezTo>
                  <a:pt x="3535273" y="2582230"/>
                  <a:pt x="3521624" y="2594205"/>
                  <a:pt x="3494328" y="2609532"/>
                </a:cubicBezTo>
                <a:lnTo>
                  <a:pt x="3475433" y="2609532"/>
                </a:lnTo>
                <a:lnTo>
                  <a:pt x="3475433" y="2599474"/>
                </a:lnTo>
                <a:cubicBezTo>
                  <a:pt x="3484882" y="2575524"/>
                  <a:pt x="3494855" y="2563549"/>
                  <a:pt x="3505353" y="2563549"/>
                </a:cubicBezTo>
                <a:close/>
                <a:moveTo>
                  <a:pt x="348016" y="2464400"/>
                </a:moveTo>
                <a:lnTo>
                  <a:pt x="336993" y="2508944"/>
                </a:lnTo>
                <a:lnTo>
                  <a:pt x="357464" y="2536247"/>
                </a:lnTo>
                <a:cubicBezTo>
                  <a:pt x="351166" y="2548702"/>
                  <a:pt x="348016" y="2557802"/>
                  <a:pt x="348016" y="2563549"/>
                </a:cubicBezTo>
                <a:cubicBezTo>
                  <a:pt x="360615" y="2565466"/>
                  <a:pt x="366913" y="2571694"/>
                  <a:pt x="366913" y="2582230"/>
                </a:cubicBezTo>
                <a:cubicBezTo>
                  <a:pt x="366913" y="2590852"/>
                  <a:pt x="346966" y="2609054"/>
                  <a:pt x="307073" y="2636835"/>
                </a:cubicBezTo>
                <a:lnTo>
                  <a:pt x="278727" y="2590852"/>
                </a:lnTo>
                <a:lnTo>
                  <a:pt x="297624" y="2590852"/>
                </a:lnTo>
                <a:lnTo>
                  <a:pt x="297624" y="2554927"/>
                </a:lnTo>
                <a:lnTo>
                  <a:pt x="278727" y="2527625"/>
                </a:lnTo>
                <a:lnTo>
                  <a:pt x="278727" y="2519005"/>
                </a:lnTo>
                <a:close/>
                <a:moveTo>
                  <a:pt x="2691216" y="2409795"/>
                </a:moveTo>
                <a:cubicBezTo>
                  <a:pt x="2681768" y="2409795"/>
                  <a:pt x="2658148" y="2442845"/>
                  <a:pt x="2620354" y="2508944"/>
                </a:cubicBezTo>
                <a:cubicBezTo>
                  <a:pt x="2627702" y="2521400"/>
                  <a:pt x="2631376" y="2530500"/>
                  <a:pt x="2631376" y="2536247"/>
                </a:cubicBezTo>
                <a:cubicBezTo>
                  <a:pt x="2618780" y="2542952"/>
                  <a:pt x="2608805" y="2546308"/>
                  <a:pt x="2601456" y="2546308"/>
                </a:cubicBezTo>
                <a:lnTo>
                  <a:pt x="2610905" y="2563549"/>
                </a:lnTo>
                <a:cubicBezTo>
                  <a:pt x="2610905" y="2595163"/>
                  <a:pt x="2600932" y="2613365"/>
                  <a:pt x="2580985" y="2618154"/>
                </a:cubicBezTo>
                <a:lnTo>
                  <a:pt x="2592007" y="2636835"/>
                </a:lnTo>
                <a:lnTo>
                  <a:pt x="2592007" y="2645457"/>
                </a:lnTo>
                <a:lnTo>
                  <a:pt x="2562090" y="2645457"/>
                </a:lnTo>
                <a:lnTo>
                  <a:pt x="2571536" y="2664137"/>
                </a:lnTo>
                <a:cubicBezTo>
                  <a:pt x="2571536" y="2675634"/>
                  <a:pt x="2561564" y="2681382"/>
                  <a:pt x="2541616" y="2681382"/>
                </a:cubicBezTo>
                <a:lnTo>
                  <a:pt x="2562090" y="2708684"/>
                </a:lnTo>
                <a:lnTo>
                  <a:pt x="2562090" y="2735987"/>
                </a:lnTo>
                <a:lnTo>
                  <a:pt x="2551065" y="2754667"/>
                </a:lnTo>
                <a:cubicBezTo>
                  <a:pt x="2564714" y="2756584"/>
                  <a:pt x="2571536" y="2762331"/>
                  <a:pt x="2571536" y="2771911"/>
                </a:cubicBezTo>
                <a:lnTo>
                  <a:pt x="2562090" y="2817894"/>
                </a:lnTo>
                <a:lnTo>
                  <a:pt x="2592007" y="2835136"/>
                </a:lnTo>
                <a:lnTo>
                  <a:pt x="2601456" y="2835136"/>
                </a:lnTo>
                <a:cubicBezTo>
                  <a:pt x="2601456" y="2815019"/>
                  <a:pt x="2614579" y="2779095"/>
                  <a:pt x="2640825" y="2727365"/>
                </a:cubicBezTo>
                <a:lnTo>
                  <a:pt x="2631376" y="2691440"/>
                </a:lnTo>
                <a:lnTo>
                  <a:pt x="2661296" y="2636835"/>
                </a:lnTo>
                <a:cubicBezTo>
                  <a:pt x="2653948" y="2624382"/>
                  <a:pt x="2650274" y="2615282"/>
                  <a:pt x="2650274" y="2609532"/>
                </a:cubicBezTo>
                <a:cubicBezTo>
                  <a:pt x="2658672" y="2609532"/>
                  <a:pt x="2675469" y="2588457"/>
                  <a:pt x="2700665" y="2546308"/>
                </a:cubicBezTo>
                <a:lnTo>
                  <a:pt x="2691216" y="2508944"/>
                </a:lnTo>
                <a:cubicBezTo>
                  <a:pt x="2703815" y="2484997"/>
                  <a:pt x="2710114" y="2463920"/>
                  <a:pt x="2710114" y="2445720"/>
                </a:cubicBezTo>
                <a:cubicBezTo>
                  <a:pt x="2703815" y="2435181"/>
                  <a:pt x="2700665" y="2423206"/>
                  <a:pt x="2700665" y="2409795"/>
                </a:cubicBezTo>
                <a:close/>
                <a:moveTo>
                  <a:pt x="5272201" y="2401173"/>
                </a:moveTo>
                <a:lnTo>
                  <a:pt x="5321018" y="2409795"/>
                </a:lnTo>
                <a:lnTo>
                  <a:pt x="5321018" y="2428475"/>
                </a:lnTo>
                <a:cubicBezTo>
                  <a:pt x="5321018" y="2439970"/>
                  <a:pt x="5314720" y="2445720"/>
                  <a:pt x="5302121" y="2445720"/>
                </a:cubicBezTo>
                <a:lnTo>
                  <a:pt x="5272201" y="2445720"/>
                </a:lnTo>
                <a:cubicBezTo>
                  <a:pt x="5262752" y="2445720"/>
                  <a:pt x="5252779" y="2436617"/>
                  <a:pt x="5242281" y="2418417"/>
                </a:cubicBezTo>
                <a:close/>
                <a:moveTo>
                  <a:pt x="3475433" y="2373870"/>
                </a:moveTo>
                <a:cubicBezTo>
                  <a:pt x="3444987" y="2392073"/>
                  <a:pt x="3425042" y="2401173"/>
                  <a:pt x="3415593" y="2401173"/>
                </a:cubicBezTo>
                <a:lnTo>
                  <a:pt x="3415593" y="2428475"/>
                </a:lnTo>
                <a:cubicBezTo>
                  <a:pt x="3455486" y="2412189"/>
                  <a:pt x="3475433" y="2399737"/>
                  <a:pt x="3475433" y="2391114"/>
                </a:cubicBezTo>
                <a:close/>
                <a:moveTo>
                  <a:pt x="3722666" y="2355190"/>
                </a:moveTo>
                <a:cubicBezTo>
                  <a:pt x="3722666" y="2369559"/>
                  <a:pt x="3660202" y="2429912"/>
                  <a:pt x="3535273" y="2536247"/>
                </a:cubicBezTo>
                <a:cubicBezTo>
                  <a:pt x="3535273" y="2514214"/>
                  <a:pt x="3554695" y="2478289"/>
                  <a:pt x="3593537" y="2428475"/>
                </a:cubicBezTo>
                <a:lnTo>
                  <a:pt x="3593537" y="2401173"/>
                </a:lnTo>
                <a:lnTo>
                  <a:pt x="3574642" y="2401173"/>
                </a:lnTo>
                <a:lnTo>
                  <a:pt x="3584088" y="2418417"/>
                </a:lnTo>
                <a:cubicBezTo>
                  <a:pt x="3577790" y="2418417"/>
                  <a:pt x="3574642" y="2421770"/>
                  <a:pt x="3574642" y="2428475"/>
                </a:cubicBezTo>
                <a:lnTo>
                  <a:pt x="3554168" y="2418417"/>
                </a:lnTo>
                <a:lnTo>
                  <a:pt x="3544720" y="2418417"/>
                </a:lnTo>
                <a:cubicBezTo>
                  <a:pt x="3491180" y="2455778"/>
                  <a:pt x="3464411" y="2483080"/>
                  <a:pt x="3464411" y="2500325"/>
                </a:cubicBezTo>
                <a:lnTo>
                  <a:pt x="3454962" y="2500325"/>
                </a:lnTo>
                <a:lnTo>
                  <a:pt x="3434491" y="2491702"/>
                </a:lnTo>
                <a:cubicBezTo>
                  <a:pt x="3434491" y="2515652"/>
                  <a:pt x="3421368" y="2527625"/>
                  <a:pt x="3395122" y="2527625"/>
                </a:cubicBezTo>
                <a:lnTo>
                  <a:pt x="3395122" y="2546308"/>
                </a:lnTo>
                <a:lnTo>
                  <a:pt x="3415593" y="2546308"/>
                </a:lnTo>
                <a:lnTo>
                  <a:pt x="3415593" y="2573608"/>
                </a:lnTo>
                <a:cubicBezTo>
                  <a:pt x="3415593" y="2585105"/>
                  <a:pt x="3408769" y="2590852"/>
                  <a:pt x="3395122" y="2590852"/>
                </a:cubicBezTo>
                <a:lnTo>
                  <a:pt x="3376224" y="2582230"/>
                </a:lnTo>
                <a:cubicBezTo>
                  <a:pt x="3376224" y="2591810"/>
                  <a:pt x="3369402" y="2603785"/>
                  <a:pt x="3355753" y="2618154"/>
                </a:cubicBezTo>
                <a:cubicBezTo>
                  <a:pt x="3369402" y="2620071"/>
                  <a:pt x="3376224" y="2626299"/>
                  <a:pt x="3376224" y="2636835"/>
                </a:cubicBezTo>
                <a:cubicBezTo>
                  <a:pt x="3262845" y="2708684"/>
                  <a:pt x="3206153" y="2778137"/>
                  <a:pt x="3206153" y="2845197"/>
                </a:cubicBezTo>
                <a:cubicBezTo>
                  <a:pt x="3179907" y="2853817"/>
                  <a:pt x="3166787" y="2862919"/>
                  <a:pt x="3166787" y="2872497"/>
                </a:cubicBezTo>
                <a:lnTo>
                  <a:pt x="3166787" y="2881119"/>
                </a:lnTo>
                <a:cubicBezTo>
                  <a:pt x="3174135" y="2881119"/>
                  <a:pt x="3184108" y="2883994"/>
                  <a:pt x="3196704" y="2889741"/>
                </a:cubicBezTo>
                <a:cubicBezTo>
                  <a:pt x="3375174" y="2869625"/>
                  <a:pt x="3464411" y="2830347"/>
                  <a:pt x="3464411" y="2771911"/>
                </a:cubicBezTo>
                <a:cubicBezTo>
                  <a:pt x="3592487" y="2650246"/>
                  <a:pt x="3668600" y="2565944"/>
                  <a:pt x="3692746" y="2519005"/>
                </a:cubicBezTo>
                <a:lnTo>
                  <a:pt x="3683297" y="2500325"/>
                </a:lnTo>
                <a:cubicBezTo>
                  <a:pt x="3712694" y="2481164"/>
                  <a:pt x="3732639" y="2462961"/>
                  <a:pt x="3743137" y="2445720"/>
                </a:cubicBezTo>
                <a:cubicBezTo>
                  <a:pt x="3729488" y="2426559"/>
                  <a:pt x="3722666" y="2408359"/>
                  <a:pt x="3722666" y="2391114"/>
                </a:cubicBezTo>
                <a:cubicBezTo>
                  <a:pt x="3736313" y="2391114"/>
                  <a:pt x="3743137" y="2385367"/>
                  <a:pt x="3743137" y="2373870"/>
                </a:cubicBezTo>
                <a:cubicBezTo>
                  <a:pt x="3743137" y="2361417"/>
                  <a:pt x="3736313" y="2355190"/>
                  <a:pt x="3722666" y="2355190"/>
                </a:cubicBezTo>
                <a:close/>
                <a:moveTo>
                  <a:pt x="1648744" y="2355190"/>
                </a:moveTo>
                <a:cubicBezTo>
                  <a:pt x="1595204" y="2361895"/>
                  <a:pt x="1568432" y="2370995"/>
                  <a:pt x="1568432" y="2382492"/>
                </a:cubicBezTo>
                <a:lnTo>
                  <a:pt x="1568432" y="2391114"/>
                </a:lnTo>
                <a:lnTo>
                  <a:pt x="1577881" y="2391114"/>
                </a:lnTo>
                <a:cubicBezTo>
                  <a:pt x="1625125" y="2383451"/>
                  <a:pt x="1648744" y="2371476"/>
                  <a:pt x="1648744" y="2355190"/>
                </a:cubicBezTo>
                <a:close/>
                <a:moveTo>
                  <a:pt x="3385673" y="2337946"/>
                </a:moveTo>
                <a:lnTo>
                  <a:pt x="3295913" y="2409795"/>
                </a:lnTo>
                <a:cubicBezTo>
                  <a:pt x="3219276" y="2488350"/>
                  <a:pt x="3159962" y="2569777"/>
                  <a:pt x="3117969" y="2654079"/>
                </a:cubicBezTo>
                <a:cubicBezTo>
                  <a:pt x="3108521" y="2654079"/>
                  <a:pt x="3098548" y="2663179"/>
                  <a:pt x="3088049" y="2681382"/>
                </a:cubicBezTo>
                <a:lnTo>
                  <a:pt x="3088049" y="2691440"/>
                </a:lnTo>
                <a:lnTo>
                  <a:pt x="3106947" y="2691440"/>
                </a:lnTo>
                <a:lnTo>
                  <a:pt x="3106947" y="2708684"/>
                </a:lnTo>
                <a:cubicBezTo>
                  <a:pt x="3054455" y="2734548"/>
                  <a:pt x="3028209" y="2761851"/>
                  <a:pt x="3028209" y="2790592"/>
                </a:cubicBezTo>
                <a:lnTo>
                  <a:pt x="3007738" y="2790592"/>
                </a:lnTo>
                <a:lnTo>
                  <a:pt x="3007738" y="2799214"/>
                </a:lnTo>
                <a:cubicBezTo>
                  <a:pt x="3032934" y="2799214"/>
                  <a:pt x="3052881" y="2805439"/>
                  <a:pt x="3067578" y="2817894"/>
                </a:cubicBezTo>
                <a:lnTo>
                  <a:pt x="3077027" y="2817894"/>
                </a:lnTo>
                <a:cubicBezTo>
                  <a:pt x="3077027" y="2793945"/>
                  <a:pt x="3090673" y="2775742"/>
                  <a:pt x="3117969" y="2763289"/>
                </a:cubicBezTo>
                <a:lnTo>
                  <a:pt x="3127418" y="2763289"/>
                </a:lnTo>
                <a:lnTo>
                  <a:pt x="3136867" y="2799214"/>
                </a:lnTo>
                <a:cubicBezTo>
                  <a:pt x="3104320" y="2839447"/>
                  <a:pt x="3088049" y="2866750"/>
                  <a:pt x="3088049" y="2881119"/>
                </a:cubicBezTo>
                <a:lnTo>
                  <a:pt x="3117969" y="2899800"/>
                </a:lnTo>
                <a:cubicBezTo>
                  <a:pt x="3117969" y="2871061"/>
                  <a:pt x="3141065" y="2834658"/>
                  <a:pt x="3187258" y="2790592"/>
                </a:cubicBezTo>
                <a:cubicBezTo>
                  <a:pt x="3187258" y="2765684"/>
                  <a:pt x="3197230" y="2741256"/>
                  <a:pt x="3217175" y="2717306"/>
                </a:cubicBezTo>
                <a:cubicBezTo>
                  <a:pt x="3209827" y="2705809"/>
                  <a:pt x="3206153" y="2697187"/>
                  <a:pt x="3206153" y="2691440"/>
                </a:cubicBezTo>
                <a:cubicBezTo>
                  <a:pt x="3200905" y="2691440"/>
                  <a:pt x="3181484" y="2709162"/>
                  <a:pt x="3147889" y="2744609"/>
                </a:cubicBezTo>
                <a:lnTo>
                  <a:pt x="3136867" y="2744609"/>
                </a:lnTo>
                <a:cubicBezTo>
                  <a:pt x="3136867" y="2710120"/>
                  <a:pt x="3173609" y="2649768"/>
                  <a:pt x="3247095" y="2563549"/>
                </a:cubicBezTo>
                <a:lnTo>
                  <a:pt x="3256544" y="2582230"/>
                </a:lnTo>
                <a:lnTo>
                  <a:pt x="3217175" y="2645457"/>
                </a:lnTo>
                <a:lnTo>
                  <a:pt x="3226624" y="2664137"/>
                </a:lnTo>
                <a:cubicBezTo>
                  <a:pt x="3220326" y="2674676"/>
                  <a:pt x="3217175" y="2686651"/>
                  <a:pt x="3217175" y="2700062"/>
                </a:cubicBezTo>
                <a:lnTo>
                  <a:pt x="3236073" y="2700062"/>
                </a:lnTo>
                <a:cubicBezTo>
                  <a:pt x="3236073" y="2686651"/>
                  <a:pt x="3249720" y="2665574"/>
                  <a:pt x="3277016" y="2636835"/>
                </a:cubicBezTo>
                <a:cubicBezTo>
                  <a:pt x="3277016" y="2618635"/>
                  <a:pt x="3283316" y="2609532"/>
                  <a:pt x="3295913" y="2609532"/>
                </a:cubicBezTo>
                <a:lnTo>
                  <a:pt x="3316384" y="2618154"/>
                </a:lnTo>
                <a:lnTo>
                  <a:pt x="3306936" y="2599474"/>
                </a:lnTo>
                <a:lnTo>
                  <a:pt x="3415593" y="2464400"/>
                </a:lnTo>
                <a:lnTo>
                  <a:pt x="3425042" y="2445720"/>
                </a:lnTo>
                <a:lnTo>
                  <a:pt x="3406145" y="2445720"/>
                </a:lnTo>
                <a:lnTo>
                  <a:pt x="3355753" y="2473022"/>
                </a:lnTo>
                <a:lnTo>
                  <a:pt x="3335282" y="2473022"/>
                </a:lnTo>
                <a:cubicBezTo>
                  <a:pt x="3322683" y="2473022"/>
                  <a:pt x="3316384" y="2467272"/>
                  <a:pt x="3316384" y="2455778"/>
                </a:cubicBezTo>
                <a:cubicBezTo>
                  <a:pt x="3318485" y="2443323"/>
                  <a:pt x="3324783" y="2437097"/>
                  <a:pt x="3335282" y="2437097"/>
                </a:cubicBezTo>
                <a:lnTo>
                  <a:pt x="3325833" y="2418417"/>
                </a:lnTo>
                <a:lnTo>
                  <a:pt x="3325833" y="2401173"/>
                </a:lnTo>
                <a:lnTo>
                  <a:pt x="3346304" y="2409795"/>
                </a:lnTo>
                <a:cubicBezTo>
                  <a:pt x="3352603" y="2380098"/>
                  <a:pt x="3365726" y="2365248"/>
                  <a:pt x="3385673" y="2365248"/>
                </a:cubicBezTo>
                <a:close/>
                <a:moveTo>
                  <a:pt x="1280257" y="2283341"/>
                </a:moveTo>
                <a:cubicBezTo>
                  <a:pt x="1280257" y="2288132"/>
                  <a:pt x="1303352" y="2300107"/>
                  <a:pt x="1349546" y="2319265"/>
                </a:cubicBezTo>
                <a:lnTo>
                  <a:pt x="1370017" y="2310643"/>
                </a:lnTo>
                <a:lnTo>
                  <a:pt x="1399937" y="2327887"/>
                </a:lnTo>
                <a:lnTo>
                  <a:pt x="1390488" y="2346568"/>
                </a:lnTo>
                <a:lnTo>
                  <a:pt x="1399937" y="2365248"/>
                </a:lnTo>
                <a:lnTo>
                  <a:pt x="1390488" y="2382492"/>
                </a:lnTo>
                <a:cubicBezTo>
                  <a:pt x="1396787" y="2393031"/>
                  <a:pt x="1399937" y="2405003"/>
                  <a:pt x="1399937" y="2418417"/>
                </a:cubicBezTo>
                <a:lnTo>
                  <a:pt x="1409386" y="2418417"/>
                </a:lnTo>
                <a:lnTo>
                  <a:pt x="1469226" y="2382492"/>
                </a:lnTo>
                <a:cubicBezTo>
                  <a:pt x="1481822" y="2388240"/>
                  <a:pt x="1491795" y="2391114"/>
                  <a:pt x="1499146" y="2391114"/>
                </a:cubicBezTo>
                <a:cubicBezTo>
                  <a:pt x="1499146" y="2397820"/>
                  <a:pt x="1423033" y="2455297"/>
                  <a:pt x="1270808" y="2563549"/>
                </a:cubicBezTo>
                <a:cubicBezTo>
                  <a:pt x="1257161" y="2578877"/>
                  <a:pt x="1250337" y="2594205"/>
                  <a:pt x="1250337" y="2609532"/>
                </a:cubicBezTo>
                <a:lnTo>
                  <a:pt x="1192073" y="2609532"/>
                </a:lnTo>
                <a:cubicBezTo>
                  <a:pt x="1182624" y="2608574"/>
                  <a:pt x="1168975" y="2593246"/>
                  <a:pt x="1151131" y="2563549"/>
                </a:cubicBezTo>
                <a:cubicBezTo>
                  <a:pt x="1153228" y="2552055"/>
                  <a:pt x="1160053" y="2546308"/>
                  <a:pt x="1171602" y="2546308"/>
                </a:cubicBezTo>
                <a:lnTo>
                  <a:pt x="1162153" y="2527625"/>
                </a:lnTo>
                <a:lnTo>
                  <a:pt x="1162153" y="2508944"/>
                </a:lnTo>
                <a:cubicBezTo>
                  <a:pt x="1164251" y="2497450"/>
                  <a:pt x="1170552" y="2491702"/>
                  <a:pt x="1181048" y="2491702"/>
                </a:cubicBezTo>
                <a:lnTo>
                  <a:pt x="1171602" y="2401173"/>
                </a:lnTo>
                <a:cubicBezTo>
                  <a:pt x="1192597" y="2322618"/>
                  <a:pt x="1228815" y="2283341"/>
                  <a:pt x="1280257" y="2283341"/>
                </a:cubicBezTo>
                <a:close/>
                <a:moveTo>
                  <a:pt x="2144786" y="2274718"/>
                </a:moveTo>
                <a:lnTo>
                  <a:pt x="2144786" y="2291963"/>
                </a:lnTo>
                <a:lnTo>
                  <a:pt x="2174706" y="2291963"/>
                </a:lnTo>
                <a:cubicBezTo>
                  <a:pt x="2174706" y="2280468"/>
                  <a:pt x="2167881" y="2274718"/>
                  <a:pt x="2154234" y="2274718"/>
                </a:cubicBezTo>
                <a:close/>
                <a:moveTo>
                  <a:pt x="2492801" y="2247416"/>
                </a:moveTo>
                <a:lnTo>
                  <a:pt x="2492801" y="2256038"/>
                </a:lnTo>
                <a:cubicBezTo>
                  <a:pt x="2485452" y="2298190"/>
                  <a:pt x="2475477" y="2319265"/>
                  <a:pt x="2462881" y="2319265"/>
                </a:cubicBezTo>
                <a:lnTo>
                  <a:pt x="2432961" y="2319265"/>
                </a:lnTo>
                <a:lnTo>
                  <a:pt x="2432961" y="2300585"/>
                </a:lnTo>
                <a:cubicBezTo>
                  <a:pt x="2432961" y="2294837"/>
                  <a:pt x="2452906" y="2277115"/>
                  <a:pt x="2492801" y="2247416"/>
                </a:cubicBezTo>
                <a:close/>
                <a:moveTo>
                  <a:pt x="1866056" y="2228736"/>
                </a:moveTo>
                <a:lnTo>
                  <a:pt x="1886528" y="2228736"/>
                </a:lnTo>
                <a:lnTo>
                  <a:pt x="1886528" y="2256038"/>
                </a:lnTo>
                <a:lnTo>
                  <a:pt x="1866056" y="2256038"/>
                </a:lnTo>
                <a:cubicBezTo>
                  <a:pt x="1853460" y="2256038"/>
                  <a:pt x="1847162" y="2249813"/>
                  <a:pt x="1847162" y="2237358"/>
                </a:cubicBezTo>
                <a:close/>
                <a:moveTo>
                  <a:pt x="2322729" y="2201435"/>
                </a:moveTo>
                <a:cubicBezTo>
                  <a:pt x="2324830" y="2213888"/>
                  <a:pt x="2331652" y="2220116"/>
                  <a:pt x="2343201" y="2220116"/>
                </a:cubicBezTo>
                <a:lnTo>
                  <a:pt x="2352650" y="2220116"/>
                </a:lnTo>
                <a:lnTo>
                  <a:pt x="2352650" y="2201435"/>
                </a:lnTo>
                <a:close/>
                <a:moveTo>
                  <a:pt x="576351" y="2192813"/>
                </a:moveTo>
                <a:cubicBezTo>
                  <a:pt x="566905" y="2192813"/>
                  <a:pt x="556930" y="2201913"/>
                  <a:pt x="546431" y="2220116"/>
                </a:cubicBezTo>
                <a:lnTo>
                  <a:pt x="576351" y="2220116"/>
                </a:lnTo>
                <a:close/>
                <a:moveTo>
                  <a:pt x="3058129" y="2174133"/>
                </a:moveTo>
                <a:cubicBezTo>
                  <a:pt x="3058129" y="2193291"/>
                  <a:pt x="3035034" y="2247896"/>
                  <a:pt x="2988840" y="2337946"/>
                </a:cubicBezTo>
                <a:cubicBezTo>
                  <a:pt x="2988840" y="2347526"/>
                  <a:pt x="2972043" y="2392551"/>
                  <a:pt x="2938449" y="2473022"/>
                </a:cubicBezTo>
                <a:cubicBezTo>
                  <a:pt x="2938449" y="2479728"/>
                  <a:pt x="2942123" y="2483080"/>
                  <a:pt x="2949472" y="2483080"/>
                </a:cubicBezTo>
                <a:cubicBezTo>
                  <a:pt x="2929527" y="2543433"/>
                  <a:pt x="2919552" y="2579357"/>
                  <a:pt x="2919552" y="2590852"/>
                </a:cubicBezTo>
                <a:lnTo>
                  <a:pt x="2949472" y="2609532"/>
                </a:lnTo>
                <a:lnTo>
                  <a:pt x="2958920" y="2609532"/>
                </a:lnTo>
                <a:lnTo>
                  <a:pt x="2958920" y="2599474"/>
                </a:lnTo>
                <a:lnTo>
                  <a:pt x="2949472" y="2582230"/>
                </a:lnTo>
                <a:cubicBezTo>
                  <a:pt x="2953672" y="2556366"/>
                  <a:pt x="2966795" y="2538163"/>
                  <a:pt x="2988840" y="2527625"/>
                </a:cubicBezTo>
                <a:cubicBezTo>
                  <a:pt x="2981492" y="2516130"/>
                  <a:pt x="2977818" y="2507030"/>
                  <a:pt x="2977818" y="2500325"/>
                </a:cubicBezTo>
                <a:cubicBezTo>
                  <a:pt x="3007211" y="2500325"/>
                  <a:pt x="3043956" y="2427995"/>
                  <a:pt x="3088049" y="2283341"/>
                </a:cubicBezTo>
                <a:cubicBezTo>
                  <a:pt x="3094348" y="2283341"/>
                  <a:pt x="3097498" y="2280468"/>
                  <a:pt x="3097498" y="2274718"/>
                </a:cubicBezTo>
                <a:lnTo>
                  <a:pt x="3088049" y="2256038"/>
                </a:lnTo>
                <a:cubicBezTo>
                  <a:pt x="3100646" y="2256038"/>
                  <a:pt x="3106947" y="2249813"/>
                  <a:pt x="3106947" y="2237358"/>
                </a:cubicBezTo>
                <a:lnTo>
                  <a:pt x="3106947" y="2228736"/>
                </a:lnTo>
                <a:cubicBezTo>
                  <a:pt x="3106947" y="2197124"/>
                  <a:pt x="3096972" y="2178922"/>
                  <a:pt x="3077027" y="2174133"/>
                </a:cubicBezTo>
                <a:close/>
                <a:moveTo>
                  <a:pt x="2352650" y="2174133"/>
                </a:moveTo>
                <a:cubicBezTo>
                  <a:pt x="2364199" y="2204788"/>
                  <a:pt x="2380996" y="2220116"/>
                  <a:pt x="2403041" y="2220116"/>
                </a:cubicBezTo>
                <a:lnTo>
                  <a:pt x="2403041" y="2247416"/>
                </a:lnTo>
                <a:cubicBezTo>
                  <a:pt x="2349499" y="2251249"/>
                  <a:pt x="2322729" y="2256996"/>
                  <a:pt x="2322729" y="2264660"/>
                </a:cubicBezTo>
                <a:cubicBezTo>
                  <a:pt x="2330078" y="2276157"/>
                  <a:pt x="2333752" y="2285257"/>
                  <a:pt x="2333752" y="2291963"/>
                </a:cubicBezTo>
                <a:lnTo>
                  <a:pt x="2313281" y="2300585"/>
                </a:lnTo>
                <a:lnTo>
                  <a:pt x="2322729" y="2319265"/>
                </a:lnTo>
                <a:lnTo>
                  <a:pt x="2322729" y="2365248"/>
                </a:lnTo>
                <a:cubicBezTo>
                  <a:pt x="2311180" y="2375787"/>
                  <a:pt x="2301208" y="2411711"/>
                  <a:pt x="2292809" y="2473022"/>
                </a:cubicBezTo>
                <a:cubicBezTo>
                  <a:pt x="2286511" y="2473022"/>
                  <a:pt x="2283361" y="2476375"/>
                  <a:pt x="2283361" y="2483080"/>
                </a:cubicBezTo>
                <a:cubicBezTo>
                  <a:pt x="2292809" y="2483080"/>
                  <a:pt x="2302782" y="2491702"/>
                  <a:pt x="2313281" y="2508944"/>
                </a:cubicBezTo>
                <a:lnTo>
                  <a:pt x="2333752" y="2500325"/>
                </a:lnTo>
                <a:lnTo>
                  <a:pt x="2352650" y="2500325"/>
                </a:lnTo>
                <a:cubicBezTo>
                  <a:pt x="2366296" y="2502239"/>
                  <a:pt x="2373121" y="2508466"/>
                  <a:pt x="2373121" y="2519005"/>
                </a:cubicBezTo>
                <a:lnTo>
                  <a:pt x="2373121" y="2527625"/>
                </a:lnTo>
                <a:lnTo>
                  <a:pt x="2363672" y="2582230"/>
                </a:lnTo>
                <a:lnTo>
                  <a:pt x="2373121" y="2599474"/>
                </a:lnTo>
                <a:cubicBezTo>
                  <a:pt x="2366822" y="2624382"/>
                  <a:pt x="2356847" y="2645937"/>
                  <a:pt x="2343201" y="2664137"/>
                </a:cubicBezTo>
                <a:cubicBezTo>
                  <a:pt x="2343201" y="2677549"/>
                  <a:pt x="2346351" y="2689523"/>
                  <a:pt x="2352650" y="2700062"/>
                </a:cubicBezTo>
                <a:cubicBezTo>
                  <a:pt x="2352650" y="2702937"/>
                  <a:pt x="2339527" y="2745087"/>
                  <a:pt x="2313281" y="2826514"/>
                </a:cubicBezTo>
                <a:cubicBezTo>
                  <a:pt x="2319579" y="2838011"/>
                  <a:pt x="2322729" y="2847111"/>
                  <a:pt x="2322729" y="2853817"/>
                </a:cubicBezTo>
                <a:lnTo>
                  <a:pt x="2303832" y="2862439"/>
                </a:lnTo>
                <a:lnTo>
                  <a:pt x="2292809" y="2862439"/>
                </a:lnTo>
                <a:lnTo>
                  <a:pt x="2283361" y="2771911"/>
                </a:lnTo>
                <a:lnTo>
                  <a:pt x="2283361" y="2708684"/>
                </a:lnTo>
                <a:lnTo>
                  <a:pt x="2292809" y="2691440"/>
                </a:lnTo>
                <a:cubicBezTo>
                  <a:pt x="2278112" y="2691440"/>
                  <a:pt x="2268140" y="2669885"/>
                  <a:pt x="2262889" y="2626777"/>
                </a:cubicBezTo>
                <a:cubicBezTo>
                  <a:pt x="2270238" y="2626777"/>
                  <a:pt x="2273912" y="2623902"/>
                  <a:pt x="2273912" y="2618154"/>
                </a:cubicBezTo>
                <a:lnTo>
                  <a:pt x="2253441" y="2618154"/>
                </a:lnTo>
                <a:cubicBezTo>
                  <a:pt x="2243992" y="2618154"/>
                  <a:pt x="2230869" y="2642582"/>
                  <a:pt x="2214072" y="2691440"/>
                </a:cubicBezTo>
                <a:cubicBezTo>
                  <a:pt x="2220373" y="2701979"/>
                  <a:pt x="2223521" y="2713953"/>
                  <a:pt x="2223521" y="2727365"/>
                </a:cubicBezTo>
                <a:cubicBezTo>
                  <a:pt x="2223521" y="2738859"/>
                  <a:pt x="2217222" y="2744609"/>
                  <a:pt x="2204626" y="2744609"/>
                </a:cubicBezTo>
                <a:lnTo>
                  <a:pt x="2223521" y="2799214"/>
                </a:lnTo>
                <a:lnTo>
                  <a:pt x="2214072" y="2853817"/>
                </a:lnTo>
                <a:lnTo>
                  <a:pt x="2214072" y="2872497"/>
                </a:lnTo>
                <a:lnTo>
                  <a:pt x="2163680" y="2862439"/>
                </a:lnTo>
                <a:cubicBezTo>
                  <a:pt x="2163680" y="2880641"/>
                  <a:pt x="2157382" y="2889741"/>
                  <a:pt x="2144786" y="2889741"/>
                </a:cubicBezTo>
                <a:lnTo>
                  <a:pt x="2124314" y="2889741"/>
                </a:lnTo>
                <a:lnTo>
                  <a:pt x="2114866" y="2845197"/>
                </a:lnTo>
                <a:lnTo>
                  <a:pt x="2114866" y="2835136"/>
                </a:lnTo>
                <a:lnTo>
                  <a:pt x="2124314" y="2817894"/>
                </a:lnTo>
                <a:lnTo>
                  <a:pt x="2105417" y="2817894"/>
                </a:lnTo>
                <a:cubicBezTo>
                  <a:pt x="2105417" y="2811186"/>
                  <a:pt x="2108567" y="2807834"/>
                  <a:pt x="2114866" y="2807834"/>
                </a:cubicBezTo>
                <a:lnTo>
                  <a:pt x="2105417" y="2763289"/>
                </a:lnTo>
                <a:lnTo>
                  <a:pt x="2114866" y="2744609"/>
                </a:lnTo>
                <a:cubicBezTo>
                  <a:pt x="2101216" y="2744609"/>
                  <a:pt x="2094394" y="2738859"/>
                  <a:pt x="2094394" y="2727365"/>
                </a:cubicBezTo>
                <a:lnTo>
                  <a:pt x="2105417" y="2708684"/>
                </a:lnTo>
                <a:cubicBezTo>
                  <a:pt x="2098068" y="2697187"/>
                  <a:pt x="2094394" y="2688087"/>
                  <a:pt x="2094394" y="2681382"/>
                </a:cubicBezTo>
                <a:lnTo>
                  <a:pt x="2075497" y="2691440"/>
                </a:lnTo>
                <a:lnTo>
                  <a:pt x="2064474" y="2691440"/>
                </a:lnTo>
                <a:cubicBezTo>
                  <a:pt x="2064474" y="2672282"/>
                  <a:pt x="2101216" y="2650726"/>
                  <a:pt x="2174706" y="2626777"/>
                </a:cubicBezTo>
                <a:lnTo>
                  <a:pt x="2174706" y="2609532"/>
                </a:lnTo>
                <a:lnTo>
                  <a:pt x="2154234" y="2609532"/>
                </a:lnTo>
                <a:lnTo>
                  <a:pt x="2154234" y="2599474"/>
                </a:lnTo>
                <a:cubicBezTo>
                  <a:pt x="2154234" y="2593727"/>
                  <a:pt x="2157382" y="2590852"/>
                  <a:pt x="2163680" y="2590852"/>
                </a:cubicBezTo>
                <a:lnTo>
                  <a:pt x="2154234" y="2573608"/>
                </a:lnTo>
                <a:lnTo>
                  <a:pt x="2154234" y="2536247"/>
                </a:lnTo>
                <a:lnTo>
                  <a:pt x="2204626" y="2491702"/>
                </a:lnTo>
                <a:lnTo>
                  <a:pt x="2193601" y="2473022"/>
                </a:lnTo>
                <a:lnTo>
                  <a:pt x="2214072" y="2445720"/>
                </a:lnTo>
                <a:lnTo>
                  <a:pt x="2174706" y="2409795"/>
                </a:lnTo>
                <a:cubicBezTo>
                  <a:pt x="2197801" y="2373392"/>
                  <a:pt x="2224047" y="2355190"/>
                  <a:pt x="2253441" y="2355190"/>
                </a:cubicBezTo>
                <a:lnTo>
                  <a:pt x="2253441" y="2319265"/>
                </a:lnTo>
                <a:lnTo>
                  <a:pt x="2243992" y="2319265"/>
                </a:lnTo>
                <a:cubicBezTo>
                  <a:pt x="2206200" y="2337468"/>
                  <a:pt x="2179430" y="2346568"/>
                  <a:pt x="2163680" y="2346568"/>
                </a:cubicBezTo>
                <a:cubicBezTo>
                  <a:pt x="2163680" y="2337946"/>
                  <a:pt x="2147409" y="2325971"/>
                  <a:pt x="2114866" y="2310643"/>
                </a:cubicBezTo>
                <a:lnTo>
                  <a:pt x="2105417" y="2310643"/>
                </a:lnTo>
                <a:cubicBezTo>
                  <a:pt x="1985737" y="2364290"/>
                  <a:pt x="1915924" y="2391114"/>
                  <a:pt x="1895976" y="2391114"/>
                </a:cubicBezTo>
                <a:cubicBezTo>
                  <a:pt x="1851886" y="2424642"/>
                  <a:pt x="1779447" y="2451945"/>
                  <a:pt x="1678664" y="2473022"/>
                </a:cubicBezTo>
                <a:cubicBezTo>
                  <a:pt x="1655568" y="2473022"/>
                  <a:pt x="1638771" y="2488350"/>
                  <a:pt x="1628272" y="2519005"/>
                </a:cubicBezTo>
                <a:lnTo>
                  <a:pt x="1667641" y="2519005"/>
                </a:lnTo>
                <a:cubicBezTo>
                  <a:pt x="1893352" y="2440450"/>
                  <a:pt x="2009358" y="2401173"/>
                  <a:pt x="2015657" y="2401173"/>
                </a:cubicBezTo>
                <a:lnTo>
                  <a:pt x="2034554" y="2401173"/>
                </a:lnTo>
                <a:cubicBezTo>
                  <a:pt x="2072346" y="2401173"/>
                  <a:pt x="2095968" y="2416022"/>
                  <a:pt x="2105417" y="2445720"/>
                </a:cubicBezTo>
                <a:cubicBezTo>
                  <a:pt x="2020381" y="2463920"/>
                  <a:pt x="1947418" y="2491222"/>
                  <a:pt x="1886528" y="2527625"/>
                </a:cubicBezTo>
                <a:cubicBezTo>
                  <a:pt x="1827738" y="2527625"/>
                  <a:pt x="1791519" y="2536727"/>
                  <a:pt x="1777873" y="2554927"/>
                </a:cubicBezTo>
                <a:lnTo>
                  <a:pt x="1777873" y="2546308"/>
                </a:lnTo>
                <a:lnTo>
                  <a:pt x="1736930" y="2563549"/>
                </a:lnTo>
                <a:lnTo>
                  <a:pt x="1718033" y="2554927"/>
                </a:lnTo>
                <a:lnTo>
                  <a:pt x="1697561" y="2563549"/>
                </a:lnTo>
                <a:lnTo>
                  <a:pt x="1678664" y="2554927"/>
                </a:lnTo>
                <a:cubicBezTo>
                  <a:pt x="1629322" y="2573130"/>
                  <a:pt x="1599402" y="2582230"/>
                  <a:pt x="1588904" y="2582230"/>
                </a:cubicBezTo>
                <a:lnTo>
                  <a:pt x="1588904" y="2590852"/>
                </a:lnTo>
                <a:lnTo>
                  <a:pt x="1618824" y="2626777"/>
                </a:lnTo>
                <a:lnTo>
                  <a:pt x="1618824" y="2636835"/>
                </a:lnTo>
                <a:cubicBezTo>
                  <a:pt x="1575781" y="2636835"/>
                  <a:pt x="1495996" y="2667012"/>
                  <a:pt x="1379466" y="2727365"/>
                </a:cubicBezTo>
                <a:lnTo>
                  <a:pt x="1399937" y="2754667"/>
                </a:lnTo>
                <a:cubicBezTo>
                  <a:pt x="1399937" y="2766162"/>
                  <a:pt x="1393112" y="2771911"/>
                  <a:pt x="1379466" y="2771911"/>
                </a:cubicBezTo>
                <a:lnTo>
                  <a:pt x="1360568" y="2771911"/>
                </a:lnTo>
                <a:lnTo>
                  <a:pt x="1360568" y="2754667"/>
                </a:lnTo>
                <a:lnTo>
                  <a:pt x="1379466" y="2754667"/>
                </a:lnTo>
                <a:cubicBezTo>
                  <a:pt x="1379466" y="2742212"/>
                  <a:pt x="1373167" y="2735987"/>
                  <a:pt x="1360568" y="2735987"/>
                </a:cubicBezTo>
                <a:lnTo>
                  <a:pt x="1330648" y="2735987"/>
                </a:lnTo>
                <a:cubicBezTo>
                  <a:pt x="1330648" y="2754187"/>
                  <a:pt x="1323823" y="2763289"/>
                  <a:pt x="1310177" y="2763289"/>
                </a:cubicBezTo>
                <a:cubicBezTo>
                  <a:pt x="1323823" y="2805439"/>
                  <a:pt x="1343771" y="2826514"/>
                  <a:pt x="1370017" y="2826514"/>
                </a:cubicBezTo>
                <a:cubicBezTo>
                  <a:pt x="1375265" y="2826514"/>
                  <a:pt x="1395213" y="2823642"/>
                  <a:pt x="1429857" y="2817894"/>
                </a:cubicBezTo>
                <a:cubicBezTo>
                  <a:pt x="1442454" y="2823642"/>
                  <a:pt x="1452429" y="2826514"/>
                  <a:pt x="1459777" y="2826514"/>
                </a:cubicBezTo>
                <a:cubicBezTo>
                  <a:pt x="1459777" y="2808314"/>
                  <a:pt x="1466075" y="2799214"/>
                  <a:pt x="1478672" y="2799214"/>
                </a:cubicBezTo>
                <a:cubicBezTo>
                  <a:pt x="1495472" y="2811667"/>
                  <a:pt x="1509118" y="2817894"/>
                  <a:pt x="1519617" y="2817894"/>
                </a:cubicBezTo>
                <a:lnTo>
                  <a:pt x="1577881" y="2790592"/>
                </a:lnTo>
                <a:cubicBezTo>
                  <a:pt x="1565284" y="2770473"/>
                  <a:pt x="1558983" y="2752273"/>
                  <a:pt x="1558983" y="2735987"/>
                </a:cubicBezTo>
                <a:lnTo>
                  <a:pt x="1558983" y="2727365"/>
                </a:lnTo>
                <a:cubicBezTo>
                  <a:pt x="1558983" y="2709162"/>
                  <a:pt x="1585229" y="2697187"/>
                  <a:pt x="1637721" y="2691440"/>
                </a:cubicBezTo>
                <a:lnTo>
                  <a:pt x="1658192" y="2700062"/>
                </a:lnTo>
                <a:cubicBezTo>
                  <a:pt x="1682338" y="2687609"/>
                  <a:pt x="1708584" y="2681382"/>
                  <a:pt x="1736930" y="2681382"/>
                </a:cubicBezTo>
                <a:lnTo>
                  <a:pt x="1757401" y="2681382"/>
                </a:lnTo>
                <a:cubicBezTo>
                  <a:pt x="1763700" y="2681382"/>
                  <a:pt x="1766850" y="2684734"/>
                  <a:pt x="1766850" y="2691440"/>
                </a:cubicBezTo>
                <a:cubicBezTo>
                  <a:pt x="1839287" y="2666532"/>
                  <a:pt x="1882330" y="2654079"/>
                  <a:pt x="1895976" y="2654079"/>
                </a:cubicBezTo>
                <a:lnTo>
                  <a:pt x="1907002" y="2672760"/>
                </a:lnTo>
                <a:lnTo>
                  <a:pt x="1907002" y="2691440"/>
                </a:lnTo>
                <a:lnTo>
                  <a:pt x="1895976" y="2691440"/>
                </a:lnTo>
                <a:lnTo>
                  <a:pt x="1877082" y="2681382"/>
                </a:lnTo>
                <a:cubicBezTo>
                  <a:pt x="1877082" y="2688087"/>
                  <a:pt x="1873407" y="2697187"/>
                  <a:pt x="1866056" y="2708684"/>
                </a:cubicBezTo>
                <a:cubicBezTo>
                  <a:pt x="1871307" y="2708684"/>
                  <a:pt x="1904375" y="2729759"/>
                  <a:pt x="1965265" y="2771911"/>
                </a:cubicBezTo>
                <a:lnTo>
                  <a:pt x="1985737" y="2771911"/>
                </a:lnTo>
                <a:cubicBezTo>
                  <a:pt x="1987837" y="2760414"/>
                  <a:pt x="1994662" y="2754667"/>
                  <a:pt x="2006208" y="2754667"/>
                </a:cubicBezTo>
                <a:cubicBezTo>
                  <a:pt x="2006208" y="2763289"/>
                  <a:pt x="2015657" y="2772389"/>
                  <a:pt x="2034554" y="2781970"/>
                </a:cubicBezTo>
                <a:cubicBezTo>
                  <a:pt x="2036654" y="2769514"/>
                  <a:pt x="2043476" y="2763289"/>
                  <a:pt x="2055025" y="2763289"/>
                </a:cubicBezTo>
                <a:lnTo>
                  <a:pt x="2075497" y="2790592"/>
                </a:lnTo>
                <a:lnTo>
                  <a:pt x="2075497" y="2826514"/>
                </a:lnTo>
                <a:cubicBezTo>
                  <a:pt x="2075497" y="2832264"/>
                  <a:pt x="2071823" y="2835136"/>
                  <a:pt x="2064474" y="2835136"/>
                </a:cubicBezTo>
                <a:cubicBezTo>
                  <a:pt x="2064474" y="2841842"/>
                  <a:pt x="2068148" y="2845197"/>
                  <a:pt x="2075497" y="2845197"/>
                </a:cubicBezTo>
                <a:cubicBezTo>
                  <a:pt x="2067098" y="2909380"/>
                  <a:pt x="2060274" y="2948657"/>
                  <a:pt x="2055025" y="2963027"/>
                </a:cubicBezTo>
                <a:cubicBezTo>
                  <a:pt x="2068672" y="2964943"/>
                  <a:pt x="2075497" y="2970691"/>
                  <a:pt x="2075497" y="2980271"/>
                </a:cubicBezTo>
                <a:lnTo>
                  <a:pt x="2075497" y="2990329"/>
                </a:lnTo>
                <a:lnTo>
                  <a:pt x="2064474" y="3007573"/>
                </a:lnTo>
                <a:cubicBezTo>
                  <a:pt x="2078121" y="3009490"/>
                  <a:pt x="2084945" y="3015715"/>
                  <a:pt x="2084945" y="3026254"/>
                </a:cubicBezTo>
                <a:lnTo>
                  <a:pt x="2084945" y="3043498"/>
                </a:lnTo>
                <a:cubicBezTo>
                  <a:pt x="2084945" y="3055951"/>
                  <a:pt x="2074973" y="3062179"/>
                  <a:pt x="2055025" y="3062179"/>
                </a:cubicBezTo>
                <a:lnTo>
                  <a:pt x="2055025" y="3080859"/>
                </a:lnTo>
                <a:lnTo>
                  <a:pt x="2075497" y="3080859"/>
                </a:lnTo>
                <a:lnTo>
                  <a:pt x="2075497" y="3108161"/>
                </a:lnTo>
                <a:lnTo>
                  <a:pt x="2055025" y="3134025"/>
                </a:lnTo>
                <a:lnTo>
                  <a:pt x="2055025" y="3144086"/>
                </a:lnTo>
                <a:lnTo>
                  <a:pt x="2064474" y="3161328"/>
                </a:lnTo>
                <a:lnTo>
                  <a:pt x="2055025" y="3161328"/>
                </a:lnTo>
                <a:cubicBezTo>
                  <a:pt x="2042426" y="3161328"/>
                  <a:pt x="2019331" y="3128278"/>
                  <a:pt x="1985737" y="3062179"/>
                </a:cubicBezTo>
                <a:lnTo>
                  <a:pt x="1955816" y="3062179"/>
                </a:lnTo>
                <a:lnTo>
                  <a:pt x="1965265" y="3043498"/>
                </a:lnTo>
                <a:lnTo>
                  <a:pt x="1965265" y="3026254"/>
                </a:lnTo>
                <a:cubicBezTo>
                  <a:pt x="1932721" y="3026254"/>
                  <a:pt x="1916448" y="3014279"/>
                  <a:pt x="1916448" y="2990329"/>
                </a:cubicBezTo>
                <a:lnTo>
                  <a:pt x="1925896" y="2971649"/>
                </a:lnTo>
                <a:cubicBezTo>
                  <a:pt x="1919598" y="2961110"/>
                  <a:pt x="1916448" y="2949135"/>
                  <a:pt x="1916448" y="2935724"/>
                </a:cubicBezTo>
                <a:lnTo>
                  <a:pt x="1955816" y="2917044"/>
                </a:lnTo>
                <a:lnTo>
                  <a:pt x="1976288" y="2944346"/>
                </a:lnTo>
                <a:cubicBezTo>
                  <a:pt x="2006734" y="2926144"/>
                  <a:pt x="2026155" y="2917044"/>
                  <a:pt x="2034554" y="2917044"/>
                </a:cubicBezTo>
                <a:cubicBezTo>
                  <a:pt x="2034554" y="2905549"/>
                  <a:pt x="2025105" y="2899800"/>
                  <a:pt x="2006208" y="2899800"/>
                </a:cubicBezTo>
                <a:lnTo>
                  <a:pt x="2006208" y="2872497"/>
                </a:lnTo>
                <a:lnTo>
                  <a:pt x="2034554" y="2835136"/>
                </a:lnTo>
                <a:lnTo>
                  <a:pt x="2034554" y="2826514"/>
                </a:lnTo>
                <a:lnTo>
                  <a:pt x="2015657" y="2799214"/>
                </a:lnTo>
                <a:cubicBezTo>
                  <a:pt x="1964215" y="2807834"/>
                  <a:pt x="1918024" y="2823161"/>
                  <a:pt x="1877082" y="2845197"/>
                </a:cubicBezTo>
                <a:cubicBezTo>
                  <a:pt x="1828788" y="2820289"/>
                  <a:pt x="1802018" y="2807834"/>
                  <a:pt x="1796770" y="2807834"/>
                </a:cubicBezTo>
                <a:cubicBezTo>
                  <a:pt x="1704386" y="2852861"/>
                  <a:pt x="1658192" y="2880161"/>
                  <a:pt x="1658192" y="2889741"/>
                </a:cubicBezTo>
                <a:cubicBezTo>
                  <a:pt x="1658192" y="2912733"/>
                  <a:pt x="1625125" y="2928060"/>
                  <a:pt x="1558983" y="2935724"/>
                </a:cubicBezTo>
                <a:lnTo>
                  <a:pt x="1508592" y="2925666"/>
                </a:lnTo>
                <a:cubicBezTo>
                  <a:pt x="1495996" y="2932371"/>
                  <a:pt x="1486023" y="2935724"/>
                  <a:pt x="1478672" y="2935724"/>
                </a:cubicBezTo>
                <a:lnTo>
                  <a:pt x="1439306" y="2935724"/>
                </a:lnTo>
                <a:cubicBezTo>
                  <a:pt x="1428807" y="2972127"/>
                  <a:pt x="1402561" y="2990329"/>
                  <a:pt x="1360568" y="2990329"/>
                </a:cubicBezTo>
                <a:lnTo>
                  <a:pt x="1360568" y="3017632"/>
                </a:lnTo>
                <a:cubicBezTo>
                  <a:pt x="1373167" y="3017632"/>
                  <a:pt x="1379466" y="3020507"/>
                  <a:pt x="1379466" y="3026254"/>
                </a:cubicBezTo>
                <a:lnTo>
                  <a:pt x="1399937" y="3017632"/>
                </a:lnTo>
                <a:lnTo>
                  <a:pt x="1409386" y="3017632"/>
                </a:lnTo>
                <a:cubicBezTo>
                  <a:pt x="1409386" y="3053076"/>
                  <a:pt x="1386288" y="3070801"/>
                  <a:pt x="1340097" y="3070801"/>
                </a:cubicBezTo>
                <a:cubicBezTo>
                  <a:pt x="1340097" y="3052598"/>
                  <a:pt x="1323823" y="3040623"/>
                  <a:pt x="1291279" y="3034876"/>
                </a:cubicBezTo>
                <a:cubicBezTo>
                  <a:pt x="1263986" y="3005179"/>
                  <a:pt x="1250337" y="2977876"/>
                  <a:pt x="1250337" y="2952968"/>
                </a:cubicBezTo>
                <a:lnTo>
                  <a:pt x="1132233" y="2889741"/>
                </a:lnTo>
                <a:cubicBezTo>
                  <a:pt x="1131183" y="2906985"/>
                  <a:pt x="1088140" y="2940516"/>
                  <a:pt x="1003104" y="2990329"/>
                </a:cubicBezTo>
                <a:lnTo>
                  <a:pt x="1003104" y="3026254"/>
                </a:lnTo>
                <a:lnTo>
                  <a:pt x="1042473" y="3026254"/>
                </a:lnTo>
                <a:lnTo>
                  <a:pt x="1102313" y="2971649"/>
                </a:lnTo>
                <a:cubicBezTo>
                  <a:pt x="1114910" y="2973565"/>
                  <a:pt x="1121210" y="2979791"/>
                  <a:pt x="1121210" y="2990329"/>
                </a:cubicBezTo>
                <a:cubicBezTo>
                  <a:pt x="1114910" y="3000868"/>
                  <a:pt x="1111762" y="3012843"/>
                  <a:pt x="1111762" y="3026254"/>
                </a:cubicBezTo>
                <a:cubicBezTo>
                  <a:pt x="1156902" y="3033918"/>
                  <a:pt x="1196797" y="3066968"/>
                  <a:pt x="1231439" y="3125403"/>
                </a:cubicBezTo>
                <a:lnTo>
                  <a:pt x="1280257" y="3125403"/>
                </a:lnTo>
                <a:lnTo>
                  <a:pt x="1310177" y="3108161"/>
                </a:lnTo>
                <a:lnTo>
                  <a:pt x="1321200" y="3108161"/>
                </a:lnTo>
                <a:lnTo>
                  <a:pt x="1321200" y="3116784"/>
                </a:lnTo>
                <a:lnTo>
                  <a:pt x="1310177" y="3134025"/>
                </a:lnTo>
                <a:cubicBezTo>
                  <a:pt x="1332222" y="3157017"/>
                  <a:pt x="1372117" y="3178572"/>
                  <a:pt x="1429857" y="3198689"/>
                </a:cubicBezTo>
                <a:cubicBezTo>
                  <a:pt x="1431957" y="3186236"/>
                  <a:pt x="1438779" y="3180008"/>
                  <a:pt x="1450329" y="3180008"/>
                </a:cubicBezTo>
                <a:cubicBezTo>
                  <a:pt x="1458727" y="3210664"/>
                  <a:pt x="1468176" y="3225991"/>
                  <a:pt x="1478672" y="3225991"/>
                </a:cubicBezTo>
                <a:cubicBezTo>
                  <a:pt x="1492321" y="3219286"/>
                  <a:pt x="1502294" y="3215933"/>
                  <a:pt x="1508592" y="3215933"/>
                </a:cubicBezTo>
                <a:lnTo>
                  <a:pt x="1519617" y="3234613"/>
                </a:lnTo>
                <a:cubicBezTo>
                  <a:pt x="1471324" y="3250899"/>
                  <a:pt x="1401511" y="3262874"/>
                  <a:pt x="1310177" y="3270538"/>
                </a:cubicBezTo>
                <a:lnTo>
                  <a:pt x="1300728" y="3251858"/>
                </a:lnTo>
                <a:cubicBezTo>
                  <a:pt x="1366867" y="3238447"/>
                  <a:pt x="1399937" y="3223597"/>
                  <a:pt x="1399937" y="3207311"/>
                </a:cubicBezTo>
                <a:lnTo>
                  <a:pt x="1399937" y="3198689"/>
                </a:lnTo>
                <a:lnTo>
                  <a:pt x="1349546" y="3207311"/>
                </a:lnTo>
                <a:lnTo>
                  <a:pt x="1181048" y="3152706"/>
                </a:lnTo>
                <a:cubicBezTo>
                  <a:pt x="1143256" y="3152706"/>
                  <a:pt x="1117010" y="3177136"/>
                  <a:pt x="1102313" y="3225991"/>
                </a:cubicBezTo>
                <a:lnTo>
                  <a:pt x="1111762" y="3243236"/>
                </a:lnTo>
                <a:lnTo>
                  <a:pt x="1132233" y="3234613"/>
                </a:lnTo>
                <a:cubicBezTo>
                  <a:pt x="1152178" y="3240361"/>
                  <a:pt x="1162153" y="3246110"/>
                  <a:pt x="1162153" y="3251858"/>
                </a:cubicBezTo>
                <a:lnTo>
                  <a:pt x="1181048" y="3243236"/>
                </a:lnTo>
                <a:cubicBezTo>
                  <a:pt x="1191547" y="3243236"/>
                  <a:pt x="1201519" y="3255210"/>
                  <a:pt x="1210968" y="3279160"/>
                </a:cubicBezTo>
                <a:cubicBezTo>
                  <a:pt x="1198371" y="3299277"/>
                  <a:pt x="1192073" y="3314605"/>
                  <a:pt x="1192073" y="3325143"/>
                </a:cubicBezTo>
                <a:cubicBezTo>
                  <a:pt x="1197321" y="3325143"/>
                  <a:pt x="1206770" y="3334243"/>
                  <a:pt x="1220417" y="3352446"/>
                </a:cubicBezTo>
                <a:lnTo>
                  <a:pt x="1291279" y="3342387"/>
                </a:lnTo>
                <a:cubicBezTo>
                  <a:pt x="1330125" y="3354840"/>
                  <a:pt x="1349546" y="3363940"/>
                  <a:pt x="1349546" y="3369690"/>
                </a:cubicBezTo>
                <a:lnTo>
                  <a:pt x="1459777" y="3352446"/>
                </a:lnTo>
                <a:lnTo>
                  <a:pt x="1469226" y="3369690"/>
                </a:lnTo>
                <a:cubicBezTo>
                  <a:pt x="1436682" y="3369690"/>
                  <a:pt x="1420408" y="3375915"/>
                  <a:pt x="1420408" y="3388370"/>
                </a:cubicBezTo>
                <a:cubicBezTo>
                  <a:pt x="1459251" y="3392201"/>
                  <a:pt x="1478672" y="3401301"/>
                  <a:pt x="1478672" y="3415673"/>
                </a:cubicBezTo>
                <a:lnTo>
                  <a:pt x="1499146" y="3407051"/>
                </a:lnTo>
                <a:lnTo>
                  <a:pt x="1508592" y="3407051"/>
                </a:lnTo>
                <a:lnTo>
                  <a:pt x="1577881" y="3424293"/>
                </a:lnTo>
                <a:lnTo>
                  <a:pt x="1628272" y="3415673"/>
                </a:lnTo>
                <a:lnTo>
                  <a:pt x="1628272" y="3434353"/>
                </a:lnTo>
                <a:lnTo>
                  <a:pt x="1607801" y="3434353"/>
                </a:lnTo>
                <a:lnTo>
                  <a:pt x="1607801" y="3442975"/>
                </a:lnTo>
                <a:lnTo>
                  <a:pt x="1628272" y="3442975"/>
                </a:lnTo>
                <a:cubicBezTo>
                  <a:pt x="1628272" y="3437226"/>
                  <a:pt x="1631423" y="3434353"/>
                  <a:pt x="1637721" y="3434353"/>
                </a:cubicBezTo>
                <a:cubicBezTo>
                  <a:pt x="1637721" y="3451595"/>
                  <a:pt x="1647694" y="3460217"/>
                  <a:pt x="1667641" y="3460217"/>
                </a:cubicBezTo>
                <a:lnTo>
                  <a:pt x="1727481" y="3451595"/>
                </a:lnTo>
                <a:lnTo>
                  <a:pt x="1736930" y="3470278"/>
                </a:lnTo>
                <a:lnTo>
                  <a:pt x="1736930" y="3478898"/>
                </a:lnTo>
                <a:cubicBezTo>
                  <a:pt x="1721183" y="3478898"/>
                  <a:pt x="1674990" y="3485125"/>
                  <a:pt x="1598352" y="3497578"/>
                </a:cubicBezTo>
                <a:lnTo>
                  <a:pt x="1598352" y="3487520"/>
                </a:lnTo>
                <a:cubicBezTo>
                  <a:pt x="1545863" y="3502847"/>
                  <a:pt x="1519617" y="3515303"/>
                  <a:pt x="1519617" y="3524881"/>
                </a:cubicBezTo>
                <a:lnTo>
                  <a:pt x="1529066" y="3524881"/>
                </a:lnTo>
                <a:cubicBezTo>
                  <a:pt x="1564758" y="3518175"/>
                  <a:pt x="1594678" y="3514822"/>
                  <a:pt x="1618824" y="3514822"/>
                </a:cubicBezTo>
                <a:lnTo>
                  <a:pt x="1628272" y="3533503"/>
                </a:lnTo>
                <a:cubicBezTo>
                  <a:pt x="1610425" y="3533503"/>
                  <a:pt x="1597302" y="3551705"/>
                  <a:pt x="1588904" y="3588108"/>
                </a:cubicBezTo>
                <a:lnTo>
                  <a:pt x="1598352" y="3588108"/>
                </a:lnTo>
                <a:cubicBezTo>
                  <a:pt x="1659243" y="3575655"/>
                  <a:pt x="1695461" y="3569427"/>
                  <a:pt x="1707010" y="3569427"/>
                </a:cubicBezTo>
                <a:cubicBezTo>
                  <a:pt x="1714358" y="3580924"/>
                  <a:pt x="1718033" y="3590024"/>
                  <a:pt x="1718033" y="3596730"/>
                </a:cubicBezTo>
                <a:lnTo>
                  <a:pt x="1736930" y="3588108"/>
                </a:lnTo>
                <a:cubicBezTo>
                  <a:pt x="1750577" y="3607269"/>
                  <a:pt x="1757401" y="3622116"/>
                  <a:pt x="1757401" y="3632655"/>
                </a:cubicBezTo>
                <a:cubicBezTo>
                  <a:pt x="1665017" y="3655646"/>
                  <a:pt x="1618824" y="3685821"/>
                  <a:pt x="1618824" y="3723184"/>
                </a:cubicBezTo>
                <a:cubicBezTo>
                  <a:pt x="1651368" y="3725098"/>
                  <a:pt x="1667641" y="3734201"/>
                  <a:pt x="1667641" y="3750484"/>
                </a:cubicBezTo>
                <a:cubicBezTo>
                  <a:pt x="1720133" y="3738990"/>
                  <a:pt x="1760025" y="3733243"/>
                  <a:pt x="1787321" y="3733243"/>
                </a:cubicBezTo>
                <a:lnTo>
                  <a:pt x="1806219" y="3741865"/>
                </a:lnTo>
                <a:cubicBezTo>
                  <a:pt x="1828264" y="3729409"/>
                  <a:pt x="1848212" y="3723184"/>
                  <a:pt x="1866056" y="3723184"/>
                </a:cubicBezTo>
                <a:cubicBezTo>
                  <a:pt x="1871307" y="3723184"/>
                  <a:pt x="1881279" y="3732284"/>
                  <a:pt x="1895976" y="3750484"/>
                </a:cubicBezTo>
                <a:cubicBezTo>
                  <a:pt x="1943220" y="3744737"/>
                  <a:pt x="1969989" y="3741865"/>
                  <a:pt x="1976288" y="3741865"/>
                </a:cubicBezTo>
                <a:cubicBezTo>
                  <a:pt x="2002534" y="3750484"/>
                  <a:pt x="2015657" y="3759587"/>
                  <a:pt x="2015657" y="3769165"/>
                </a:cubicBezTo>
                <a:cubicBezTo>
                  <a:pt x="1982062" y="3787367"/>
                  <a:pt x="1948994" y="3796467"/>
                  <a:pt x="1916448" y="3796467"/>
                </a:cubicBezTo>
                <a:lnTo>
                  <a:pt x="1895976" y="3796467"/>
                </a:lnTo>
                <a:cubicBezTo>
                  <a:pt x="1895976" y="3778267"/>
                  <a:pt x="1866056" y="3769165"/>
                  <a:pt x="1806219" y="3769165"/>
                </a:cubicBezTo>
                <a:cubicBezTo>
                  <a:pt x="1648744" y="3802695"/>
                  <a:pt x="1566335" y="3826645"/>
                  <a:pt x="1558983" y="3841014"/>
                </a:cubicBezTo>
                <a:lnTo>
                  <a:pt x="1558983" y="3851072"/>
                </a:lnTo>
                <a:lnTo>
                  <a:pt x="1637721" y="3851072"/>
                </a:lnTo>
                <a:cubicBezTo>
                  <a:pt x="1661866" y="3832872"/>
                  <a:pt x="1684962" y="3823770"/>
                  <a:pt x="1707010" y="3823770"/>
                </a:cubicBezTo>
                <a:lnTo>
                  <a:pt x="1736930" y="3841014"/>
                </a:lnTo>
                <a:cubicBezTo>
                  <a:pt x="1736930" y="3822812"/>
                  <a:pt x="1743752" y="3813712"/>
                  <a:pt x="1757401" y="3813712"/>
                </a:cubicBezTo>
                <a:lnTo>
                  <a:pt x="1787321" y="3813712"/>
                </a:lnTo>
                <a:lnTo>
                  <a:pt x="1787321" y="3832392"/>
                </a:lnTo>
                <a:cubicBezTo>
                  <a:pt x="1764226" y="3832392"/>
                  <a:pt x="1747429" y="3856342"/>
                  <a:pt x="1736930" y="3904241"/>
                </a:cubicBezTo>
                <a:lnTo>
                  <a:pt x="1727481" y="3904241"/>
                </a:lnTo>
                <a:lnTo>
                  <a:pt x="1707010" y="3895619"/>
                </a:lnTo>
                <a:lnTo>
                  <a:pt x="1678664" y="3941602"/>
                </a:lnTo>
                <a:cubicBezTo>
                  <a:pt x="1684962" y="3953099"/>
                  <a:pt x="1688112" y="3962199"/>
                  <a:pt x="1688112" y="3968905"/>
                </a:cubicBezTo>
                <a:lnTo>
                  <a:pt x="1618824" y="3994771"/>
                </a:lnTo>
                <a:lnTo>
                  <a:pt x="1577881" y="3986149"/>
                </a:lnTo>
                <a:lnTo>
                  <a:pt x="1558983" y="3994771"/>
                </a:lnTo>
                <a:lnTo>
                  <a:pt x="1538512" y="3986149"/>
                </a:lnTo>
                <a:cubicBezTo>
                  <a:pt x="1526966" y="3986149"/>
                  <a:pt x="1470800" y="4013451"/>
                  <a:pt x="1370017" y="4068057"/>
                </a:cubicBezTo>
                <a:cubicBezTo>
                  <a:pt x="1370017" y="4052726"/>
                  <a:pt x="1356894" y="4043626"/>
                  <a:pt x="1330648" y="4040754"/>
                </a:cubicBezTo>
                <a:cubicBezTo>
                  <a:pt x="1318052" y="4046501"/>
                  <a:pt x="1308077" y="4049374"/>
                  <a:pt x="1300728" y="4049374"/>
                </a:cubicBezTo>
                <a:lnTo>
                  <a:pt x="1291279" y="4032132"/>
                </a:lnTo>
                <a:cubicBezTo>
                  <a:pt x="1237740" y="4037879"/>
                  <a:pt x="1210968" y="4046979"/>
                  <a:pt x="1210968" y="4059434"/>
                </a:cubicBezTo>
                <a:lnTo>
                  <a:pt x="1192073" y="4049374"/>
                </a:lnTo>
                <a:lnTo>
                  <a:pt x="1181048" y="4049374"/>
                </a:lnTo>
                <a:cubicBezTo>
                  <a:pt x="1181048" y="4073323"/>
                  <a:pt x="1171075" y="4085298"/>
                  <a:pt x="1151131" y="4085298"/>
                </a:cubicBezTo>
                <a:lnTo>
                  <a:pt x="1141682" y="4085298"/>
                </a:lnTo>
                <a:cubicBezTo>
                  <a:pt x="1135381" y="4085298"/>
                  <a:pt x="1132233" y="4082426"/>
                  <a:pt x="1132233" y="4076676"/>
                </a:cubicBezTo>
                <a:lnTo>
                  <a:pt x="1111762" y="4085298"/>
                </a:lnTo>
                <a:cubicBezTo>
                  <a:pt x="1059270" y="4071887"/>
                  <a:pt x="1033024" y="4063265"/>
                  <a:pt x="1033024" y="4059434"/>
                </a:cubicBezTo>
                <a:cubicBezTo>
                  <a:pt x="1026726" y="4059434"/>
                  <a:pt x="999953" y="4068057"/>
                  <a:pt x="952713" y="4085298"/>
                </a:cubicBezTo>
                <a:lnTo>
                  <a:pt x="892872" y="4076676"/>
                </a:lnTo>
                <a:lnTo>
                  <a:pt x="883424" y="4076676"/>
                </a:lnTo>
                <a:cubicBezTo>
                  <a:pt x="883424" y="4101584"/>
                  <a:pt x="870301" y="4128887"/>
                  <a:pt x="844058" y="4158584"/>
                </a:cubicBezTo>
                <a:cubicBezTo>
                  <a:pt x="828308" y="4206484"/>
                  <a:pt x="815185" y="4230433"/>
                  <a:pt x="804689" y="4230433"/>
                </a:cubicBezTo>
                <a:lnTo>
                  <a:pt x="724377" y="4230433"/>
                </a:lnTo>
                <a:cubicBezTo>
                  <a:pt x="718079" y="4230433"/>
                  <a:pt x="698132" y="4203609"/>
                  <a:pt x="664537" y="4149962"/>
                </a:cubicBezTo>
                <a:lnTo>
                  <a:pt x="664537" y="4122659"/>
                </a:lnTo>
                <a:lnTo>
                  <a:pt x="685009" y="4095357"/>
                </a:lnTo>
                <a:lnTo>
                  <a:pt x="685009" y="4085298"/>
                </a:lnTo>
                <a:cubicBezTo>
                  <a:pt x="669262" y="4066140"/>
                  <a:pt x="656139" y="4042190"/>
                  <a:pt x="645640" y="4013451"/>
                </a:cubicBezTo>
                <a:lnTo>
                  <a:pt x="664537" y="4004829"/>
                </a:lnTo>
                <a:cubicBezTo>
                  <a:pt x="658239" y="3980880"/>
                  <a:pt x="641966" y="3968905"/>
                  <a:pt x="615720" y="3968905"/>
                </a:cubicBezTo>
                <a:cubicBezTo>
                  <a:pt x="597873" y="4007224"/>
                  <a:pt x="581075" y="4028299"/>
                  <a:pt x="565328" y="4032132"/>
                </a:cubicBezTo>
                <a:cubicBezTo>
                  <a:pt x="556930" y="4032132"/>
                  <a:pt x="540659" y="4016804"/>
                  <a:pt x="516513" y="3986149"/>
                </a:cubicBezTo>
                <a:lnTo>
                  <a:pt x="496039" y="3994771"/>
                </a:lnTo>
                <a:lnTo>
                  <a:pt x="486593" y="3994771"/>
                </a:lnTo>
                <a:cubicBezTo>
                  <a:pt x="472944" y="3994771"/>
                  <a:pt x="466122" y="3989021"/>
                  <a:pt x="466122" y="3977527"/>
                </a:cubicBezTo>
                <a:lnTo>
                  <a:pt x="466122" y="3931544"/>
                </a:lnTo>
                <a:lnTo>
                  <a:pt x="436202" y="3931544"/>
                </a:lnTo>
                <a:lnTo>
                  <a:pt x="377936" y="3968905"/>
                </a:lnTo>
                <a:cubicBezTo>
                  <a:pt x="371638" y="3968905"/>
                  <a:pt x="334893" y="3932502"/>
                  <a:pt x="267704" y="3859695"/>
                </a:cubicBezTo>
                <a:lnTo>
                  <a:pt x="237784" y="3859695"/>
                </a:lnTo>
                <a:cubicBezTo>
                  <a:pt x="191593" y="3890350"/>
                  <a:pt x="168498" y="3929627"/>
                  <a:pt x="168498" y="3977527"/>
                </a:cubicBezTo>
                <a:lnTo>
                  <a:pt x="138578" y="3977527"/>
                </a:lnTo>
                <a:lnTo>
                  <a:pt x="129129" y="3931544"/>
                </a:lnTo>
                <a:lnTo>
                  <a:pt x="138578" y="3931544"/>
                </a:lnTo>
                <a:cubicBezTo>
                  <a:pt x="125979" y="3847242"/>
                  <a:pt x="109705" y="3805089"/>
                  <a:pt x="89760" y="3805089"/>
                </a:cubicBezTo>
                <a:lnTo>
                  <a:pt x="89760" y="3796467"/>
                </a:lnTo>
                <a:cubicBezTo>
                  <a:pt x="134904" y="3761023"/>
                  <a:pt x="164297" y="3709771"/>
                  <a:pt x="177944" y="3642713"/>
                </a:cubicBezTo>
                <a:cubicBezTo>
                  <a:pt x="217839" y="3610141"/>
                  <a:pt x="237784" y="3579486"/>
                  <a:pt x="237784" y="3550747"/>
                </a:cubicBezTo>
                <a:cubicBezTo>
                  <a:pt x="225188" y="3550747"/>
                  <a:pt x="218887" y="3545000"/>
                  <a:pt x="218887" y="3533503"/>
                </a:cubicBezTo>
                <a:cubicBezTo>
                  <a:pt x="233586" y="3502847"/>
                  <a:pt x="249857" y="3487520"/>
                  <a:pt x="267704" y="3487520"/>
                </a:cubicBezTo>
                <a:lnTo>
                  <a:pt x="237784" y="3270538"/>
                </a:lnTo>
                <a:cubicBezTo>
                  <a:pt x="243035" y="3204438"/>
                  <a:pt x="253007" y="3171386"/>
                  <a:pt x="267704" y="3171386"/>
                </a:cubicBezTo>
                <a:lnTo>
                  <a:pt x="258255" y="3152706"/>
                </a:lnTo>
                <a:lnTo>
                  <a:pt x="258255" y="3098103"/>
                </a:lnTo>
                <a:cubicBezTo>
                  <a:pt x="260356" y="3068404"/>
                  <a:pt x="267180" y="3053556"/>
                  <a:pt x="278727" y="3053556"/>
                </a:cubicBezTo>
                <a:cubicBezTo>
                  <a:pt x="278727" y="3046851"/>
                  <a:pt x="275053" y="3043498"/>
                  <a:pt x="267704" y="3043498"/>
                </a:cubicBezTo>
                <a:lnTo>
                  <a:pt x="278727" y="2998951"/>
                </a:lnTo>
                <a:lnTo>
                  <a:pt x="278727" y="2935724"/>
                </a:lnTo>
                <a:lnTo>
                  <a:pt x="267704" y="2917044"/>
                </a:lnTo>
                <a:lnTo>
                  <a:pt x="288176" y="2908422"/>
                </a:lnTo>
                <a:cubicBezTo>
                  <a:pt x="288176" y="2919919"/>
                  <a:pt x="298151" y="2925666"/>
                  <a:pt x="318096" y="2925666"/>
                </a:cubicBezTo>
                <a:lnTo>
                  <a:pt x="318096" y="2935724"/>
                </a:lnTo>
                <a:lnTo>
                  <a:pt x="297624" y="2963027"/>
                </a:lnTo>
                <a:cubicBezTo>
                  <a:pt x="303923" y="2973565"/>
                  <a:pt x="307073" y="2985540"/>
                  <a:pt x="307073" y="2998951"/>
                </a:cubicBezTo>
                <a:cubicBezTo>
                  <a:pt x="300775" y="2998951"/>
                  <a:pt x="297624" y="3001826"/>
                  <a:pt x="297624" y="3007573"/>
                </a:cubicBezTo>
                <a:cubicBezTo>
                  <a:pt x="311274" y="3009490"/>
                  <a:pt x="318096" y="3015715"/>
                  <a:pt x="318096" y="3026254"/>
                </a:cubicBezTo>
                <a:lnTo>
                  <a:pt x="297624" y="3034876"/>
                </a:lnTo>
                <a:cubicBezTo>
                  <a:pt x="297624" y="3029129"/>
                  <a:pt x="294476" y="3026254"/>
                  <a:pt x="288176" y="3026254"/>
                </a:cubicBezTo>
                <a:cubicBezTo>
                  <a:pt x="288176" y="3060740"/>
                  <a:pt x="285028" y="3081817"/>
                  <a:pt x="278727" y="3089481"/>
                </a:cubicBezTo>
                <a:lnTo>
                  <a:pt x="377936" y="3144086"/>
                </a:lnTo>
                <a:lnTo>
                  <a:pt x="377936" y="3125403"/>
                </a:lnTo>
                <a:lnTo>
                  <a:pt x="348016" y="3089481"/>
                </a:lnTo>
                <a:lnTo>
                  <a:pt x="406282" y="2998951"/>
                </a:lnTo>
                <a:cubicBezTo>
                  <a:pt x="426227" y="2998951"/>
                  <a:pt x="436202" y="3010926"/>
                  <a:pt x="436202" y="3034876"/>
                </a:cubicBezTo>
                <a:lnTo>
                  <a:pt x="456673" y="3026254"/>
                </a:lnTo>
                <a:lnTo>
                  <a:pt x="466122" y="3026254"/>
                </a:lnTo>
                <a:lnTo>
                  <a:pt x="466122" y="3034876"/>
                </a:lnTo>
                <a:lnTo>
                  <a:pt x="406282" y="3070801"/>
                </a:lnTo>
                <a:lnTo>
                  <a:pt x="406282" y="3098103"/>
                </a:lnTo>
                <a:lnTo>
                  <a:pt x="426753" y="3098103"/>
                </a:lnTo>
                <a:lnTo>
                  <a:pt x="426753" y="3116784"/>
                </a:lnTo>
                <a:lnTo>
                  <a:pt x="417305" y="3134025"/>
                </a:lnTo>
                <a:lnTo>
                  <a:pt x="436202" y="3144086"/>
                </a:lnTo>
                <a:lnTo>
                  <a:pt x="496039" y="3043498"/>
                </a:lnTo>
                <a:lnTo>
                  <a:pt x="486593" y="3026254"/>
                </a:lnTo>
                <a:lnTo>
                  <a:pt x="486593" y="3007573"/>
                </a:lnTo>
                <a:cubicBezTo>
                  <a:pt x="488691" y="2996077"/>
                  <a:pt x="495516" y="2990329"/>
                  <a:pt x="507065" y="2990329"/>
                </a:cubicBezTo>
                <a:lnTo>
                  <a:pt x="555880" y="2998951"/>
                </a:lnTo>
                <a:cubicBezTo>
                  <a:pt x="571627" y="2956799"/>
                  <a:pt x="584749" y="2935724"/>
                  <a:pt x="595248" y="2935724"/>
                </a:cubicBezTo>
                <a:cubicBezTo>
                  <a:pt x="608898" y="2935724"/>
                  <a:pt x="618870" y="2953927"/>
                  <a:pt x="625168" y="2990329"/>
                </a:cubicBezTo>
                <a:cubicBezTo>
                  <a:pt x="618870" y="3001826"/>
                  <a:pt x="615720" y="3010926"/>
                  <a:pt x="615720" y="3017632"/>
                </a:cubicBezTo>
                <a:cubicBezTo>
                  <a:pt x="622018" y="3028170"/>
                  <a:pt x="625168" y="3040145"/>
                  <a:pt x="625168" y="3053556"/>
                </a:cubicBezTo>
                <a:cubicBezTo>
                  <a:pt x="612572" y="3055473"/>
                  <a:pt x="606271" y="3061220"/>
                  <a:pt x="606271" y="3070801"/>
                </a:cubicBezTo>
                <a:cubicBezTo>
                  <a:pt x="606271" y="3079420"/>
                  <a:pt x="616246" y="3088523"/>
                  <a:pt x="636191" y="3098103"/>
                </a:cubicBezTo>
                <a:lnTo>
                  <a:pt x="664537" y="3098103"/>
                </a:lnTo>
                <a:cubicBezTo>
                  <a:pt x="667688" y="3080859"/>
                  <a:pt x="757445" y="3020507"/>
                  <a:pt x="933815" y="2917044"/>
                </a:cubicBezTo>
                <a:cubicBezTo>
                  <a:pt x="953763" y="2903633"/>
                  <a:pt x="963735" y="2894533"/>
                  <a:pt x="963735" y="2889741"/>
                </a:cubicBezTo>
                <a:lnTo>
                  <a:pt x="963735" y="2862439"/>
                </a:lnTo>
                <a:cubicBezTo>
                  <a:pt x="943790" y="2862439"/>
                  <a:pt x="933815" y="2856691"/>
                  <a:pt x="933815" y="2845197"/>
                </a:cubicBezTo>
                <a:lnTo>
                  <a:pt x="933815" y="2835136"/>
                </a:lnTo>
                <a:cubicBezTo>
                  <a:pt x="957963" y="2835136"/>
                  <a:pt x="994182" y="2808314"/>
                  <a:pt x="1042473" y="2754667"/>
                </a:cubicBezTo>
                <a:lnTo>
                  <a:pt x="1162153" y="2681382"/>
                </a:lnTo>
                <a:cubicBezTo>
                  <a:pt x="1174750" y="2688087"/>
                  <a:pt x="1184722" y="2691440"/>
                  <a:pt x="1192073" y="2691440"/>
                </a:cubicBezTo>
                <a:lnTo>
                  <a:pt x="1192073" y="2681382"/>
                </a:lnTo>
                <a:lnTo>
                  <a:pt x="1210968" y="2691440"/>
                </a:lnTo>
                <a:lnTo>
                  <a:pt x="1220417" y="2691440"/>
                </a:lnTo>
                <a:cubicBezTo>
                  <a:pt x="1248763" y="2691440"/>
                  <a:pt x="1275532" y="2678987"/>
                  <a:pt x="1300728" y="2654079"/>
                </a:cubicBezTo>
                <a:lnTo>
                  <a:pt x="1291279" y="2636835"/>
                </a:lnTo>
                <a:lnTo>
                  <a:pt x="1291279" y="2626777"/>
                </a:lnTo>
                <a:lnTo>
                  <a:pt x="1399937" y="2554927"/>
                </a:lnTo>
                <a:cubicBezTo>
                  <a:pt x="1406235" y="2536727"/>
                  <a:pt x="1426183" y="2527625"/>
                  <a:pt x="1459777" y="2527625"/>
                </a:cubicBezTo>
                <a:lnTo>
                  <a:pt x="1499146" y="2546308"/>
                </a:lnTo>
                <a:cubicBezTo>
                  <a:pt x="1511743" y="2539600"/>
                  <a:pt x="1521715" y="2536247"/>
                  <a:pt x="1529066" y="2536247"/>
                </a:cubicBezTo>
                <a:lnTo>
                  <a:pt x="1529066" y="2546308"/>
                </a:lnTo>
                <a:cubicBezTo>
                  <a:pt x="1601503" y="2513736"/>
                  <a:pt x="1637721" y="2489306"/>
                  <a:pt x="1637721" y="2473022"/>
                </a:cubicBezTo>
                <a:cubicBezTo>
                  <a:pt x="1571583" y="2460567"/>
                  <a:pt x="1538512" y="2433264"/>
                  <a:pt x="1538512" y="2391114"/>
                </a:cubicBezTo>
                <a:lnTo>
                  <a:pt x="1508592" y="2391114"/>
                </a:lnTo>
                <a:lnTo>
                  <a:pt x="1508592" y="2382492"/>
                </a:lnTo>
                <a:cubicBezTo>
                  <a:pt x="1508592" y="2362376"/>
                  <a:pt x="1574733" y="2335073"/>
                  <a:pt x="1707010" y="2300585"/>
                </a:cubicBezTo>
                <a:cubicBezTo>
                  <a:pt x="1707010" y="2293879"/>
                  <a:pt x="1730632" y="2281904"/>
                  <a:pt x="1777873" y="2264660"/>
                </a:cubicBezTo>
                <a:lnTo>
                  <a:pt x="1796770" y="2264660"/>
                </a:lnTo>
                <a:lnTo>
                  <a:pt x="1796770" y="2274718"/>
                </a:lnTo>
                <a:cubicBezTo>
                  <a:pt x="1770524" y="2300585"/>
                  <a:pt x="1757401" y="2315434"/>
                  <a:pt x="1757401" y="2319265"/>
                </a:cubicBezTo>
                <a:lnTo>
                  <a:pt x="1757401" y="2327887"/>
                </a:lnTo>
                <a:cubicBezTo>
                  <a:pt x="1822490" y="2298190"/>
                  <a:pt x="1888628" y="2283341"/>
                  <a:pt x="1955816" y="2283341"/>
                </a:cubicBezTo>
                <a:cubicBezTo>
                  <a:pt x="2000960" y="2255560"/>
                  <a:pt x="2044003" y="2240232"/>
                  <a:pt x="2084945" y="2237358"/>
                </a:cubicBezTo>
                <a:cubicBezTo>
                  <a:pt x="2091244" y="2237358"/>
                  <a:pt x="2094394" y="2240710"/>
                  <a:pt x="2094394" y="2247416"/>
                </a:cubicBezTo>
                <a:cubicBezTo>
                  <a:pt x="2208823" y="2232088"/>
                  <a:pt x="2294910" y="2207661"/>
                  <a:pt x="2352650" y="2174133"/>
                </a:cubicBezTo>
                <a:close/>
                <a:moveTo>
                  <a:pt x="2382570" y="2165511"/>
                </a:moveTo>
                <a:cubicBezTo>
                  <a:pt x="2396216" y="2167425"/>
                  <a:pt x="2403041" y="2173174"/>
                  <a:pt x="2403041" y="2182752"/>
                </a:cubicBezTo>
                <a:cubicBezTo>
                  <a:pt x="2403041" y="2195208"/>
                  <a:pt x="2396216" y="2201435"/>
                  <a:pt x="2382570" y="2201435"/>
                </a:cubicBezTo>
                <a:close/>
                <a:moveTo>
                  <a:pt x="2968369" y="2156889"/>
                </a:moveTo>
                <a:cubicBezTo>
                  <a:pt x="2955773" y="2158805"/>
                  <a:pt x="2949472" y="2164552"/>
                  <a:pt x="2949472" y="2174133"/>
                </a:cubicBezTo>
                <a:lnTo>
                  <a:pt x="2958920" y="2174133"/>
                </a:lnTo>
                <a:cubicBezTo>
                  <a:pt x="2971519" y="2174133"/>
                  <a:pt x="2977818" y="2168383"/>
                  <a:pt x="2977818" y="2156889"/>
                </a:cubicBezTo>
                <a:close/>
                <a:moveTo>
                  <a:pt x="2015657" y="2146830"/>
                </a:moveTo>
                <a:lnTo>
                  <a:pt x="2025105" y="2165511"/>
                </a:lnTo>
                <a:cubicBezTo>
                  <a:pt x="2025105" y="2177005"/>
                  <a:pt x="2018807" y="2182752"/>
                  <a:pt x="2006208" y="2182752"/>
                </a:cubicBezTo>
                <a:cubicBezTo>
                  <a:pt x="1992561" y="2182752"/>
                  <a:pt x="1985737" y="2177005"/>
                  <a:pt x="1985737" y="2165511"/>
                </a:cubicBezTo>
                <a:lnTo>
                  <a:pt x="1985737" y="2156889"/>
                </a:lnTo>
                <a:cubicBezTo>
                  <a:pt x="1993085" y="2156889"/>
                  <a:pt x="2003060" y="2153536"/>
                  <a:pt x="2015657" y="2146830"/>
                </a:cubicBezTo>
                <a:close/>
                <a:moveTo>
                  <a:pt x="3058129" y="2119528"/>
                </a:moveTo>
                <a:lnTo>
                  <a:pt x="3058129" y="2129586"/>
                </a:lnTo>
                <a:cubicBezTo>
                  <a:pt x="3064428" y="2141081"/>
                  <a:pt x="3067578" y="2150183"/>
                  <a:pt x="3067578" y="2156889"/>
                </a:cubicBezTo>
                <a:lnTo>
                  <a:pt x="3077027" y="2156889"/>
                </a:lnTo>
                <a:lnTo>
                  <a:pt x="3077027" y="2146830"/>
                </a:lnTo>
                <a:cubicBezTo>
                  <a:pt x="3070726" y="2135333"/>
                  <a:pt x="3067578" y="2126233"/>
                  <a:pt x="3067578" y="2119528"/>
                </a:cubicBezTo>
                <a:close/>
                <a:moveTo>
                  <a:pt x="2511699" y="2047678"/>
                </a:moveTo>
                <a:lnTo>
                  <a:pt x="2521145" y="2047678"/>
                </a:lnTo>
                <a:cubicBezTo>
                  <a:pt x="2534794" y="2047678"/>
                  <a:pt x="2541616" y="2056779"/>
                  <a:pt x="2541616" y="2074981"/>
                </a:cubicBezTo>
                <a:cubicBezTo>
                  <a:pt x="2532170" y="2104678"/>
                  <a:pt x="2509072" y="2119528"/>
                  <a:pt x="2472330" y="2119528"/>
                </a:cubicBezTo>
                <a:lnTo>
                  <a:pt x="2451858" y="2092225"/>
                </a:lnTo>
                <a:cubicBezTo>
                  <a:pt x="2451858" y="2085520"/>
                  <a:pt x="2471803" y="2070670"/>
                  <a:pt x="2511699" y="2047678"/>
                </a:cubicBezTo>
                <a:close/>
                <a:moveTo>
                  <a:pt x="1062944" y="2028998"/>
                </a:moveTo>
                <a:cubicBezTo>
                  <a:pt x="1042997" y="2035704"/>
                  <a:pt x="1033024" y="2053906"/>
                  <a:pt x="1033024" y="2083603"/>
                </a:cubicBezTo>
                <a:lnTo>
                  <a:pt x="1042473" y="2083603"/>
                </a:lnTo>
                <a:cubicBezTo>
                  <a:pt x="1067668" y="2065401"/>
                  <a:pt x="1097589" y="2056301"/>
                  <a:pt x="1132233" y="2056301"/>
                </a:cubicBezTo>
                <a:lnTo>
                  <a:pt x="1132233" y="2039056"/>
                </a:lnTo>
                <a:lnTo>
                  <a:pt x="1121210" y="2039056"/>
                </a:lnTo>
                <a:lnTo>
                  <a:pt x="1072393" y="2047678"/>
                </a:lnTo>
                <a:lnTo>
                  <a:pt x="1072393" y="2028998"/>
                </a:lnTo>
                <a:close/>
                <a:moveTo>
                  <a:pt x="576351" y="2011754"/>
                </a:moveTo>
                <a:lnTo>
                  <a:pt x="595248" y="2020376"/>
                </a:lnTo>
                <a:lnTo>
                  <a:pt x="615720" y="2011754"/>
                </a:lnTo>
                <a:lnTo>
                  <a:pt x="625168" y="2056301"/>
                </a:lnTo>
                <a:cubicBezTo>
                  <a:pt x="605223" y="2058217"/>
                  <a:pt x="585276" y="2079292"/>
                  <a:pt x="565328" y="2119528"/>
                </a:cubicBezTo>
                <a:lnTo>
                  <a:pt x="546431" y="2129586"/>
                </a:lnTo>
                <a:lnTo>
                  <a:pt x="525959" y="2102283"/>
                </a:lnTo>
                <a:lnTo>
                  <a:pt x="525959" y="2092225"/>
                </a:lnTo>
                <a:cubicBezTo>
                  <a:pt x="548008" y="2070192"/>
                  <a:pt x="564805" y="2043367"/>
                  <a:pt x="576351" y="2011754"/>
                </a:cubicBezTo>
                <a:close/>
                <a:moveTo>
                  <a:pt x="1051921" y="1993073"/>
                </a:moveTo>
                <a:cubicBezTo>
                  <a:pt x="1039322" y="1994990"/>
                  <a:pt x="1033024" y="2001218"/>
                  <a:pt x="1033024" y="2011754"/>
                </a:cubicBezTo>
                <a:lnTo>
                  <a:pt x="1033024" y="2020376"/>
                </a:lnTo>
                <a:cubicBezTo>
                  <a:pt x="1045623" y="2020376"/>
                  <a:pt x="1051921" y="2014148"/>
                  <a:pt x="1051921" y="2001695"/>
                </a:cubicBezTo>
                <a:close/>
                <a:moveTo>
                  <a:pt x="1409386" y="1974393"/>
                </a:moveTo>
                <a:cubicBezTo>
                  <a:pt x="1396787" y="1976310"/>
                  <a:pt x="1390488" y="1982537"/>
                  <a:pt x="1390488" y="1993073"/>
                </a:cubicBezTo>
                <a:lnTo>
                  <a:pt x="1409386" y="2001695"/>
                </a:lnTo>
                <a:cubicBezTo>
                  <a:pt x="1409386" y="1995948"/>
                  <a:pt x="1413060" y="1986846"/>
                  <a:pt x="1420408" y="1974393"/>
                </a:cubicBezTo>
                <a:close/>
                <a:moveTo>
                  <a:pt x="3136867" y="1948527"/>
                </a:moveTo>
                <a:cubicBezTo>
                  <a:pt x="3136867" y="1963854"/>
                  <a:pt x="3126892" y="1984932"/>
                  <a:pt x="3106947" y="2011754"/>
                </a:cubicBezTo>
                <a:cubicBezTo>
                  <a:pt x="3134240" y="2011754"/>
                  <a:pt x="3147889" y="2017501"/>
                  <a:pt x="3147889" y="2028998"/>
                </a:cubicBezTo>
                <a:lnTo>
                  <a:pt x="3157338" y="2028998"/>
                </a:lnTo>
                <a:lnTo>
                  <a:pt x="3157338" y="2011754"/>
                </a:lnTo>
                <a:cubicBezTo>
                  <a:pt x="3151037" y="2011754"/>
                  <a:pt x="3147889" y="2008401"/>
                  <a:pt x="3147889" y="2001695"/>
                </a:cubicBezTo>
                <a:lnTo>
                  <a:pt x="3166787" y="2001695"/>
                </a:lnTo>
                <a:lnTo>
                  <a:pt x="3166787" y="1984451"/>
                </a:lnTo>
                <a:cubicBezTo>
                  <a:pt x="3154188" y="1969124"/>
                  <a:pt x="3147889" y="1957149"/>
                  <a:pt x="3147889" y="1948527"/>
                </a:cubicBezTo>
                <a:close/>
                <a:moveTo>
                  <a:pt x="1360568" y="1938468"/>
                </a:moveTo>
                <a:lnTo>
                  <a:pt x="1360568" y="1957149"/>
                </a:lnTo>
                <a:cubicBezTo>
                  <a:pt x="1373167" y="1951401"/>
                  <a:pt x="1383140" y="1948527"/>
                  <a:pt x="1390488" y="1948527"/>
                </a:cubicBezTo>
                <a:lnTo>
                  <a:pt x="1390488" y="1938468"/>
                </a:lnTo>
                <a:close/>
                <a:moveTo>
                  <a:pt x="1478672" y="1883863"/>
                </a:moveTo>
                <a:cubicBezTo>
                  <a:pt x="1466075" y="1890569"/>
                  <a:pt x="1456627" y="1893924"/>
                  <a:pt x="1450329" y="1893924"/>
                </a:cubicBezTo>
                <a:lnTo>
                  <a:pt x="1450329" y="1902544"/>
                </a:lnTo>
                <a:lnTo>
                  <a:pt x="1478672" y="1902544"/>
                </a:lnTo>
                <a:close/>
                <a:moveTo>
                  <a:pt x="1151131" y="1883863"/>
                </a:moveTo>
                <a:cubicBezTo>
                  <a:pt x="1138531" y="1885780"/>
                  <a:pt x="1132233" y="1892007"/>
                  <a:pt x="1132233" y="1902544"/>
                </a:cubicBezTo>
                <a:cubicBezTo>
                  <a:pt x="1134333" y="1914999"/>
                  <a:pt x="1140632" y="1921227"/>
                  <a:pt x="1151131" y="1921227"/>
                </a:cubicBezTo>
                <a:lnTo>
                  <a:pt x="1162153" y="1902544"/>
                </a:lnTo>
                <a:lnTo>
                  <a:pt x="1162153" y="1883863"/>
                </a:lnTo>
                <a:close/>
                <a:moveTo>
                  <a:pt x="724377" y="1830697"/>
                </a:moveTo>
                <a:cubicBezTo>
                  <a:pt x="698132" y="1869016"/>
                  <a:pt x="685009" y="1890091"/>
                  <a:pt x="685009" y="1893924"/>
                </a:cubicBezTo>
                <a:lnTo>
                  <a:pt x="724377" y="1902544"/>
                </a:lnTo>
                <a:lnTo>
                  <a:pt x="754297" y="1830697"/>
                </a:lnTo>
                <a:close/>
                <a:moveTo>
                  <a:pt x="1895976" y="1812016"/>
                </a:moveTo>
                <a:cubicBezTo>
                  <a:pt x="1861332" y="1812016"/>
                  <a:pt x="1835089" y="1826864"/>
                  <a:pt x="1817241" y="1856561"/>
                </a:cubicBezTo>
                <a:lnTo>
                  <a:pt x="1916448" y="1911166"/>
                </a:lnTo>
                <a:lnTo>
                  <a:pt x="1935345" y="1911166"/>
                </a:lnTo>
                <a:lnTo>
                  <a:pt x="1935345" y="1830697"/>
                </a:lnTo>
                <a:cubicBezTo>
                  <a:pt x="1925896" y="1830697"/>
                  <a:pt x="1912774" y="1824469"/>
                  <a:pt x="1895976" y="1812016"/>
                </a:cubicBezTo>
                <a:close/>
                <a:moveTo>
                  <a:pt x="754297" y="1740167"/>
                </a:moveTo>
                <a:lnTo>
                  <a:pt x="754297" y="1748789"/>
                </a:lnTo>
                <a:lnTo>
                  <a:pt x="763746" y="1766033"/>
                </a:lnTo>
                <a:cubicBezTo>
                  <a:pt x="757445" y="1776570"/>
                  <a:pt x="754297" y="1789025"/>
                  <a:pt x="754297" y="1803394"/>
                </a:cubicBezTo>
                <a:lnTo>
                  <a:pt x="763746" y="1803394"/>
                </a:lnTo>
                <a:cubicBezTo>
                  <a:pt x="777393" y="1803394"/>
                  <a:pt x="784217" y="1797167"/>
                  <a:pt x="784217" y="1784714"/>
                </a:cubicBezTo>
                <a:lnTo>
                  <a:pt x="784217" y="1757411"/>
                </a:lnTo>
                <a:cubicBezTo>
                  <a:pt x="784217" y="1745914"/>
                  <a:pt x="777393" y="1740167"/>
                  <a:pt x="763746" y="1740167"/>
                </a:cubicBezTo>
                <a:close/>
                <a:moveTo>
                  <a:pt x="3395122" y="1694184"/>
                </a:moveTo>
                <a:cubicBezTo>
                  <a:pt x="3437115" y="1694184"/>
                  <a:pt x="3463884" y="1721487"/>
                  <a:pt x="3475433" y="1776092"/>
                </a:cubicBezTo>
                <a:lnTo>
                  <a:pt x="3634480" y="1911166"/>
                </a:lnTo>
                <a:cubicBezTo>
                  <a:pt x="3636580" y="1899671"/>
                  <a:pt x="3642878" y="1893924"/>
                  <a:pt x="3653377" y="1893924"/>
                </a:cubicBezTo>
                <a:cubicBezTo>
                  <a:pt x="3686971" y="1911166"/>
                  <a:pt x="3703769" y="1929368"/>
                  <a:pt x="3703769" y="1948527"/>
                </a:cubicBezTo>
                <a:lnTo>
                  <a:pt x="3722666" y="1938468"/>
                </a:lnTo>
                <a:cubicBezTo>
                  <a:pt x="3774108" y="1955713"/>
                  <a:pt x="3814000" y="2010318"/>
                  <a:pt x="3842346" y="2102283"/>
                </a:cubicBezTo>
                <a:cubicBezTo>
                  <a:pt x="3857043" y="2102283"/>
                  <a:pt x="3890111" y="2156408"/>
                  <a:pt x="3941553" y="2264660"/>
                </a:cubicBezTo>
                <a:cubicBezTo>
                  <a:pt x="3971999" y="2276157"/>
                  <a:pt x="3988796" y="2288132"/>
                  <a:pt x="3991944" y="2300585"/>
                </a:cubicBezTo>
                <a:cubicBezTo>
                  <a:pt x="3984596" y="2300585"/>
                  <a:pt x="3980921" y="2303937"/>
                  <a:pt x="3980921" y="2310643"/>
                </a:cubicBezTo>
                <a:cubicBezTo>
                  <a:pt x="3994568" y="2312560"/>
                  <a:pt x="4001393" y="2318307"/>
                  <a:pt x="4001393" y="2327887"/>
                </a:cubicBezTo>
                <a:lnTo>
                  <a:pt x="4001393" y="2391114"/>
                </a:lnTo>
                <a:cubicBezTo>
                  <a:pt x="4001393" y="2406442"/>
                  <a:pt x="3994568" y="2433745"/>
                  <a:pt x="3980921" y="2473022"/>
                </a:cubicBezTo>
                <a:cubicBezTo>
                  <a:pt x="4035513" y="2509425"/>
                  <a:pt x="4085378" y="2527625"/>
                  <a:pt x="4130522" y="2527625"/>
                </a:cubicBezTo>
                <a:lnTo>
                  <a:pt x="4160442" y="2527625"/>
                </a:lnTo>
                <a:lnTo>
                  <a:pt x="4259648" y="2519005"/>
                </a:lnTo>
                <a:lnTo>
                  <a:pt x="4269097" y="2536247"/>
                </a:lnTo>
                <a:cubicBezTo>
                  <a:pt x="4260698" y="2536247"/>
                  <a:pt x="4240753" y="2554449"/>
                  <a:pt x="4209257" y="2590852"/>
                </a:cubicBezTo>
                <a:lnTo>
                  <a:pt x="4220282" y="2609532"/>
                </a:lnTo>
                <a:cubicBezTo>
                  <a:pt x="4220282" y="2622946"/>
                  <a:pt x="4183537" y="2637793"/>
                  <a:pt x="4110050" y="2654079"/>
                </a:cubicBezTo>
                <a:lnTo>
                  <a:pt x="4100602" y="2672760"/>
                </a:lnTo>
                <a:lnTo>
                  <a:pt x="4100602" y="2691440"/>
                </a:lnTo>
                <a:lnTo>
                  <a:pt x="4139970" y="2727365"/>
                </a:lnTo>
                <a:cubicBezTo>
                  <a:pt x="4185111" y="2717784"/>
                  <a:pt x="4234979" y="2687609"/>
                  <a:pt x="4289568" y="2636835"/>
                </a:cubicBezTo>
                <a:cubicBezTo>
                  <a:pt x="4348358" y="2641626"/>
                  <a:pt x="4377754" y="2650726"/>
                  <a:pt x="4377754" y="2664137"/>
                </a:cubicBezTo>
                <a:lnTo>
                  <a:pt x="4398226" y="2654079"/>
                </a:lnTo>
                <a:cubicBezTo>
                  <a:pt x="4429720" y="2689523"/>
                  <a:pt x="4505831" y="2713953"/>
                  <a:pt x="4626561" y="2727365"/>
                </a:cubicBezTo>
                <a:cubicBezTo>
                  <a:pt x="4626561" y="2745567"/>
                  <a:pt x="4643358" y="2754667"/>
                  <a:pt x="4676952" y="2754667"/>
                </a:cubicBezTo>
                <a:cubicBezTo>
                  <a:pt x="4676952" y="2746045"/>
                  <a:pt x="4723146" y="2733592"/>
                  <a:pt x="4815530" y="2717306"/>
                </a:cubicBezTo>
                <a:lnTo>
                  <a:pt x="4954105" y="2672760"/>
                </a:lnTo>
                <a:cubicBezTo>
                  <a:pt x="4966704" y="2678507"/>
                  <a:pt x="4976677" y="2681382"/>
                  <a:pt x="4984025" y="2681382"/>
                </a:cubicBezTo>
                <a:lnTo>
                  <a:pt x="4984025" y="2664137"/>
                </a:lnTo>
                <a:lnTo>
                  <a:pt x="4963554" y="2636835"/>
                </a:lnTo>
                <a:lnTo>
                  <a:pt x="4944656" y="2645457"/>
                </a:lnTo>
                <a:cubicBezTo>
                  <a:pt x="4939408" y="2645457"/>
                  <a:pt x="4919461" y="2642582"/>
                  <a:pt x="4884816" y="2636835"/>
                </a:cubicBezTo>
                <a:lnTo>
                  <a:pt x="4824979" y="2645457"/>
                </a:lnTo>
                <a:lnTo>
                  <a:pt x="4815530" y="2626777"/>
                </a:lnTo>
                <a:lnTo>
                  <a:pt x="4795059" y="2636835"/>
                </a:lnTo>
                <a:cubicBezTo>
                  <a:pt x="4786660" y="2636835"/>
                  <a:pt x="4770387" y="2618635"/>
                  <a:pt x="4746241" y="2582230"/>
                </a:cubicBezTo>
                <a:lnTo>
                  <a:pt x="4746241" y="2546308"/>
                </a:lnTo>
                <a:lnTo>
                  <a:pt x="4755690" y="2546308"/>
                </a:lnTo>
                <a:lnTo>
                  <a:pt x="4785610" y="2563549"/>
                </a:lnTo>
                <a:lnTo>
                  <a:pt x="4815530" y="2563549"/>
                </a:lnTo>
                <a:cubicBezTo>
                  <a:pt x="4881669" y="2563549"/>
                  <a:pt x="4980875" y="2566902"/>
                  <a:pt x="5113154" y="2573608"/>
                </a:cubicBezTo>
                <a:cubicBezTo>
                  <a:pt x="5113154" y="2583188"/>
                  <a:pt x="5172468" y="2600910"/>
                  <a:pt x="5291098" y="2626777"/>
                </a:cubicBezTo>
                <a:lnTo>
                  <a:pt x="5302121" y="2626777"/>
                </a:lnTo>
                <a:lnTo>
                  <a:pt x="5321018" y="2618154"/>
                </a:lnTo>
                <a:cubicBezTo>
                  <a:pt x="5332567" y="2623902"/>
                  <a:pt x="5346214" y="2626777"/>
                  <a:pt x="5361961" y="2626777"/>
                </a:cubicBezTo>
                <a:lnTo>
                  <a:pt x="5361961" y="2609532"/>
                </a:lnTo>
                <a:lnTo>
                  <a:pt x="5391881" y="2626777"/>
                </a:lnTo>
                <a:cubicBezTo>
                  <a:pt x="5416026" y="2615282"/>
                  <a:pt x="5442272" y="2609532"/>
                  <a:pt x="5470618" y="2609532"/>
                </a:cubicBezTo>
                <a:lnTo>
                  <a:pt x="5470618" y="2599474"/>
                </a:lnTo>
                <a:lnTo>
                  <a:pt x="5461170" y="2582230"/>
                </a:lnTo>
                <a:lnTo>
                  <a:pt x="5509985" y="2546308"/>
                </a:lnTo>
                <a:lnTo>
                  <a:pt x="5530459" y="2546308"/>
                </a:lnTo>
                <a:cubicBezTo>
                  <a:pt x="5534657" y="2546308"/>
                  <a:pt x="5554604" y="2564030"/>
                  <a:pt x="5590296" y="2599474"/>
                </a:cubicBezTo>
                <a:lnTo>
                  <a:pt x="5590296" y="2626777"/>
                </a:lnTo>
                <a:cubicBezTo>
                  <a:pt x="5590296" y="2644021"/>
                  <a:pt x="5576649" y="2668448"/>
                  <a:pt x="5549353" y="2700062"/>
                </a:cubicBezTo>
                <a:lnTo>
                  <a:pt x="5549353" y="2708684"/>
                </a:lnTo>
                <a:lnTo>
                  <a:pt x="5530459" y="2700062"/>
                </a:lnTo>
                <a:cubicBezTo>
                  <a:pt x="5490563" y="2753709"/>
                  <a:pt x="5381382" y="2850464"/>
                  <a:pt x="5202914" y="2990329"/>
                </a:cubicBezTo>
                <a:lnTo>
                  <a:pt x="5172994" y="3026254"/>
                </a:lnTo>
                <a:lnTo>
                  <a:pt x="5182440" y="3043498"/>
                </a:lnTo>
                <a:lnTo>
                  <a:pt x="5202914" y="3034876"/>
                </a:lnTo>
                <a:lnTo>
                  <a:pt x="5242281" y="3034876"/>
                </a:lnTo>
                <a:lnTo>
                  <a:pt x="5232832" y="3053556"/>
                </a:lnTo>
                <a:cubicBezTo>
                  <a:pt x="5239133" y="3065051"/>
                  <a:pt x="5242281" y="3074153"/>
                  <a:pt x="5242281" y="3080859"/>
                </a:cubicBezTo>
                <a:lnTo>
                  <a:pt x="5251729" y="3080859"/>
                </a:lnTo>
                <a:lnTo>
                  <a:pt x="5251729" y="3043498"/>
                </a:lnTo>
                <a:lnTo>
                  <a:pt x="5272201" y="3053556"/>
                </a:lnTo>
                <a:cubicBezTo>
                  <a:pt x="5284800" y="3046851"/>
                  <a:pt x="5294772" y="3043498"/>
                  <a:pt x="5302121" y="3043498"/>
                </a:cubicBezTo>
                <a:lnTo>
                  <a:pt x="5302121" y="3053556"/>
                </a:lnTo>
                <a:lnTo>
                  <a:pt x="5281649" y="3080859"/>
                </a:lnTo>
                <a:cubicBezTo>
                  <a:pt x="5287948" y="3091395"/>
                  <a:pt x="5291098" y="3103370"/>
                  <a:pt x="5291098" y="3116784"/>
                </a:cubicBezTo>
                <a:lnTo>
                  <a:pt x="5371410" y="3098103"/>
                </a:lnTo>
                <a:lnTo>
                  <a:pt x="5371410" y="3108161"/>
                </a:lnTo>
                <a:cubicBezTo>
                  <a:pt x="5384006" y="3101456"/>
                  <a:pt x="5393981" y="3098103"/>
                  <a:pt x="5401330" y="3098103"/>
                </a:cubicBezTo>
                <a:cubicBezTo>
                  <a:pt x="5461170" y="3105767"/>
                  <a:pt x="5491090" y="3123967"/>
                  <a:pt x="5491090" y="3152706"/>
                </a:cubicBezTo>
                <a:cubicBezTo>
                  <a:pt x="5459593" y="3178572"/>
                  <a:pt x="5429676" y="3199647"/>
                  <a:pt x="5401330" y="3215933"/>
                </a:cubicBezTo>
                <a:lnTo>
                  <a:pt x="5391881" y="3215933"/>
                </a:lnTo>
                <a:lnTo>
                  <a:pt x="5332041" y="3207311"/>
                </a:lnTo>
                <a:lnTo>
                  <a:pt x="5291098" y="3225991"/>
                </a:lnTo>
                <a:cubicBezTo>
                  <a:pt x="5284800" y="3225991"/>
                  <a:pt x="5275351" y="3222639"/>
                  <a:pt x="5262752" y="3215933"/>
                </a:cubicBezTo>
                <a:cubicBezTo>
                  <a:pt x="5123127" y="3236050"/>
                  <a:pt x="5053314" y="3257127"/>
                  <a:pt x="5053314" y="3279160"/>
                </a:cubicBezTo>
                <a:cubicBezTo>
                  <a:pt x="5053314" y="3328018"/>
                  <a:pt x="5080084" y="3352446"/>
                  <a:pt x="5133626" y="3352446"/>
                </a:cubicBezTo>
                <a:lnTo>
                  <a:pt x="5152523" y="3352446"/>
                </a:lnTo>
                <a:lnTo>
                  <a:pt x="5152523" y="3333765"/>
                </a:lnTo>
                <a:lnTo>
                  <a:pt x="5172994" y="3333765"/>
                </a:lnTo>
                <a:lnTo>
                  <a:pt x="5172994" y="3361068"/>
                </a:lnTo>
                <a:cubicBezTo>
                  <a:pt x="5172994" y="3387890"/>
                  <a:pt x="5123127" y="3418067"/>
                  <a:pt x="5023394" y="3451595"/>
                </a:cubicBezTo>
                <a:lnTo>
                  <a:pt x="5013945" y="3470278"/>
                </a:lnTo>
                <a:lnTo>
                  <a:pt x="5013945" y="3478898"/>
                </a:lnTo>
                <a:cubicBezTo>
                  <a:pt x="5038091" y="3515303"/>
                  <a:pt x="5064337" y="3533503"/>
                  <a:pt x="5092683" y="3533503"/>
                </a:cubicBezTo>
                <a:lnTo>
                  <a:pt x="5092683" y="3506200"/>
                </a:lnTo>
                <a:lnTo>
                  <a:pt x="5113154" y="3506200"/>
                </a:lnTo>
                <a:lnTo>
                  <a:pt x="5182440" y="3524881"/>
                </a:lnTo>
                <a:cubicBezTo>
                  <a:pt x="5195040" y="3518175"/>
                  <a:pt x="5205012" y="3514822"/>
                  <a:pt x="5212361" y="3514822"/>
                </a:cubicBezTo>
                <a:lnTo>
                  <a:pt x="5221809" y="3533503"/>
                </a:lnTo>
                <a:lnTo>
                  <a:pt x="5062763" y="3588108"/>
                </a:lnTo>
                <a:lnTo>
                  <a:pt x="5043865" y="3578049"/>
                </a:lnTo>
                <a:lnTo>
                  <a:pt x="5034417" y="3578049"/>
                </a:lnTo>
                <a:lnTo>
                  <a:pt x="5034417" y="3588108"/>
                </a:lnTo>
                <a:cubicBezTo>
                  <a:pt x="5060663" y="3588108"/>
                  <a:pt x="5073785" y="3602958"/>
                  <a:pt x="5073785" y="3632655"/>
                </a:cubicBezTo>
                <a:lnTo>
                  <a:pt x="5103706" y="3615410"/>
                </a:lnTo>
                <a:cubicBezTo>
                  <a:pt x="5105806" y="3626907"/>
                  <a:pt x="5112104" y="3632655"/>
                  <a:pt x="5122603" y="3632655"/>
                </a:cubicBezTo>
                <a:cubicBezTo>
                  <a:pt x="5208686" y="3632655"/>
                  <a:pt x="5268526" y="3626907"/>
                  <a:pt x="5302121" y="3615410"/>
                </a:cubicBezTo>
                <a:lnTo>
                  <a:pt x="5311569" y="3632655"/>
                </a:lnTo>
                <a:cubicBezTo>
                  <a:pt x="5297923" y="3645107"/>
                  <a:pt x="5231784" y="3660435"/>
                  <a:pt x="5113154" y="3678638"/>
                </a:cubicBezTo>
                <a:cubicBezTo>
                  <a:pt x="5106853" y="3744737"/>
                  <a:pt x="5096881" y="3777787"/>
                  <a:pt x="5083234" y="3777787"/>
                </a:cubicBezTo>
                <a:cubicBezTo>
                  <a:pt x="5076936" y="3766292"/>
                  <a:pt x="5073785" y="3757192"/>
                  <a:pt x="5073785" y="3750484"/>
                </a:cubicBezTo>
                <a:cubicBezTo>
                  <a:pt x="5080084" y="3738990"/>
                  <a:pt x="5083234" y="3729890"/>
                  <a:pt x="5083234" y="3723184"/>
                </a:cubicBezTo>
                <a:lnTo>
                  <a:pt x="5062763" y="3714562"/>
                </a:lnTo>
                <a:lnTo>
                  <a:pt x="5034417" y="3733243"/>
                </a:lnTo>
                <a:cubicBezTo>
                  <a:pt x="5012371" y="3720787"/>
                  <a:pt x="4995574" y="3714562"/>
                  <a:pt x="4984025" y="3714562"/>
                </a:cubicBezTo>
                <a:lnTo>
                  <a:pt x="4924185" y="3723184"/>
                </a:lnTo>
                <a:lnTo>
                  <a:pt x="4924185" y="3714562"/>
                </a:lnTo>
                <a:cubicBezTo>
                  <a:pt x="4915787" y="3720309"/>
                  <a:pt x="4892691" y="3723184"/>
                  <a:pt x="4854896" y="3723184"/>
                </a:cubicBezTo>
                <a:cubicBezTo>
                  <a:pt x="4854896" y="3735637"/>
                  <a:pt x="4881142" y="3748090"/>
                  <a:pt x="4933634" y="3760545"/>
                </a:cubicBezTo>
                <a:lnTo>
                  <a:pt x="4944656" y="3777787"/>
                </a:lnTo>
                <a:cubicBezTo>
                  <a:pt x="4917363" y="3795989"/>
                  <a:pt x="4867495" y="3805089"/>
                  <a:pt x="4795059" y="3805089"/>
                </a:cubicBezTo>
                <a:lnTo>
                  <a:pt x="4795059" y="3823770"/>
                </a:lnTo>
                <a:cubicBezTo>
                  <a:pt x="4868546" y="3829520"/>
                  <a:pt x="4905288" y="3835267"/>
                  <a:pt x="4905288" y="3841014"/>
                </a:cubicBezTo>
                <a:lnTo>
                  <a:pt x="4924185" y="3832392"/>
                </a:lnTo>
                <a:lnTo>
                  <a:pt x="4944656" y="3832392"/>
                </a:lnTo>
                <a:cubicBezTo>
                  <a:pt x="4957256" y="3834309"/>
                  <a:pt x="4963554" y="3840536"/>
                  <a:pt x="4963554" y="3851072"/>
                </a:cubicBezTo>
                <a:lnTo>
                  <a:pt x="5043865" y="3832392"/>
                </a:lnTo>
                <a:lnTo>
                  <a:pt x="5092683" y="3851072"/>
                </a:lnTo>
                <a:cubicBezTo>
                  <a:pt x="5104229" y="3844367"/>
                  <a:pt x="5117879" y="3841014"/>
                  <a:pt x="5133626" y="3841014"/>
                </a:cubicBezTo>
                <a:lnTo>
                  <a:pt x="5143074" y="3841014"/>
                </a:lnTo>
                <a:lnTo>
                  <a:pt x="5163546" y="3851072"/>
                </a:lnTo>
                <a:cubicBezTo>
                  <a:pt x="5163546" y="3836703"/>
                  <a:pt x="5176669" y="3824250"/>
                  <a:pt x="5202914" y="3813712"/>
                </a:cubicBezTo>
                <a:lnTo>
                  <a:pt x="5212361" y="3813712"/>
                </a:lnTo>
                <a:lnTo>
                  <a:pt x="5212361" y="3832392"/>
                </a:lnTo>
                <a:lnTo>
                  <a:pt x="5191889" y="3832392"/>
                </a:lnTo>
                <a:lnTo>
                  <a:pt x="5191889" y="3841014"/>
                </a:lnTo>
                <a:lnTo>
                  <a:pt x="5221809" y="3841014"/>
                </a:lnTo>
                <a:cubicBezTo>
                  <a:pt x="5221809" y="3835267"/>
                  <a:pt x="5251729" y="3817064"/>
                  <a:pt x="5311569" y="3786409"/>
                </a:cubicBezTo>
                <a:lnTo>
                  <a:pt x="5321018" y="3786409"/>
                </a:lnTo>
                <a:cubicBezTo>
                  <a:pt x="5334665" y="3788326"/>
                  <a:pt x="5341489" y="3794553"/>
                  <a:pt x="5341489" y="3805089"/>
                </a:cubicBezTo>
                <a:cubicBezTo>
                  <a:pt x="5371933" y="3793595"/>
                  <a:pt x="5388730" y="3781620"/>
                  <a:pt x="5391881" y="3769165"/>
                </a:cubicBezTo>
                <a:lnTo>
                  <a:pt x="5380858" y="3750484"/>
                </a:lnTo>
                <a:lnTo>
                  <a:pt x="5401330" y="3741865"/>
                </a:lnTo>
                <a:cubicBezTo>
                  <a:pt x="5401330" y="3747612"/>
                  <a:pt x="5404480" y="3750484"/>
                  <a:pt x="5410778" y="3750484"/>
                </a:cubicBezTo>
                <a:cubicBezTo>
                  <a:pt x="5410778" y="3726537"/>
                  <a:pt x="5433874" y="3714562"/>
                  <a:pt x="5480067" y="3714562"/>
                </a:cubicBezTo>
                <a:lnTo>
                  <a:pt x="5470618" y="3695882"/>
                </a:lnTo>
                <a:lnTo>
                  <a:pt x="5509985" y="3659957"/>
                </a:lnTo>
                <a:lnTo>
                  <a:pt x="5539905" y="3659957"/>
                </a:lnTo>
                <a:lnTo>
                  <a:pt x="5539905" y="3714562"/>
                </a:lnTo>
                <a:cubicBezTo>
                  <a:pt x="5526258" y="3714562"/>
                  <a:pt x="5509985" y="3738512"/>
                  <a:pt x="5491090" y="3786409"/>
                </a:cubicBezTo>
                <a:lnTo>
                  <a:pt x="5480067" y="3786409"/>
                </a:lnTo>
                <a:lnTo>
                  <a:pt x="5491090" y="3805089"/>
                </a:lnTo>
                <a:lnTo>
                  <a:pt x="5480067" y="3823770"/>
                </a:lnTo>
                <a:lnTo>
                  <a:pt x="5500539" y="3823770"/>
                </a:lnTo>
                <a:cubicBezTo>
                  <a:pt x="5513135" y="3823770"/>
                  <a:pt x="5529408" y="3805570"/>
                  <a:pt x="5549353" y="3769165"/>
                </a:cubicBezTo>
                <a:lnTo>
                  <a:pt x="5560376" y="3769165"/>
                </a:lnTo>
                <a:cubicBezTo>
                  <a:pt x="5546729" y="3744259"/>
                  <a:pt x="5539905" y="3726057"/>
                  <a:pt x="5539905" y="3714562"/>
                </a:cubicBezTo>
                <a:lnTo>
                  <a:pt x="5549353" y="3714562"/>
                </a:lnTo>
                <a:cubicBezTo>
                  <a:pt x="5560902" y="3720309"/>
                  <a:pt x="5574549" y="3723184"/>
                  <a:pt x="5590296" y="3723184"/>
                </a:cubicBezTo>
                <a:lnTo>
                  <a:pt x="5590296" y="3741865"/>
                </a:lnTo>
                <a:lnTo>
                  <a:pt x="5569825" y="3741865"/>
                </a:lnTo>
                <a:lnTo>
                  <a:pt x="5569825" y="3760545"/>
                </a:lnTo>
                <a:lnTo>
                  <a:pt x="5590296" y="3760545"/>
                </a:lnTo>
                <a:cubicBezTo>
                  <a:pt x="5607093" y="3712646"/>
                  <a:pt x="5626517" y="3681990"/>
                  <a:pt x="5648562" y="3668579"/>
                </a:cubicBezTo>
                <a:lnTo>
                  <a:pt x="5659585" y="3668579"/>
                </a:lnTo>
                <a:lnTo>
                  <a:pt x="5659585" y="3678638"/>
                </a:lnTo>
                <a:lnTo>
                  <a:pt x="5629665" y="3723184"/>
                </a:lnTo>
                <a:lnTo>
                  <a:pt x="5639114" y="3769165"/>
                </a:lnTo>
                <a:lnTo>
                  <a:pt x="5620216" y="3777787"/>
                </a:lnTo>
                <a:cubicBezTo>
                  <a:pt x="5630715" y="3838139"/>
                  <a:pt x="5663786" y="3868317"/>
                  <a:pt x="5719425" y="3868317"/>
                </a:cubicBezTo>
                <a:lnTo>
                  <a:pt x="5708402" y="3886997"/>
                </a:lnTo>
                <a:lnTo>
                  <a:pt x="5708402" y="3895619"/>
                </a:lnTo>
                <a:cubicBezTo>
                  <a:pt x="5730448" y="3895619"/>
                  <a:pt x="5747245" y="3898494"/>
                  <a:pt x="5758794" y="3904241"/>
                </a:cubicBezTo>
                <a:cubicBezTo>
                  <a:pt x="5770340" y="3898494"/>
                  <a:pt x="5783463" y="3895619"/>
                  <a:pt x="5798163" y="3895619"/>
                </a:cubicBezTo>
                <a:cubicBezTo>
                  <a:pt x="5811809" y="3897536"/>
                  <a:pt x="5818634" y="3903761"/>
                  <a:pt x="5818634" y="3914300"/>
                </a:cubicBezTo>
                <a:cubicBezTo>
                  <a:pt x="5830180" y="3907594"/>
                  <a:pt x="5843303" y="3904241"/>
                  <a:pt x="5858003" y="3904241"/>
                </a:cubicBezTo>
                <a:lnTo>
                  <a:pt x="5858003" y="3886997"/>
                </a:lnTo>
                <a:cubicBezTo>
                  <a:pt x="5831757" y="3886997"/>
                  <a:pt x="5818634" y="3880769"/>
                  <a:pt x="5818634" y="3868317"/>
                </a:cubicBezTo>
                <a:lnTo>
                  <a:pt x="5798163" y="3876939"/>
                </a:lnTo>
                <a:cubicBezTo>
                  <a:pt x="5784513" y="3876939"/>
                  <a:pt x="5777691" y="3871192"/>
                  <a:pt x="5777691" y="3859695"/>
                </a:cubicBezTo>
                <a:lnTo>
                  <a:pt x="5777691" y="3832392"/>
                </a:lnTo>
                <a:cubicBezTo>
                  <a:pt x="5795536" y="3795989"/>
                  <a:pt x="5809185" y="3777787"/>
                  <a:pt x="5818634" y="3777787"/>
                </a:cubicBezTo>
                <a:lnTo>
                  <a:pt x="5867449" y="3805089"/>
                </a:lnTo>
                <a:lnTo>
                  <a:pt x="5876898" y="3805089"/>
                </a:lnTo>
                <a:cubicBezTo>
                  <a:pt x="5904194" y="3762940"/>
                  <a:pt x="5947237" y="3741865"/>
                  <a:pt x="6006026" y="3741865"/>
                </a:cubicBezTo>
                <a:cubicBezTo>
                  <a:pt x="6006026" y="3736115"/>
                  <a:pt x="6009701" y="3733243"/>
                  <a:pt x="6017049" y="3733243"/>
                </a:cubicBezTo>
                <a:cubicBezTo>
                  <a:pt x="6069541" y="3740906"/>
                  <a:pt x="6095787" y="3750006"/>
                  <a:pt x="6095787" y="3760545"/>
                </a:cubicBezTo>
                <a:lnTo>
                  <a:pt x="6116258" y="3750484"/>
                </a:lnTo>
                <a:cubicBezTo>
                  <a:pt x="6122556" y="3750484"/>
                  <a:pt x="6125707" y="3753837"/>
                  <a:pt x="6125707" y="3760545"/>
                </a:cubicBezTo>
                <a:cubicBezTo>
                  <a:pt x="6151953" y="3755754"/>
                  <a:pt x="6165073" y="3749529"/>
                  <a:pt x="6165073" y="3741865"/>
                </a:cubicBezTo>
                <a:lnTo>
                  <a:pt x="6155627" y="3723184"/>
                </a:lnTo>
                <a:cubicBezTo>
                  <a:pt x="6161925" y="3704982"/>
                  <a:pt x="6168747" y="3695882"/>
                  <a:pt x="6176098" y="3695882"/>
                </a:cubicBezTo>
                <a:cubicBezTo>
                  <a:pt x="6188695" y="3702587"/>
                  <a:pt x="6198667" y="3705940"/>
                  <a:pt x="6206018" y="3705940"/>
                </a:cubicBezTo>
                <a:cubicBezTo>
                  <a:pt x="6206018" y="3699235"/>
                  <a:pt x="6209166" y="3695882"/>
                  <a:pt x="6215464" y="3695882"/>
                </a:cubicBezTo>
                <a:cubicBezTo>
                  <a:pt x="6225963" y="3744737"/>
                  <a:pt x="6239086" y="3769165"/>
                  <a:pt x="6254833" y="3769165"/>
                </a:cubicBezTo>
                <a:lnTo>
                  <a:pt x="6275304" y="3769165"/>
                </a:lnTo>
                <a:cubicBezTo>
                  <a:pt x="6275304" y="3750965"/>
                  <a:pt x="6265332" y="3741865"/>
                  <a:pt x="6245384" y="3741865"/>
                </a:cubicBezTo>
                <a:lnTo>
                  <a:pt x="6245384" y="3723184"/>
                </a:lnTo>
                <a:lnTo>
                  <a:pt x="6275304" y="3723184"/>
                </a:lnTo>
                <a:cubicBezTo>
                  <a:pt x="6275304" y="3717435"/>
                  <a:pt x="6255359" y="3699235"/>
                  <a:pt x="6215464" y="3668579"/>
                </a:cubicBezTo>
                <a:lnTo>
                  <a:pt x="6224913" y="3651335"/>
                </a:lnTo>
                <a:cubicBezTo>
                  <a:pt x="6212316" y="3651335"/>
                  <a:pt x="6206018" y="3645107"/>
                  <a:pt x="6206018" y="3632655"/>
                </a:cubicBezTo>
                <a:cubicBezTo>
                  <a:pt x="6212316" y="3621158"/>
                  <a:pt x="6215464" y="3612058"/>
                  <a:pt x="6215464" y="3605352"/>
                </a:cubicBezTo>
                <a:cubicBezTo>
                  <a:pt x="6201818" y="3605352"/>
                  <a:pt x="6194993" y="3596252"/>
                  <a:pt x="6194993" y="3578049"/>
                </a:cubicBezTo>
                <a:lnTo>
                  <a:pt x="6206018" y="3560805"/>
                </a:lnTo>
                <a:lnTo>
                  <a:pt x="6194993" y="3542125"/>
                </a:lnTo>
                <a:cubicBezTo>
                  <a:pt x="6217041" y="3439620"/>
                  <a:pt x="6236986" y="3388370"/>
                  <a:pt x="6254833" y="3388370"/>
                </a:cubicBezTo>
                <a:lnTo>
                  <a:pt x="6275304" y="3396992"/>
                </a:lnTo>
                <a:cubicBezTo>
                  <a:pt x="6286853" y="3391243"/>
                  <a:pt x="6299976" y="3388370"/>
                  <a:pt x="6314673" y="3388370"/>
                </a:cubicBezTo>
                <a:lnTo>
                  <a:pt x="6333571" y="3396992"/>
                </a:lnTo>
                <a:lnTo>
                  <a:pt x="6333571" y="3379748"/>
                </a:lnTo>
                <a:lnTo>
                  <a:pt x="6363491" y="3379748"/>
                </a:lnTo>
                <a:lnTo>
                  <a:pt x="6363491" y="3388370"/>
                </a:lnTo>
                <a:lnTo>
                  <a:pt x="6354042" y="3407051"/>
                </a:lnTo>
                <a:cubicBezTo>
                  <a:pt x="6361390" y="3407051"/>
                  <a:pt x="6371363" y="3409923"/>
                  <a:pt x="6383962" y="3415673"/>
                </a:cubicBezTo>
                <a:lnTo>
                  <a:pt x="6374513" y="3460217"/>
                </a:lnTo>
                <a:lnTo>
                  <a:pt x="6374513" y="3470278"/>
                </a:lnTo>
                <a:cubicBezTo>
                  <a:pt x="6376614" y="3481773"/>
                  <a:pt x="6382912" y="3487520"/>
                  <a:pt x="6393411" y="3487520"/>
                </a:cubicBezTo>
                <a:lnTo>
                  <a:pt x="6404433" y="3487520"/>
                </a:lnTo>
                <a:cubicBezTo>
                  <a:pt x="6404433" y="3454948"/>
                  <a:pt x="6410732" y="3424773"/>
                  <a:pt x="6423331" y="3396992"/>
                </a:cubicBezTo>
                <a:cubicBezTo>
                  <a:pt x="6417030" y="3396992"/>
                  <a:pt x="6413882" y="3394118"/>
                  <a:pt x="6413882" y="3388370"/>
                </a:cubicBezTo>
                <a:cubicBezTo>
                  <a:pt x="6427529" y="3388370"/>
                  <a:pt x="6434353" y="3370168"/>
                  <a:pt x="6434353" y="3333765"/>
                </a:cubicBezTo>
                <a:lnTo>
                  <a:pt x="6453251" y="3333765"/>
                </a:lnTo>
                <a:lnTo>
                  <a:pt x="6453251" y="3407051"/>
                </a:lnTo>
                <a:lnTo>
                  <a:pt x="6462697" y="3451595"/>
                </a:lnTo>
                <a:lnTo>
                  <a:pt x="6443802" y="3451595"/>
                </a:lnTo>
                <a:lnTo>
                  <a:pt x="6443802" y="3470278"/>
                </a:lnTo>
                <a:cubicBezTo>
                  <a:pt x="6443802" y="3478898"/>
                  <a:pt x="6453775" y="3488000"/>
                  <a:pt x="6473722" y="3497578"/>
                </a:cubicBezTo>
                <a:lnTo>
                  <a:pt x="6561906" y="3396992"/>
                </a:lnTo>
                <a:cubicBezTo>
                  <a:pt x="6572405" y="3396992"/>
                  <a:pt x="6586051" y="3385018"/>
                  <a:pt x="6602849" y="3361068"/>
                </a:cubicBezTo>
                <a:cubicBezTo>
                  <a:pt x="6595500" y="3361068"/>
                  <a:pt x="6591826" y="3358193"/>
                  <a:pt x="6591826" y="3352446"/>
                </a:cubicBezTo>
                <a:cubicBezTo>
                  <a:pt x="6611774" y="3347654"/>
                  <a:pt x="6625420" y="3335682"/>
                  <a:pt x="6632769" y="3316521"/>
                </a:cubicBezTo>
                <a:cubicBezTo>
                  <a:pt x="6625420" y="3316521"/>
                  <a:pt x="6621746" y="3313168"/>
                  <a:pt x="6621746" y="3306463"/>
                </a:cubicBezTo>
                <a:cubicBezTo>
                  <a:pt x="6653240" y="3276766"/>
                  <a:pt x="6703108" y="3261916"/>
                  <a:pt x="6771346" y="3261916"/>
                </a:cubicBezTo>
                <a:cubicBezTo>
                  <a:pt x="6775544" y="3261916"/>
                  <a:pt x="6795492" y="3280118"/>
                  <a:pt x="6831186" y="3316521"/>
                </a:cubicBezTo>
                <a:cubicBezTo>
                  <a:pt x="6843783" y="3278202"/>
                  <a:pt x="6860056" y="3256647"/>
                  <a:pt x="6880001" y="3251858"/>
                </a:cubicBezTo>
                <a:lnTo>
                  <a:pt x="6900473" y="3251858"/>
                </a:lnTo>
                <a:lnTo>
                  <a:pt x="6919370" y="3261916"/>
                </a:lnTo>
                <a:cubicBezTo>
                  <a:pt x="6919370" y="3243716"/>
                  <a:pt x="6933019" y="3228388"/>
                  <a:pt x="6960313" y="3215933"/>
                </a:cubicBezTo>
                <a:cubicBezTo>
                  <a:pt x="6980260" y="3236050"/>
                  <a:pt x="6990233" y="3254252"/>
                  <a:pt x="6990233" y="3270538"/>
                </a:cubicBezTo>
                <a:lnTo>
                  <a:pt x="7020153" y="3270538"/>
                </a:lnTo>
                <a:cubicBezTo>
                  <a:pt x="7041151" y="3210186"/>
                  <a:pt x="7054274" y="3180008"/>
                  <a:pt x="7059522" y="3180008"/>
                </a:cubicBezTo>
                <a:lnTo>
                  <a:pt x="7048499" y="3161328"/>
                </a:lnTo>
                <a:cubicBezTo>
                  <a:pt x="7068444" y="3146959"/>
                  <a:pt x="7078419" y="3134984"/>
                  <a:pt x="7078419" y="3125403"/>
                </a:cubicBezTo>
                <a:lnTo>
                  <a:pt x="7108339" y="3125403"/>
                </a:lnTo>
                <a:lnTo>
                  <a:pt x="7108339" y="3134025"/>
                </a:lnTo>
                <a:lnTo>
                  <a:pt x="7068970" y="3180008"/>
                </a:lnTo>
                <a:cubicBezTo>
                  <a:pt x="7078419" y="3203958"/>
                  <a:pt x="7088392" y="3215933"/>
                  <a:pt x="7098890" y="3215933"/>
                </a:cubicBezTo>
                <a:cubicBezTo>
                  <a:pt x="7142984" y="3215933"/>
                  <a:pt x="7169227" y="3180008"/>
                  <a:pt x="7177625" y="3108161"/>
                </a:cubicBezTo>
                <a:cubicBezTo>
                  <a:pt x="7195473" y="3108161"/>
                  <a:pt x="7222245" y="3092834"/>
                  <a:pt x="7257937" y="3062179"/>
                </a:cubicBezTo>
                <a:lnTo>
                  <a:pt x="7276834" y="3062179"/>
                </a:lnTo>
                <a:lnTo>
                  <a:pt x="7336674" y="3070801"/>
                </a:lnTo>
                <a:cubicBezTo>
                  <a:pt x="7382868" y="3051640"/>
                  <a:pt x="7405963" y="3027690"/>
                  <a:pt x="7405963" y="2998951"/>
                </a:cubicBezTo>
                <a:cubicBezTo>
                  <a:pt x="7399665" y="2998951"/>
                  <a:pt x="7396515" y="2996077"/>
                  <a:pt x="7396515" y="2990329"/>
                </a:cubicBezTo>
                <a:cubicBezTo>
                  <a:pt x="7416459" y="2990329"/>
                  <a:pt x="7426435" y="2981229"/>
                  <a:pt x="7426435" y="2963027"/>
                </a:cubicBezTo>
                <a:cubicBezTo>
                  <a:pt x="7506219" y="2990810"/>
                  <a:pt x="7552413" y="3011885"/>
                  <a:pt x="7565009" y="3026254"/>
                </a:cubicBezTo>
                <a:lnTo>
                  <a:pt x="7565009" y="3043498"/>
                </a:lnTo>
                <a:cubicBezTo>
                  <a:pt x="7545065" y="3043498"/>
                  <a:pt x="7521967" y="3046851"/>
                  <a:pt x="7495723" y="3053556"/>
                </a:cubicBezTo>
                <a:lnTo>
                  <a:pt x="7495723" y="3070801"/>
                </a:lnTo>
                <a:cubicBezTo>
                  <a:pt x="7510420" y="3070801"/>
                  <a:pt x="7523543" y="3074153"/>
                  <a:pt x="7535089" y="3080859"/>
                </a:cubicBezTo>
                <a:cubicBezTo>
                  <a:pt x="7548739" y="3074153"/>
                  <a:pt x="7558711" y="3070801"/>
                  <a:pt x="7565009" y="3070801"/>
                </a:cubicBezTo>
                <a:cubicBezTo>
                  <a:pt x="7577609" y="3077506"/>
                  <a:pt x="7587581" y="3080859"/>
                  <a:pt x="7594929" y="3080859"/>
                </a:cubicBezTo>
                <a:cubicBezTo>
                  <a:pt x="7597030" y="3068404"/>
                  <a:pt x="7603855" y="3062179"/>
                  <a:pt x="7615401" y="3062179"/>
                </a:cubicBezTo>
                <a:cubicBezTo>
                  <a:pt x="7595456" y="3028648"/>
                  <a:pt x="7585481" y="3004699"/>
                  <a:pt x="7585481" y="2990329"/>
                </a:cubicBezTo>
                <a:cubicBezTo>
                  <a:pt x="7615927" y="2972127"/>
                  <a:pt x="7635872" y="2963027"/>
                  <a:pt x="7645321" y="2963027"/>
                </a:cubicBezTo>
                <a:cubicBezTo>
                  <a:pt x="7671567" y="2971649"/>
                  <a:pt x="7684689" y="2980749"/>
                  <a:pt x="7684689" y="2990329"/>
                </a:cubicBezTo>
                <a:cubicBezTo>
                  <a:pt x="7706735" y="2977876"/>
                  <a:pt x="7726683" y="2971649"/>
                  <a:pt x="7744530" y="2971649"/>
                </a:cubicBezTo>
                <a:lnTo>
                  <a:pt x="7753979" y="2971649"/>
                </a:lnTo>
                <a:cubicBezTo>
                  <a:pt x="7779174" y="3002304"/>
                  <a:pt x="7799119" y="3017632"/>
                  <a:pt x="7813819" y="3017632"/>
                </a:cubicBezTo>
                <a:cubicBezTo>
                  <a:pt x="7846363" y="3025296"/>
                  <a:pt x="7862633" y="3033918"/>
                  <a:pt x="7862633" y="3043498"/>
                </a:cubicBezTo>
                <a:cubicBezTo>
                  <a:pt x="7888879" y="3037748"/>
                  <a:pt x="7912501" y="3029129"/>
                  <a:pt x="7933497" y="3017632"/>
                </a:cubicBezTo>
                <a:cubicBezTo>
                  <a:pt x="7966043" y="3031043"/>
                  <a:pt x="7982314" y="3039665"/>
                  <a:pt x="7982314" y="3043498"/>
                </a:cubicBezTo>
                <a:cubicBezTo>
                  <a:pt x="8021156" y="3013801"/>
                  <a:pt x="8051076" y="2998951"/>
                  <a:pt x="8072074" y="2998951"/>
                </a:cubicBezTo>
                <a:cubicBezTo>
                  <a:pt x="8084671" y="3004699"/>
                  <a:pt x="8094645" y="3007573"/>
                  <a:pt x="8101994" y="3007573"/>
                </a:cubicBezTo>
                <a:cubicBezTo>
                  <a:pt x="8101994" y="2992246"/>
                  <a:pt x="8115117" y="2983146"/>
                  <a:pt x="8141363" y="2980271"/>
                </a:cubicBezTo>
                <a:cubicBezTo>
                  <a:pt x="8163408" y="2992724"/>
                  <a:pt x="8183355" y="2998951"/>
                  <a:pt x="8201203" y="2998951"/>
                </a:cubicBezTo>
                <a:cubicBezTo>
                  <a:pt x="8201203" y="2991288"/>
                  <a:pt x="8224299" y="2979313"/>
                  <a:pt x="8270489" y="2963027"/>
                </a:cubicBezTo>
                <a:lnTo>
                  <a:pt x="8309858" y="2963027"/>
                </a:lnTo>
                <a:cubicBezTo>
                  <a:pt x="8264717" y="3004221"/>
                  <a:pt x="8129290" y="3055473"/>
                  <a:pt x="7903579" y="3116784"/>
                </a:cubicBezTo>
                <a:lnTo>
                  <a:pt x="7753979" y="3171386"/>
                </a:lnTo>
                <a:lnTo>
                  <a:pt x="7753979" y="3188630"/>
                </a:lnTo>
                <a:lnTo>
                  <a:pt x="7763427" y="3188630"/>
                </a:lnTo>
                <a:cubicBezTo>
                  <a:pt x="7801219" y="3188630"/>
                  <a:pt x="7844263" y="3176656"/>
                  <a:pt x="7892553" y="3152706"/>
                </a:cubicBezTo>
                <a:cubicBezTo>
                  <a:pt x="7906203" y="3158456"/>
                  <a:pt x="7916175" y="3161328"/>
                  <a:pt x="7922473" y="3161328"/>
                </a:cubicBezTo>
                <a:cubicBezTo>
                  <a:pt x="7923524" y="3145042"/>
                  <a:pt x="7963417" y="3127320"/>
                  <a:pt x="8042154" y="3108161"/>
                </a:cubicBezTo>
                <a:lnTo>
                  <a:pt x="8051603" y="3125403"/>
                </a:lnTo>
                <a:cubicBezTo>
                  <a:pt x="7911977" y="3182883"/>
                  <a:pt x="7832713" y="3222161"/>
                  <a:pt x="7813819" y="3243236"/>
                </a:cubicBezTo>
                <a:cubicBezTo>
                  <a:pt x="7801219" y="3237488"/>
                  <a:pt x="7791247" y="3234613"/>
                  <a:pt x="7783899" y="3234613"/>
                </a:cubicBezTo>
                <a:cubicBezTo>
                  <a:pt x="7783899" y="3245152"/>
                  <a:pt x="7700963" y="3266227"/>
                  <a:pt x="7535089" y="3297841"/>
                </a:cubicBezTo>
                <a:lnTo>
                  <a:pt x="7516195" y="3289219"/>
                </a:lnTo>
                <a:lnTo>
                  <a:pt x="7495723" y="3297841"/>
                </a:lnTo>
                <a:lnTo>
                  <a:pt x="7476826" y="3289219"/>
                </a:lnTo>
                <a:cubicBezTo>
                  <a:pt x="7456878" y="3289219"/>
                  <a:pt x="7446905" y="3298319"/>
                  <a:pt x="7446905" y="3316521"/>
                </a:cubicBezTo>
                <a:cubicBezTo>
                  <a:pt x="7387065" y="3309816"/>
                  <a:pt x="7357146" y="3300715"/>
                  <a:pt x="7357146" y="3289219"/>
                </a:cubicBezTo>
                <a:cubicBezTo>
                  <a:pt x="7408587" y="3273891"/>
                  <a:pt x="7441655" y="3261438"/>
                  <a:pt x="7456355" y="3251858"/>
                </a:cubicBezTo>
                <a:lnTo>
                  <a:pt x="7456355" y="3261916"/>
                </a:lnTo>
                <a:cubicBezTo>
                  <a:pt x="7468951" y="3255210"/>
                  <a:pt x="7478926" y="3251858"/>
                  <a:pt x="7486275" y="3251858"/>
                </a:cubicBezTo>
                <a:lnTo>
                  <a:pt x="7486275" y="3234613"/>
                </a:lnTo>
                <a:lnTo>
                  <a:pt x="7465803" y="3234613"/>
                </a:lnTo>
                <a:cubicBezTo>
                  <a:pt x="7451103" y="3234613"/>
                  <a:pt x="7437983" y="3237488"/>
                  <a:pt x="7426435" y="3243236"/>
                </a:cubicBezTo>
                <a:lnTo>
                  <a:pt x="7405963" y="3234613"/>
                </a:lnTo>
                <a:cubicBezTo>
                  <a:pt x="7338775" y="3245152"/>
                  <a:pt x="7266338" y="3254252"/>
                  <a:pt x="7188651" y="3261916"/>
                </a:cubicBezTo>
                <a:cubicBezTo>
                  <a:pt x="7177102" y="3255210"/>
                  <a:pt x="7163455" y="3251858"/>
                  <a:pt x="7147708" y="3251858"/>
                </a:cubicBezTo>
                <a:lnTo>
                  <a:pt x="7138259" y="3251858"/>
                </a:lnTo>
                <a:lnTo>
                  <a:pt x="7138259" y="3261916"/>
                </a:lnTo>
                <a:cubicBezTo>
                  <a:pt x="7164502" y="3288741"/>
                  <a:pt x="7177625" y="3303588"/>
                  <a:pt x="7177625" y="3306463"/>
                </a:cubicBezTo>
                <a:lnTo>
                  <a:pt x="7177625" y="3316521"/>
                </a:lnTo>
                <a:cubicBezTo>
                  <a:pt x="7157680" y="3316521"/>
                  <a:pt x="7147708" y="3322268"/>
                  <a:pt x="7147708" y="3333765"/>
                </a:cubicBezTo>
                <a:lnTo>
                  <a:pt x="7207545" y="3333765"/>
                </a:lnTo>
                <a:lnTo>
                  <a:pt x="7207545" y="3361068"/>
                </a:lnTo>
                <a:lnTo>
                  <a:pt x="7218571" y="3361068"/>
                </a:lnTo>
                <a:lnTo>
                  <a:pt x="7248491" y="3342387"/>
                </a:lnTo>
                <a:cubicBezTo>
                  <a:pt x="7251639" y="3342387"/>
                  <a:pt x="7264762" y="3345740"/>
                  <a:pt x="7287857" y="3352446"/>
                </a:cubicBezTo>
                <a:cubicBezTo>
                  <a:pt x="7300456" y="3345740"/>
                  <a:pt x="7310429" y="3342387"/>
                  <a:pt x="7317777" y="3342387"/>
                </a:cubicBezTo>
                <a:cubicBezTo>
                  <a:pt x="7317777" y="3349093"/>
                  <a:pt x="7320927" y="3352446"/>
                  <a:pt x="7327226" y="3352446"/>
                </a:cubicBezTo>
                <a:cubicBezTo>
                  <a:pt x="7333524" y="3340949"/>
                  <a:pt x="7336674" y="3331849"/>
                  <a:pt x="7336674" y="3325143"/>
                </a:cubicBezTo>
                <a:lnTo>
                  <a:pt x="7347697" y="3325143"/>
                </a:lnTo>
                <a:lnTo>
                  <a:pt x="7376043" y="3342387"/>
                </a:lnTo>
                <a:cubicBezTo>
                  <a:pt x="7389689" y="3342387"/>
                  <a:pt x="7396515" y="3336638"/>
                  <a:pt x="7396515" y="3325143"/>
                </a:cubicBezTo>
                <a:cubicBezTo>
                  <a:pt x="7442708" y="3339513"/>
                  <a:pt x="7465803" y="3348613"/>
                  <a:pt x="7465803" y="3352446"/>
                </a:cubicBezTo>
                <a:lnTo>
                  <a:pt x="7486275" y="3342387"/>
                </a:lnTo>
                <a:lnTo>
                  <a:pt x="7516195" y="3361068"/>
                </a:lnTo>
                <a:cubicBezTo>
                  <a:pt x="7516195" y="3353404"/>
                  <a:pt x="7549263" y="3332327"/>
                  <a:pt x="7615401" y="3297841"/>
                </a:cubicBezTo>
                <a:lnTo>
                  <a:pt x="7664219" y="3297841"/>
                </a:lnTo>
                <a:cubicBezTo>
                  <a:pt x="7664219" y="3292093"/>
                  <a:pt x="7681015" y="3282991"/>
                  <a:pt x="7714610" y="3270538"/>
                </a:cubicBezTo>
                <a:lnTo>
                  <a:pt x="7763427" y="3279160"/>
                </a:lnTo>
                <a:lnTo>
                  <a:pt x="7783899" y="3270538"/>
                </a:lnTo>
                <a:cubicBezTo>
                  <a:pt x="7790197" y="3270538"/>
                  <a:pt x="7793347" y="3273413"/>
                  <a:pt x="7793347" y="3279160"/>
                </a:cubicBezTo>
                <a:lnTo>
                  <a:pt x="7843739" y="3270538"/>
                </a:lnTo>
                <a:lnTo>
                  <a:pt x="7873659" y="3270538"/>
                </a:lnTo>
                <a:cubicBezTo>
                  <a:pt x="7879957" y="3270538"/>
                  <a:pt x="7883105" y="3273413"/>
                  <a:pt x="7883105" y="3279160"/>
                </a:cubicBezTo>
                <a:cubicBezTo>
                  <a:pt x="7891506" y="3279160"/>
                  <a:pt x="7954494" y="3261438"/>
                  <a:pt x="8072074" y="3225991"/>
                </a:cubicBezTo>
                <a:cubicBezTo>
                  <a:pt x="8160257" y="3171386"/>
                  <a:pt x="8219574" y="3144086"/>
                  <a:pt x="8250018" y="3144086"/>
                </a:cubicBezTo>
                <a:lnTo>
                  <a:pt x="8250018" y="3125403"/>
                </a:lnTo>
                <a:lnTo>
                  <a:pt x="8300409" y="3125403"/>
                </a:lnTo>
                <a:cubicBezTo>
                  <a:pt x="8328755" y="3099539"/>
                  <a:pt x="8394894" y="3066490"/>
                  <a:pt x="8498827" y="3026254"/>
                </a:cubicBezTo>
                <a:cubicBezTo>
                  <a:pt x="8522973" y="2965902"/>
                  <a:pt x="8556040" y="2935724"/>
                  <a:pt x="8598033" y="2935724"/>
                </a:cubicBezTo>
                <a:lnTo>
                  <a:pt x="8598033" y="2917044"/>
                </a:lnTo>
                <a:lnTo>
                  <a:pt x="8588585" y="2917044"/>
                </a:lnTo>
                <a:lnTo>
                  <a:pt x="8438987" y="2980271"/>
                </a:lnTo>
                <a:cubicBezTo>
                  <a:pt x="8438987" y="2974524"/>
                  <a:pt x="8435836" y="2971649"/>
                  <a:pt x="8429538" y="2971649"/>
                </a:cubicBezTo>
                <a:cubicBezTo>
                  <a:pt x="8429538" y="2979313"/>
                  <a:pt x="8409591" y="2991288"/>
                  <a:pt x="8369698" y="3007573"/>
                </a:cubicBezTo>
                <a:lnTo>
                  <a:pt x="8360249" y="3007573"/>
                </a:lnTo>
                <a:lnTo>
                  <a:pt x="8360249" y="2998951"/>
                </a:lnTo>
                <a:lnTo>
                  <a:pt x="8538193" y="2862439"/>
                </a:lnTo>
                <a:cubicBezTo>
                  <a:pt x="8641076" y="2778137"/>
                  <a:pt x="8707215" y="2735987"/>
                  <a:pt x="8736611" y="2735987"/>
                </a:cubicBezTo>
                <a:cubicBezTo>
                  <a:pt x="8835293" y="2658390"/>
                  <a:pt x="8924530" y="2598038"/>
                  <a:pt x="9004315" y="2554927"/>
                </a:cubicBezTo>
                <a:cubicBezTo>
                  <a:pt x="9016912" y="2554927"/>
                  <a:pt x="9073604" y="2530980"/>
                  <a:pt x="9174387" y="2483080"/>
                </a:cubicBezTo>
                <a:lnTo>
                  <a:pt x="9193281" y="2491702"/>
                </a:lnTo>
                <a:cubicBezTo>
                  <a:pt x="9230026" y="2466794"/>
                  <a:pt x="9309814" y="2427517"/>
                  <a:pt x="9432642" y="2373870"/>
                </a:cubicBezTo>
                <a:lnTo>
                  <a:pt x="9689323" y="2220116"/>
                </a:lnTo>
                <a:lnTo>
                  <a:pt x="9700346" y="2220116"/>
                </a:lnTo>
                <a:lnTo>
                  <a:pt x="9700346" y="2228736"/>
                </a:lnTo>
                <a:cubicBezTo>
                  <a:pt x="9458888" y="2434703"/>
                  <a:pt x="9296691" y="2567382"/>
                  <a:pt x="9213755" y="2626777"/>
                </a:cubicBezTo>
                <a:cubicBezTo>
                  <a:pt x="9211655" y="2641146"/>
                  <a:pt x="9069403" y="2765203"/>
                  <a:pt x="8787002" y="2998951"/>
                </a:cubicBezTo>
                <a:cubicBezTo>
                  <a:pt x="8508800" y="3180008"/>
                  <a:pt x="8366547" y="3270538"/>
                  <a:pt x="8360249" y="3270538"/>
                </a:cubicBezTo>
                <a:cubicBezTo>
                  <a:pt x="8241619" y="3339513"/>
                  <a:pt x="8181779" y="3381665"/>
                  <a:pt x="8180731" y="3396992"/>
                </a:cubicBezTo>
                <a:cubicBezTo>
                  <a:pt x="8174431" y="3396992"/>
                  <a:pt x="8171283" y="3394118"/>
                  <a:pt x="8171283" y="3388370"/>
                </a:cubicBezTo>
                <a:cubicBezTo>
                  <a:pt x="8108293" y="3388370"/>
                  <a:pt x="8075225" y="3409445"/>
                  <a:pt x="8072074" y="3451595"/>
                </a:cubicBezTo>
                <a:cubicBezTo>
                  <a:pt x="8052127" y="3451595"/>
                  <a:pt x="8029031" y="3463570"/>
                  <a:pt x="8002785" y="3487520"/>
                </a:cubicBezTo>
                <a:cubicBezTo>
                  <a:pt x="7989139" y="3481773"/>
                  <a:pt x="7979166" y="3478898"/>
                  <a:pt x="7972865" y="3478898"/>
                </a:cubicBezTo>
                <a:lnTo>
                  <a:pt x="7961843" y="3497578"/>
                </a:lnTo>
                <a:lnTo>
                  <a:pt x="7942945" y="3487520"/>
                </a:lnTo>
                <a:lnTo>
                  <a:pt x="7933497" y="3487520"/>
                </a:lnTo>
                <a:cubicBezTo>
                  <a:pt x="7900952" y="3542125"/>
                  <a:pt x="7877333" y="3569427"/>
                  <a:pt x="7862633" y="3569427"/>
                </a:cubicBezTo>
                <a:cubicBezTo>
                  <a:pt x="7714610" y="3642235"/>
                  <a:pt x="7625376" y="3696838"/>
                  <a:pt x="7594929" y="3733243"/>
                </a:cubicBezTo>
                <a:lnTo>
                  <a:pt x="7585481" y="3733243"/>
                </a:lnTo>
                <a:lnTo>
                  <a:pt x="7565009" y="3723184"/>
                </a:lnTo>
                <a:cubicBezTo>
                  <a:pt x="7561861" y="3738512"/>
                  <a:pt x="7515668" y="3762940"/>
                  <a:pt x="7426435" y="3796467"/>
                </a:cubicBezTo>
                <a:cubicBezTo>
                  <a:pt x="7380241" y="3810839"/>
                  <a:pt x="7357146" y="3822812"/>
                  <a:pt x="7357146" y="3832392"/>
                </a:cubicBezTo>
                <a:lnTo>
                  <a:pt x="7317777" y="3868317"/>
                </a:lnTo>
                <a:cubicBezTo>
                  <a:pt x="7310429" y="3868317"/>
                  <a:pt x="7306754" y="3865442"/>
                  <a:pt x="7306754" y="3859695"/>
                </a:cubicBezTo>
                <a:cubicBezTo>
                  <a:pt x="7197573" y="3905678"/>
                  <a:pt x="7141407" y="3932980"/>
                  <a:pt x="7138259" y="3941602"/>
                </a:cubicBezTo>
                <a:lnTo>
                  <a:pt x="7128811" y="3922922"/>
                </a:lnTo>
                <a:cubicBezTo>
                  <a:pt x="7071071" y="3946872"/>
                  <a:pt x="7034852" y="3958846"/>
                  <a:pt x="7020153" y="3958846"/>
                </a:cubicBezTo>
                <a:lnTo>
                  <a:pt x="7020153" y="3968905"/>
                </a:lnTo>
                <a:cubicBezTo>
                  <a:pt x="7020153" y="3976569"/>
                  <a:pt x="7039577" y="3988543"/>
                  <a:pt x="7078419" y="4004829"/>
                </a:cubicBezTo>
                <a:lnTo>
                  <a:pt x="7089442" y="3986149"/>
                </a:lnTo>
                <a:cubicBezTo>
                  <a:pt x="7102038" y="3991896"/>
                  <a:pt x="7112013" y="3994771"/>
                  <a:pt x="7119362" y="3994771"/>
                </a:cubicBezTo>
                <a:cubicBezTo>
                  <a:pt x="7131958" y="3989021"/>
                  <a:pt x="7141407" y="3986149"/>
                  <a:pt x="7147708" y="3986149"/>
                </a:cubicBezTo>
                <a:cubicBezTo>
                  <a:pt x="7147708" y="3998602"/>
                  <a:pt x="7181302" y="4007702"/>
                  <a:pt x="7248491" y="4013451"/>
                </a:cubicBezTo>
                <a:lnTo>
                  <a:pt x="7248491" y="4022074"/>
                </a:lnTo>
                <a:cubicBezTo>
                  <a:pt x="7221195" y="4034526"/>
                  <a:pt x="7197573" y="4040754"/>
                  <a:pt x="7177625" y="4040754"/>
                </a:cubicBezTo>
                <a:cubicBezTo>
                  <a:pt x="7145081" y="4035004"/>
                  <a:pt x="7128811" y="4023029"/>
                  <a:pt x="7128811" y="4004829"/>
                </a:cubicBezTo>
                <a:cubicBezTo>
                  <a:pt x="7106763" y="4041232"/>
                  <a:pt x="7073695" y="4059434"/>
                  <a:pt x="7029602" y="4059434"/>
                </a:cubicBezTo>
                <a:cubicBezTo>
                  <a:pt x="6968711" y="4045065"/>
                  <a:pt x="6928819" y="4032610"/>
                  <a:pt x="6909921" y="4022074"/>
                </a:cubicBezTo>
                <a:cubicBezTo>
                  <a:pt x="6897325" y="4028779"/>
                  <a:pt x="6887350" y="4032132"/>
                  <a:pt x="6880001" y="4032132"/>
                </a:cubicBezTo>
                <a:lnTo>
                  <a:pt x="6870553" y="4013451"/>
                </a:lnTo>
                <a:cubicBezTo>
                  <a:pt x="6822261" y="4013451"/>
                  <a:pt x="6786043" y="4031652"/>
                  <a:pt x="6761898" y="4068057"/>
                </a:cubicBezTo>
                <a:lnTo>
                  <a:pt x="6702057" y="4103979"/>
                </a:lnTo>
                <a:cubicBezTo>
                  <a:pt x="6702057" y="4088651"/>
                  <a:pt x="6695233" y="4073804"/>
                  <a:pt x="6681586" y="4059434"/>
                </a:cubicBezTo>
                <a:lnTo>
                  <a:pt x="6681586" y="4049374"/>
                </a:lnTo>
                <a:cubicBezTo>
                  <a:pt x="6767672" y="4003391"/>
                  <a:pt x="6810715" y="3976569"/>
                  <a:pt x="6810715" y="3968905"/>
                </a:cubicBezTo>
                <a:cubicBezTo>
                  <a:pt x="6810715" y="3943997"/>
                  <a:pt x="6827510" y="3931544"/>
                  <a:pt x="6861107" y="3931544"/>
                </a:cubicBezTo>
                <a:cubicBezTo>
                  <a:pt x="6861107" y="3922922"/>
                  <a:pt x="6847457" y="3913822"/>
                  <a:pt x="6820161" y="3904241"/>
                </a:cubicBezTo>
                <a:cubicBezTo>
                  <a:pt x="6820161" y="3932022"/>
                  <a:pt x="6767672" y="3956452"/>
                  <a:pt x="6662689" y="3977527"/>
                </a:cubicBezTo>
                <a:lnTo>
                  <a:pt x="6662689" y="3958846"/>
                </a:lnTo>
                <a:cubicBezTo>
                  <a:pt x="6650092" y="3965552"/>
                  <a:pt x="6636443" y="3968905"/>
                  <a:pt x="6621746" y="3968905"/>
                </a:cubicBezTo>
                <a:lnTo>
                  <a:pt x="6632769" y="3986149"/>
                </a:lnTo>
                <a:lnTo>
                  <a:pt x="6612297" y="3994771"/>
                </a:lnTo>
                <a:cubicBezTo>
                  <a:pt x="6612297" y="3989021"/>
                  <a:pt x="6609149" y="3986149"/>
                  <a:pt x="6602849" y="3986149"/>
                </a:cubicBezTo>
                <a:cubicBezTo>
                  <a:pt x="6602849" y="3991896"/>
                  <a:pt x="6599174" y="3994771"/>
                  <a:pt x="6591826" y="3994771"/>
                </a:cubicBezTo>
                <a:cubicBezTo>
                  <a:pt x="6591826" y="4004349"/>
                  <a:pt x="6618596" y="4034526"/>
                  <a:pt x="6672137" y="4085298"/>
                </a:cubicBezTo>
                <a:lnTo>
                  <a:pt x="6672137" y="4112601"/>
                </a:lnTo>
                <a:cubicBezTo>
                  <a:pt x="6639593" y="4112601"/>
                  <a:pt x="6612824" y="4127929"/>
                  <a:pt x="6591826" y="4158584"/>
                </a:cubicBezTo>
                <a:lnTo>
                  <a:pt x="6582377" y="4158584"/>
                </a:lnTo>
                <a:cubicBezTo>
                  <a:pt x="6565580" y="4140384"/>
                  <a:pt x="6539337" y="4131281"/>
                  <a:pt x="6503642" y="4131281"/>
                </a:cubicBezTo>
                <a:cubicBezTo>
                  <a:pt x="6503642" y="4141820"/>
                  <a:pt x="6460599" y="4153795"/>
                  <a:pt x="6374513" y="4167206"/>
                </a:cubicBezTo>
                <a:cubicBezTo>
                  <a:pt x="6374513" y="4185408"/>
                  <a:pt x="6367689" y="4194509"/>
                  <a:pt x="6354042" y="4194509"/>
                </a:cubicBezTo>
                <a:lnTo>
                  <a:pt x="6363491" y="4213189"/>
                </a:lnTo>
                <a:lnTo>
                  <a:pt x="6363491" y="4221811"/>
                </a:lnTo>
                <a:cubicBezTo>
                  <a:pt x="6363491" y="4234264"/>
                  <a:pt x="6337245" y="4243366"/>
                  <a:pt x="6284753" y="4249114"/>
                </a:cubicBezTo>
                <a:lnTo>
                  <a:pt x="6284753" y="4240492"/>
                </a:lnTo>
                <a:lnTo>
                  <a:pt x="6264282" y="4249114"/>
                </a:lnTo>
                <a:lnTo>
                  <a:pt x="6206018" y="4221811"/>
                </a:lnTo>
                <a:cubicBezTo>
                  <a:pt x="6206018" y="4229475"/>
                  <a:pt x="6186071" y="4241450"/>
                  <a:pt x="6146178" y="4257736"/>
                </a:cubicBezTo>
                <a:lnTo>
                  <a:pt x="6135153" y="4257736"/>
                </a:lnTo>
                <a:lnTo>
                  <a:pt x="6116258" y="4249114"/>
                </a:lnTo>
                <a:cubicBezTo>
                  <a:pt x="6116258" y="4254861"/>
                  <a:pt x="6099461" y="4269711"/>
                  <a:pt x="6065867" y="4293660"/>
                </a:cubicBezTo>
                <a:lnTo>
                  <a:pt x="6056418" y="4293660"/>
                </a:lnTo>
                <a:lnTo>
                  <a:pt x="6065867" y="4276416"/>
                </a:lnTo>
                <a:lnTo>
                  <a:pt x="6046969" y="4276416"/>
                </a:lnTo>
                <a:lnTo>
                  <a:pt x="6026498" y="4331021"/>
                </a:lnTo>
                <a:lnTo>
                  <a:pt x="6006026" y="4331021"/>
                </a:lnTo>
                <a:lnTo>
                  <a:pt x="6006026" y="4312341"/>
                </a:lnTo>
                <a:lnTo>
                  <a:pt x="5996578" y="4312341"/>
                </a:lnTo>
                <a:lnTo>
                  <a:pt x="5957209" y="4339643"/>
                </a:lnTo>
                <a:lnTo>
                  <a:pt x="5936738" y="4331021"/>
                </a:lnTo>
                <a:cubicBezTo>
                  <a:pt x="5925191" y="4336769"/>
                  <a:pt x="5912068" y="4339643"/>
                  <a:pt x="5897369" y="4339643"/>
                </a:cubicBezTo>
                <a:lnTo>
                  <a:pt x="5897369" y="4331021"/>
                </a:lnTo>
                <a:lnTo>
                  <a:pt x="5858003" y="4348263"/>
                </a:lnTo>
                <a:lnTo>
                  <a:pt x="5848554" y="4331021"/>
                </a:lnTo>
                <a:lnTo>
                  <a:pt x="5848554" y="4320963"/>
                </a:lnTo>
                <a:cubicBezTo>
                  <a:pt x="5874800" y="4299886"/>
                  <a:pt x="5887920" y="4278811"/>
                  <a:pt x="5887920" y="4257736"/>
                </a:cubicBezTo>
                <a:lnTo>
                  <a:pt x="5887920" y="4249114"/>
                </a:lnTo>
                <a:cubicBezTo>
                  <a:pt x="5862724" y="4270189"/>
                  <a:pt x="5829657" y="4282164"/>
                  <a:pt x="5788714" y="4285038"/>
                </a:cubicBezTo>
                <a:cubicBezTo>
                  <a:pt x="5788714" y="4264919"/>
                  <a:pt x="5775065" y="4252944"/>
                  <a:pt x="5747771" y="4249114"/>
                </a:cubicBezTo>
                <a:lnTo>
                  <a:pt x="5728874" y="4257736"/>
                </a:lnTo>
                <a:lnTo>
                  <a:pt x="5708402" y="4257736"/>
                </a:lnTo>
                <a:cubicBezTo>
                  <a:pt x="5686355" y="4239533"/>
                  <a:pt x="5613918" y="4215584"/>
                  <a:pt x="5491090" y="4185886"/>
                </a:cubicBezTo>
                <a:cubicBezTo>
                  <a:pt x="5433350" y="4155231"/>
                  <a:pt x="5393455" y="4139903"/>
                  <a:pt x="5371410" y="4139903"/>
                </a:cubicBezTo>
                <a:cubicBezTo>
                  <a:pt x="5364061" y="4139903"/>
                  <a:pt x="5354089" y="4143256"/>
                  <a:pt x="5341489" y="4149962"/>
                </a:cubicBezTo>
                <a:cubicBezTo>
                  <a:pt x="5328893" y="4143256"/>
                  <a:pt x="5318918" y="4139903"/>
                  <a:pt x="5311569" y="4139903"/>
                </a:cubicBezTo>
                <a:cubicBezTo>
                  <a:pt x="5289524" y="4182056"/>
                  <a:pt x="5273251" y="4203131"/>
                  <a:pt x="5262752" y="4203131"/>
                </a:cubicBezTo>
                <a:lnTo>
                  <a:pt x="5251729" y="4203131"/>
                </a:lnTo>
                <a:cubicBezTo>
                  <a:pt x="5245431" y="4203131"/>
                  <a:pt x="5242281" y="4200256"/>
                  <a:pt x="5242281" y="4194509"/>
                </a:cubicBezTo>
                <a:cubicBezTo>
                  <a:pt x="5171944" y="4214625"/>
                  <a:pt x="5122077" y="4232828"/>
                  <a:pt x="5092683" y="4249114"/>
                </a:cubicBezTo>
                <a:lnTo>
                  <a:pt x="5083234" y="4230433"/>
                </a:lnTo>
                <a:cubicBezTo>
                  <a:pt x="5089532" y="4230433"/>
                  <a:pt x="5092683" y="4227558"/>
                  <a:pt x="5092683" y="4221811"/>
                </a:cubicBezTo>
                <a:lnTo>
                  <a:pt x="5083234" y="4221811"/>
                </a:lnTo>
                <a:cubicBezTo>
                  <a:pt x="5064337" y="4235222"/>
                  <a:pt x="5008171" y="4250550"/>
                  <a:pt x="4914736" y="4267794"/>
                </a:cubicBezTo>
                <a:cubicBezTo>
                  <a:pt x="4896892" y="4285038"/>
                  <a:pt x="4860671" y="4302760"/>
                  <a:pt x="4806081" y="4320963"/>
                </a:cubicBezTo>
                <a:lnTo>
                  <a:pt x="4746241" y="4293660"/>
                </a:lnTo>
                <a:cubicBezTo>
                  <a:pt x="4746241" y="4306113"/>
                  <a:pt x="4739417" y="4312341"/>
                  <a:pt x="4725770" y="4312341"/>
                </a:cubicBezTo>
                <a:lnTo>
                  <a:pt x="4716321" y="4312341"/>
                </a:lnTo>
                <a:lnTo>
                  <a:pt x="4695850" y="4303719"/>
                </a:lnTo>
                <a:cubicBezTo>
                  <a:pt x="4695850" y="4313297"/>
                  <a:pt x="4689552" y="4325272"/>
                  <a:pt x="4676952" y="4339643"/>
                </a:cubicBezTo>
                <a:cubicBezTo>
                  <a:pt x="4683251" y="4339643"/>
                  <a:pt x="4686401" y="4342516"/>
                  <a:pt x="4686401" y="4348263"/>
                </a:cubicBezTo>
                <a:lnTo>
                  <a:pt x="4636010" y="4375566"/>
                </a:lnTo>
                <a:cubicBezTo>
                  <a:pt x="4623413" y="4369818"/>
                  <a:pt x="4613438" y="4366946"/>
                  <a:pt x="4606090" y="4366946"/>
                </a:cubicBezTo>
                <a:cubicBezTo>
                  <a:pt x="4606090" y="4375566"/>
                  <a:pt x="4589819" y="4387541"/>
                  <a:pt x="4557272" y="4402868"/>
                </a:cubicBezTo>
                <a:cubicBezTo>
                  <a:pt x="4557272" y="4397121"/>
                  <a:pt x="4554124" y="4394246"/>
                  <a:pt x="4547826" y="4394246"/>
                </a:cubicBezTo>
                <a:lnTo>
                  <a:pt x="4557272" y="4375566"/>
                </a:lnTo>
                <a:cubicBezTo>
                  <a:pt x="4557272" y="4364071"/>
                  <a:pt x="4550450" y="4358324"/>
                  <a:pt x="4536801" y="4358324"/>
                </a:cubicBezTo>
                <a:lnTo>
                  <a:pt x="4527352" y="4358324"/>
                </a:lnTo>
                <a:lnTo>
                  <a:pt x="4536801" y="4375566"/>
                </a:lnTo>
                <a:lnTo>
                  <a:pt x="4517906" y="4385626"/>
                </a:lnTo>
                <a:lnTo>
                  <a:pt x="4506881" y="4385626"/>
                </a:lnTo>
                <a:lnTo>
                  <a:pt x="4506881" y="4375566"/>
                </a:lnTo>
                <a:lnTo>
                  <a:pt x="4517906" y="4358324"/>
                </a:lnTo>
                <a:lnTo>
                  <a:pt x="4458066" y="4358324"/>
                </a:lnTo>
                <a:lnTo>
                  <a:pt x="4458066" y="4366946"/>
                </a:lnTo>
                <a:cubicBezTo>
                  <a:pt x="4464364" y="4378440"/>
                  <a:pt x="4467515" y="4387541"/>
                  <a:pt x="4467515" y="4394246"/>
                </a:cubicBezTo>
                <a:lnTo>
                  <a:pt x="4448617" y="4402868"/>
                </a:lnTo>
                <a:lnTo>
                  <a:pt x="4437595" y="4402868"/>
                </a:lnTo>
                <a:cubicBezTo>
                  <a:pt x="4437595" y="4373171"/>
                  <a:pt x="4434444" y="4358324"/>
                  <a:pt x="4428146" y="4358324"/>
                </a:cubicBezTo>
                <a:lnTo>
                  <a:pt x="4358857" y="4394246"/>
                </a:lnTo>
                <a:lnTo>
                  <a:pt x="4328937" y="4394246"/>
                </a:lnTo>
                <a:lnTo>
                  <a:pt x="4328937" y="4366946"/>
                </a:lnTo>
                <a:cubicBezTo>
                  <a:pt x="4328937" y="4354491"/>
                  <a:pt x="4338909" y="4348263"/>
                  <a:pt x="4358857" y="4348263"/>
                </a:cubicBezTo>
                <a:lnTo>
                  <a:pt x="4358857" y="4331021"/>
                </a:lnTo>
                <a:cubicBezTo>
                  <a:pt x="4338909" y="4331021"/>
                  <a:pt x="4328937" y="4324794"/>
                  <a:pt x="4328937" y="4312341"/>
                </a:cubicBezTo>
                <a:cubicBezTo>
                  <a:pt x="4342586" y="4288391"/>
                  <a:pt x="4358857" y="4276416"/>
                  <a:pt x="4377754" y="4276416"/>
                </a:cubicBezTo>
                <a:lnTo>
                  <a:pt x="4377754" y="4257736"/>
                </a:lnTo>
                <a:cubicBezTo>
                  <a:pt x="4360957" y="4257736"/>
                  <a:pt x="4337862" y="4248633"/>
                  <a:pt x="4308466" y="4230433"/>
                </a:cubicBezTo>
                <a:lnTo>
                  <a:pt x="4289568" y="4240492"/>
                </a:lnTo>
                <a:lnTo>
                  <a:pt x="4091153" y="4203131"/>
                </a:lnTo>
                <a:lnTo>
                  <a:pt x="4080130" y="4203131"/>
                </a:lnTo>
                <a:lnTo>
                  <a:pt x="4080130" y="4240492"/>
                </a:lnTo>
                <a:lnTo>
                  <a:pt x="4070682" y="4240492"/>
                </a:lnTo>
                <a:lnTo>
                  <a:pt x="4070682" y="4221811"/>
                </a:lnTo>
                <a:lnTo>
                  <a:pt x="4050210" y="4221811"/>
                </a:lnTo>
                <a:cubicBezTo>
                  <a:pt x="4050210" y="4245761"/>
                  <a:pt x="4037087" y="4257736"/>
                  <a:pt x="4010841" y="4257736"/>
                </a:cubicBezTo>
                <a:lnTo>
                  <a:pt x="3763609" y="4095357"/>
                </a:lnTo>
                <a:cubicBezTo>
                  <a:pt x="3763609" y="4078115"/>
                  <a:pt x="3736839" y="4059912"/>
                  <a:pt x="3683297" y="4040754"/>
                </a:cubicBezTo>
                <a:cubicBezTo>
                  <a:pt x="3670701" y="4046501"/>
                  <a:pt x="3660726" y="4049374"/>
                  <a:pt x="3653377" y="4049374"/>
                </a:cubicBezTo>
                <a:cubicBezTo>
                  <a:pt x="3653377" y="4035004"/>
                  <a:pt x="3627131" y="4008182"/>
                  <a:pt x="3574642" y="3968905"/>
                </a:cubicBezTo>
                <a:cubicBezTo>
                  <a:pt x="3594587" y="3962199"/>
                  <a:pt x="3604560" y="3955972"/>
                  <a:pt x="3604560" y="3950224"/>
                </a:cubicBezTo>
                <a:lnTo>
                  <a:pt x="3593537" y="3904241"/>
                </a:lnTo>
                <a:lnTo>
                  <a:pt x="3535273" y="3904241"/>
                </a:lnTo>
                <a:cubicBezTo>
                  <a:pt x="3526875" y="3904241"/>
                  <a:pt x="3490130" y="3910469"/>
                  <a:pt x="3425042" y="3922922"/>
                </a:cubicBezTo>
                <a:lnTo>
                  <a:pt x="3415593" y="3904241"/>
                </a:lnTo>
                <a:cubicBezTo>
                  <a:pt x="3433441" y="3893703"/>
                  <a:pt x="3476484" y="3884603"/>
                  <a:pt x="3544720" y="3876939"/>
                </a:cubicBezTo>
                <a:lnTo>
                  <a:pt x="3544720" y="3886997"/>
                </a:lnTo>
                <a:lnTo>
                  <a:pt x="3563617" y="3876939"/>
                </a:lnTo>
                <a:lnTo>
                  <a:pt x="3574642" y="3876939"/>
                </a:lnTo>
                <a:lnTo>
                  <a:pt x="3593537" y="3886997"/>
                </a:lnTo>
                <a:cubicBezTo>
                  <a:pt x="3593537" y="3878375"/>
                  <a:pt x="3603510" y="3869275"/>
                  <a:pt x="3623457" y="3859695"/>
                </a:cubicBezTo>
                <a:lnTo>
                  <a:pt x="3643928" y="3859695"/>
                </a:lnTo>
                <a:lnTo>
                  <a:pt x="3643928" y="3876939"/>
                </a:lnTo>
                <a:lnTo>
                  <a:pt x="3623457" y="3904241"/>
                </a:lnTo>
                <a:lnTo>
                  <a:pt x="3643928" y="3914300"/>
                </a:lnTo>
                <a:cubicBezTo>
                  <a:pt x="3690122" y="3863528"/>
                  <a:pt x="3713217" y="3820897"/>
                  <a:pt x="3713217" y="3786409"/>
                </a:cubicBezTo>
                <a:lnTo>
                  <a:pt x="3713217" y="3741865"/>
                </a:lnTo>
                <a:lnTo>
                  <a:pt x="3703769" y="3723184"/>
                </a:lnTo>
                <a:cubicBezTo>
                  <a:pt x="3831847" y="3569905"/>
                  <a:pt x="3914259" y="3482250"/>
                  <a:pt x="3951001" y="3460217"/>
                </a:cubicBezTo>
                <a:cubicBezTo>
                  <a:pt x="3951001" y="3436267"/>
                  <a:pt x="3987746" y="3403218"/>
                  <a:pt x="4061233" y="3361068"/>
                </a:cubicBezTo>
                <a:cubicBezTo>
                  <a:pt x="4061233" y="3348613"/>
                  <a:pt x="4117399" y="3318438"/>
                  <a:pt x="4229728" y="3270538"/>
                </a:cubicBezTo>
                <a:lnTo>
                  <a:pt x="4229728" y="3261916"/>
                </a:lnTo>
                <a:lnTo>
                  <a:pt x="4220282" y="3243236"/>
                </a:lnTo>
                <a:cubicBezTo>
                  <a:pt x="4310566" y="3233655"/>
                  <a:pt x="4409772" y="3197253"/>
                  <a:pt x="4517906" y="3134025"/>
                </a:cubicBezTo>
                <a:cubicBezTo>
                  <a:pt x="4517906" y="3130195"/>
                  <a:pt x="4521054" y="3112473"/>
                  <a:pt x="4527352" y="3080859"/>
                </a:cubicBezTo>
                <a:lnTo>
                  <a:pt x="4476961" y="3080859"/>
                </a:lnTo>
                <a:lnTo>
                  <a:pt x="4506881" y="3116784"/>
                </a:lnTo>
                <a:lnTo>
                  <a:pt x="4487986" y="3125403"/>
                </a:lnTo>
                <a:cubicBezTo>
                  <a:pt x="4487986" y="3116784"/>
                  <a:pt x="4478011" y="3107681"/>
                  <a:pt x="4458066" y="3098103"/>
                </a:cubicBezTo>
                <a:lnTo>
                  <a:pt x="4448617" y="3098103"/>
                </a:lnTo>
                <a:lnTo>
                  <a:pt x="4448617" y="3108161"/>
                </a:lnTo>
                <a:cubicBezTo>
                  <a:pt x="4467515" y="3108161"/>
                  <a:pt x="4476961" y="3113909"/>
                  <a:pt x="4476961" y="3125403"/>
                </a:cubicBezTo>
                <a:cubicBezTo>
                  <a:pt x="4472763" y="3125403"/>
                  <a:pt x="4453342" y="3128278"/>
                  <a:pt x="4418697" y="3134025"/>
                </a:cubicBezTo>
                <a:cubicBezTo>
                  <a:pt x="4411349" y="3123489"/>
                  <a:pt x="4407675" y="3111514"/>
                  <a:pt x="4407675" y="3098103"/>
                </a:cubicBezTo>
                <a:lnTo>
                  <a:pt x="4398226" y="3098103"/>
                </a:lnTo>
                <a:cubicBezTo>
                  <a:pt x="4398226" y="3128758"/>
                  <a:pt x="4388253" y="3144086"/>
                  <a:pt x="4368306" y="3144086"/>
                </a:cubicBezTo>
                <a:cubicBezTo>
                  <a:pt x="4345210" y="3137378"/>
                  <a:pt x="4332087" y="3134025"/>
                  <a:pt x="4328937" y="3134025"/>
                </a:cubicBezTo>
                <a:cubicBezTo>
                  <a:pt x="4249152" y="3149353"/>
                  <a:pt x="4209257" y="3161808"/>
                  <a:pt x="4209257" y="3171386"/>
                </a:cubicBezTo>
                <a:lnTo>
                  <a:pt x="4199808" y="3171386"/>
                </a:lnTo>
                <a:lnTo>
                  <a:pt x="4179337" y="3161328"/>
                </a:lnTo>
                <a:lnTo>
                  <a:pt x="3692746" y="3261916"/>
                </a:lnTo>
                <a:lnTo>
                  <a:pt x="3692746" y="3251858"/>
                </a:lnTo>
                <a:cubicBezTo>
                  <a:pt x="3389347" y="3308379"/>
                  <a:pt x="3220852" y="3351009"/>
                  <a:pt x="3187258" y="3379748"/>
                </a:cubicBezTo>
                <a:lnTo>
                  <a:pt x="3177810" y="3379748"/>
                </a:lnTo>
                <a:cubicBezTo>
                  <a:pt x="3170461" y="3379748"/>
                  <a:pt x="3166787" y="3376395"/>
                  <a:pt x="3166787" y="3369690"/>
                </a:cubicBezTo>
                <a:cubicBezTo>
                  <a:pt x="3114295" y="3394596"/>
                  <a:pt x="3078074" y="3407051"/>
                  <a:pt x="3058129" y="3407051"/>
                </a:cubicBezTo>
                <a:lnTo>
                  <a:pt x="3028209" y="3407051"/>
                </a:lnTo>
                <a:lnTo>
                  <a:pt x="3037658" y="3451595"/>
                </a:lnTo>
                <a:lnTo>
                  <a:pt x="3018760" y="3460217"/>
                </a:lnTo>
                <a:cubicBezTo>
                  <a:pt x="3008262" y="3436267"/>
                  <a:pt x="2998289" y="3424293"/>
                  <a:pt x="2988840" y="3424293"/>
                </a:cubicBezTo>
                <a:lnTo>
                  <a:pt x="2968369" y="3424293"/>
                </a:lnTo>
                <a:cubicBezTo>
                  <a:pt x="2952622" y="3436748"/>
                  <a:pt x="2939499" y="3442975"/>
                  <a:pt x="2929000" y="3442975"/>
                </a:cubicBezTo>
                <a:lnTo>
                  <a:pt x="2929000" y="3460217"/>
                </a:lnTo>
                <a:cubicBezTo>
                  <a:pt x="2958397" y="3460217"/>
                  <a:pt x="2981492" y="3472672"/>
                  <a:pt x="2998289" y="3497578"/>
                </a:cubicBezTo>
                <a:lnTo>
                  <a:pt x="3028209" y="3478898"/>
                </a:lnTo>
                <a:lnTo>
                  <a:pt x="3028209" y="3487520"/>
                </a:lnTo>
                <a:cubicBezTo>
                  <a:pt x="3019811" y="3523922"/>
                  <a:pt x="2956820" y="3542125"/>
                  <a:pt x="2839243" y="3542125"/>
                </a:cubicBezTo>
                <a:cubicBezTo>
                  <a:pt x="2839243" y="3554580"/>
                  <a:pt x="2832942" y="3560805"/>
                  <a:pt x="2820345" y="3560805"/>
                </a:cubicBezTo>
                <a:lnTo>
                  <a:pt x="2809323" y="3560805"/>
                </a:lnTo>
                <a:lnTo>
                  <a:pt x="2769954" y="3506200"/>
                </a:lnTo>
                <a:cubicBezTo>
                  <a:pt x="2745808" y="3524403"/>
                  <a:pt x="2722710" y="3533503"/>
                  <a:pt x="2700665" y="3533503"/>
                </a:cubicBezTo>
                <a:lnTo>
                  <a:pt x="2650274" y="3524881"/>
                </a:lnTo>
                <a:cubicBezTo>
                  <a:pt x="2624028" y="3533503"/>
                  <a:pt x="2610905" y="3542125"/>
                  <a:pt x="2610905" y="3550747"/>
                </a:cubicBezTo>
                <a:lnTo>
                  <a:pt x="2610905" y="3569427"/>
                </a:lnTo>
                <a:cubicBezTo>
                  <a:pt x="2632953" y="3556975"/>
                  <a:pt x="2652897" y="3550747"/>
                  <a:pt x="2670745" y="3550747"/>
                </a:cubicBezTo>
                <a:lnTo>
                  <a:pt x="2680194" y="3569427"/>
                </a:lnTo>
                <a:cubicBezTo>
                  <a:pt x="2653948" y="3575175"/>
                  <a:pt x="2630852" y="3584277"/>
                  <a:pt x="2610905" y="3596730"/>
                </a:cubicBezTo>
                <a:lnTo>
                  <a:pt x="2592007" y="3588108"/>
                </a:lnTo>
                <a:cubicBezTo>
                  <a:pt x="2592007" y="3599605"/>
                  <a:pt x="2585185" y="3605352"/>
                  <a:pt x="2571536" y="3605352"/>
                </a:cubicBezTo>
                <a:lnTo>
                  <a:pt x="2562090" y="3605352"/>
                </a:lnTo>
                <a:cubicBezTo>
                  <a:pt x="2542142" y="3605352"/>
                  <a:pt x="2532170" y="3602477"/>
                  <a:pt x="2532170" y="3596730"/>
                </a:cubicBezTo>
                <a:lnTo>
                  <a:pt x="2481779" y="3605352"/>
                </a:lnTo>
                <a:lnTo>
                  <a:pt x="2392018" y="3605352"/>
                </a:lnTo>
                <a:cubicBezTo>
                  <a:pt x="2379419" y="3605352"/>
                  <a:pt x="2373121" y="3596252"/>
                  <a:pt x="2373121" y="3578049"/>
                </a:cubicBezTo>
                <a:cubicBezTo>
                  <a:pt x="2360524" y="3578049"/>
                  <a:pt x="2307506" y="3596252"/>
                  <a:pt x="2214072" y="3632655"/>
                </a:cubicBezTo>
                <a:cubicBezTo>
                  <a:pt x="2202525" y="3626907"/>
                  <a:pt x="2189402" y="3624032"/>
                  <a:pt x="2174706" y="3624032"/>
                </a:cubicBezTo>
                <a:cubicBezTo>
                  <a:pt x="2168405" y="3624032"/>
                  <a:pt x="2141635" y="3630260"/>
                  <a:pt x="2094394" y="3642713"/>
                </a:cubicBezTo>
                <a:lnTo>
                  <a:pt x="2094394" y="3632655"/>
                </a:lnTo>
                <a:cubicBezTo>
                  <a:pt x="2160533" y="3577091"/>
                  <a:pt x="2193601" y="3546914"/>
                  <a:pt x="2193601" y="3542125"/>
                </a:cubicBezTo>
                <a:lnTo>
                  <a:pt x="2193601" y="3560805"/>
                </a:lnTo>
                <a:lnTo>
                  <a:pt x="2223521" y="3560805"/>
                </a:lnTo>
                <a:lnTo>
                  <a:pt x="2214072" y="3542125"/>
                </a:lnTo>
                <a:cubicBezTo>
                  <a:pt x="2214072" y="3527755"/>
                  <a:pt x="2243992" y="3518655"/>
                  <a:pt x="2303832" y="3514822"/>
                </a:cubicBezTo>
                <a:cubicBezTo>
                  <a:pt x="2313281" y="3538772"/>
                  <a:pt x="2323253" y="3550747"/>
                  <a:pt x="2333752" y="3550747"/>
                </a:cubicBezTo>
                <a:cubicBezTo>
                  <a:pt x="2337952" y="3533503"/>
                  <a:pt x="2361048" y="3518655"/>
                  <a:pt x="2403041" y="3506200"/>
                </a:cubicBezTo>
                <a:lnTo>
                  <a:pt x="2432961" y="3506200"/>
                </a:lnTo>
                <a:cubicBezTo>
                  <a:pt x="2432961" y="3500453"/>
                  <a:pt x="2459207" y="3482250"/>
                  <a:pt x="2511699" y="3451595"/>
                </a:cubicBezTo>
                <a:lnTo>
                  <a:pt x="2551065" y="3460217"/>
                </a:lnTo>
                <a:cubicBezTo>
                  <a:pt x="2609855" y="3454470"/>
                  <a:pt x="2646599" y="3451595"/>
                  <a:pt x="2661296" y="3451595"/>
                </a:cubicBezTo>
                <a:lnTo>
                  <a:pt x="2680194" y="3460217"/>
                </a:lnTo>
                <a:cubicBezTo>
                  <a:pt x="2707490" y="3448723"/>
                  <a:pt x="2730585" y="3442975"/>
                  <a:pt x="2749483" y="3442975"/>
                </a:cubicBezTo>
                <a:lnTo>
                  <a:pt x="2749483" y="3415673"/>
                </a:lnTo>
                <a:lnTo>
                  <a:pt x="2730585" y="3415673"/>
                </a:lnTo>
                <a:cubicBezTo>
                  <a:pt x="2724287" y="3415673"/>
                  <a:pt x="2721136" y="3418545"/>
                  <a:pt x="2721136" y="3424293"/>
                </a:cubicBezTo>
                <a:lnTo>
                  <a:pt x="2700665" y="3415673"/>
                </a:lnTo>
                <a:lnTo>
                  <a:pt x="2631376" y="3415673"/>
                </a:lnTo>
                <a:cubicBezTo>
                  <a:pt x="2616679" y="3415673"/>
                  <a:pt x="2603556" y="3418545"/>
                  <a:pt x="2592007" y="3424293"/>
                </a:cubicBezTo>
                <a:cubicBezTo>
                  <a:pt x="2578361" y="3418545"/>
                  <a:pt x="2568388" y="3415673"/>
                  <a:pt x="2562090" y="3415673"/>
                </a:cubicBezTo>
                <a:lnTo>
                  <a:pt x="2562090" y="3388370"/>
                </a:lnTo>
                <a:cubicBezTo>
                  <a:pt x="2564187" y="3375915"/>
                  <a:pt x="2570489" y="3369690"/>
                  <a:pt x="2580985" y="3369690"/>
                </a:cubicBezTo>
                <a:lnTo>
                  <a:pt x="2601456" y="3379748"/>
                </a:lnTo>
                <a:cubicBezTo>
                  <a:pt x="2617203" y="3359629"/>
                  <a:pt x="2643449" y="3344302"/>
                  <a:pt x="2680194" y="3333765"/>
                </a:cubicBezTo>
                <a:lnTo>
                  <a:pt x="2700665" y="3342387"/>
                </a:lnTo>
                <a:cubicBezTo>
                  <a:pt x="2742658" y="3330890"/>
                  <a:pt x="2768904" y="3325143"/>
                  <a:pt x="2779403" y="3325143"/>
                </a:cubicBezTo>
                <a:cubicBezTo>
                  <a:pt x="2779403" y="3330890"/>
                  <a:pt x="2783077" y="3333765"/>
                  <a:pt x="2790425" y="3333765"/>
                </a:cubicBezTo>
                <a:cubicBezTo>
                  <a:pt x="2790425" y="3318438"/>
                  <a:pt x="2819819" y="3306463"/>
                  <a:pt x="2878609" y="3297841"/>
                </a:cubicBezTo>
                <a:cubicBezTo>
                  <a:pt x="2878609" y="3273891"/>
                  <a:pt x="2925326" y="3252816"/>
                  <a:pt x="3018760" y="3234613"/>
                </a:cubicBezTo>
                <a:cubicBezTo>
                  <a:pt x="3018760" y="3240361"/>
                  <a:pt x="3021911" y="3243236"/>
                  <a:pt x="3028209" y="3243236"/>
                </a:cubicBezTo>
                <a:cubicBezTo>
                  <a:pt x="3028209" y="3231741"/>
                  <a:pt x="3061279" y="3219766"/>
                  <a:pt x="3127418" y="3207311"/>
                </a:cubicBezTo>
                <a:cubicBezTo>
                  <a:pt x="3127418" y="3194858"/>
                  <a:pt x="3120593" y="3188630"/>
                  <a:pt x="3106947" y="3188630"/>
                </a:cubicBezTo>
                <a:lnTo>
                  <a:pt x="3018760" y="3198689"/>
                </a:lnTo>
                <a:lnTo>
                  <a:pt x="3018760" y="3188630"/>
                </a:lnTo>
                <a:cubicBezTo>
                  <a:pt x="2995665" y="3201086"/>
                  <a:pt x="2962594" y="3210186"/>
                  <a:pt x="2919552" y="3215933"/>
                </a:cubicBezTo>
                <a:lnTo>
                  <a:pt x="2919552" y="3207311"/>
                </a:lnTo>
                <a:lnTo>
                  <a:pt x="2899080" y="3215933"/>
                </a:lnTo>
                <a:lnTo>
                  <a:pt x="2889634" y="3215933"/>
                </a:lnTo>
                <a:lnTo>
                  <a:pt x="2869160" y="3207311"/>
                </a:lnTo>
                <a:cubicBezTo>
                  <a:pt x="2869160" y="3219766"/>
                  <a:pt x="2862338" y="3225991"/>
                  <a:pt x="2848689" y="3225991"/>
                </a:cubicBezTo>
                <a:lnTo>
                  <a:pt x="2829794" y="3215933"/>
                </a:lnTo>
                <a:cubicBezTo>
                  <a:pt x="2829794" y="3252336"/>
                  <a:pt x="2759979" y="3270538"/>
                  <a:pt x="2620354" y="3270538"/>
                </a:cubicBezTo>
                <a:cubicBezTo>
                  <a:pt x="2578361" y="3282991"/>
                  <a:pt x="2552115" y="3289219"/>
                  <a:pt x="2541616" y="3289219"/>
                </a:cubicBezTo>
                <a:lnTo>
                  <a:pt x="2532170" y="3270538"/>
                </a:lnTo>
                <a:lnTo>
                  <a:pt x="2532170" y="3261916"/>
                </a:lnTo>
                <a:lnTo>
                  <a:pt x="2562090" y="3261916"/>
                </a:lnTo>
                <a:lnTo>
                  <a:pt x="2551065" y="3243236"/>
                </a:lnTo>
                <a:lnTo>
                  <a:pt x="2562090" y="3243236"/>
                </a:lnTo>
                <a:lnTo>
                  <a:pt x="2580985" y="3251858"/>
                </a:lnTo>
                <a:lnTo>
                  <a:pt x="2592007" y="3234613"/>
                </a:lnTo>
                <a:lnTo>
                  <a:pt x="2511699" y="3152706"/>
                </a:lnTo>
                <a:cubicBezTo>
                  <a:pt x="2525345" y="3152706"/>
                  <a:pt x="2532170" y="3146481"/>
                  <a:pt x="2532170" y="3134025"/>
                </a:cubicBezTo>
                <a:lnTo>
                  <a:pt x="2532170" y="3108161"/>
                </a:lnTo>
                <a:lnTo>
                  <a:pt x="2511699" y="3108161"/>
                </a:lnTo>
                <a:cubicBezTo>
                  <a:pt x="2511699" y="3132111"/>
                  <a:pt x="2485452" y="3144086"/>
                  <a:pt x="2432961" y="3144086"/>
                </a:cubicBezTo>
                <a:lnTo>
                  <a:pt x="2412490" y="3134025"/>
                </a:lnTo>
                <a:cubicBezTo>
                  <a:pt x="2399891" y="3140731"/>
                  <a:pt x="2389918" y="3144086"/>
                  <a:pt x="2382570" y="3144086"/>
                </a:cubicBezTo>
                <a:cubicBezTo>
                  <a:pt x="2382570" y="3135464"/>
                  <a:pt x="2372597" y="3126362"/>
                  <a:pt x="2352650" y="3116784"/>
                </a:cubicBezTo>
                <a:cubicBezTo>
                  <a:pt x="2352650" y="3128278"/>
                  <a:pt x="2346351" y="3134025"/>
                  <a:pt x="2333752" y="3134025"/>
                </a:cubicBezTo>
                <a:lnTo>
                  <a:pt x="2313281" y="3134025"/>
                </a:lnTo>
                <a:cubicBezTo>
                  <a:pt x="2299634" y="3134025"/>
                  <a:pt x="2292809" y="3128278"/>
                  <a:pt x="2292809" y="3116784"/>
                </a:cubicBezTo>
                <a:lnTo>
                  <a:pt x="2292809" y="3098103"/>
                </a:lnTo>
                <a:lnTo>
                  <a:pt x="2313281" y="3098103"/>
                </a:lnTo>
                <a:cubicBezTo>
                  <a:pt x="2293333" y="3057867"/>
                  <a:pt x="2283361" y="3024818"/>
                  <a:pt x="2283361" y="2998951"/>
                </a:cubicBezTo>
                <a:lnTo>
                  <a:pt x="2313281" y="2980271"/>
                </a:lnTo>
                <a:cubicBezTo>
                  <a:pt x="2325880" y="2986976"/>
                  <a:pt x="2335852" y="2990329"/>
                  <a:pt x="2343201" y="2990329"/>
                </a:cubicBezTo>
                <a:cubicBezTo>
                  <a:pt x="2375745" y="2957757"/>
                  <a:pt x="2392018" y="2933330"/>
                  <a:pt x="2392018" y="2917044"/>
                </a:cubicBezTo>
                <a:cubicBezTo>
                  <a:pt x="2382570" y="2917044"/>
                  <a:pt x="2373121" y="2907944"/>
                  <a:pt x="2363672" y="2889741"/>
                </a:cubicBezTo>
                <a:lnTo>
                  <a:pt x="2373121" y="2872497"/>
                </a:lnTo>
                <a:cubicBezTo>
                  <a:pt x="2355274" y="2841842"/>
                  <a:pt x="2342151" y="2826514"/>
                  <a:pt x="2333752" y="2826514"/>
                </a:cubicBezTo>
                <a:cubicBezTo>
                  <a:pt x="2355800" y="2811186"/>
                  <a:pt x="2375221" y="2759936"/>
                  <a:pt x="2392018" y="2672760"/>
                </a:cubicBezTo>
                <a:lnTo>
                  <a:pt x="2432961" y="2672760"/>
                </a:lnTo>
                <a:lnTo>
                  <a:pt x="2442410" y="2654079"/>
                </a:lnTo>
                <a:cubicBezTo>
                  <a:pt x="2422462" y="2654079"/>
                  <a:pt x="2412490" y="2648332"/>
                  <a:pt x="2412490" y="2636835"/>
                </a:cubicBezTo>
                <a:lnTo>
                  <a:pt x="2432961" y="2626777"/>
                </a:lnTo>
                <a:cubicBezTo>
                  <a:pt x="2435061" y="2639229"/>
                  <a:pt x="2441360" y="2645457"/>
                  <a:pt x="2451858" y="2645457"/>
                </a:cubicBezTo>
                <a:lnTo>
                  <a:pt x="2472330" y="2645457"/>
                </a:lnTo>
                <a:cubicBezTo>
                  <a:pt x="2472330" y="2584146"/>
                  <a:pt x="2531644" y="2487391"/>
                  <a:pt x="2650274" y="2355190"/>
                </a:cubicBezTo>
                <a:cubicBezTo>
                  <a:pt x="2666021" y="2279510"/>
                  <a:pt x="2679667" y="2228257"/>
                  <a:pt x="2691216" y="2201435"/>
                </a:cubicBezTo>
                <a:lnTo>
                  <a:pt x="2661296" y="2146830"/>
                </a:lnTo>
                <a:lnTo>
                  <a:pt x="2670745" y="2129586"/>
                </a:lnTo>
                <a:lnTo>
                  <a:pt x="2661296" y="2129586"/>
                </a:lnTo>
                <a:cubicBezTo>
                  <a:pt x="2647650" y="2135333"/>
                  <a:pt x="2637674" y="2138208"/>
                  <a:pt x="2631376" y="2138208"/>
                </a:cubicBezTo>
                <a:lnTo>
                  <a:pt x="2592007" y="2092225"/>
                </a:lnTo>
                <a:cubicBezTo>
                  <a:pt x="2610905" y="2089350"/>
                  <a:pt x="2637151" y="2050073"/>
                  <a:pt x="2670745" y="1974393"/>
                </a:cubicBezTo>
                <a:cubicBezTo>
                  <a:pt x="2772578" y="1914041"/>
                  <a:pt x="2848689" y="1883863"/>
                  <a:pt x="2899080" y="1883863"/>
                </a:cubicBezTo>
                <a:lnTo>
                  <a:pt x="2919552" y="1883863"/>
                </a:lnTo>
                <a:cubicBezTo>
                  <a:pt x="2947898" y="1890569"/>
                  <a:pt x="2970993" y="1893924"/>
                  <a:pt x="2988840" y="1893924"/>
                </a:cubicBezTo>
                <a:lnTo>
                  <a:pt x="2988840" y="1866621"/>
                </a:lnTo>
                <a:cubicBezTo>
                  <a:pt x="3001439" y="1872369"/>
                  <a:pt x="3011412" y="1875244"/>
                  <a:pt x="3018760" y="1875244"/>
                </a:cubicBezTo>
                <a:cubicBezTo>
                  <a:pt x="3020861" y="1862788"/>
                  <a:pt x="3027159" y="1856561"/>
                  <a:pt x="3037658" y="1856561"/>
                </a:cubicBezTo>
                <a:lnTo>
                  <a:pt x="3048681" y="1875244"/>
                </a:lnTo>
                <a:cubicBezTo>
                  <a:pt x="3066528" y="1875244"/>
                  <a:pt x="3095921" y="1847941"/>
                  <a:pt x="3136867" y="1793336"/>
                </a:cubicBezTo>
                <a:cubicBezTo>
                  <a:pt x="3150513" y="1795250"/>
                  <a:pt x="3157338" y="1801478"/>
                  <a:pt x="3157338" y="1812016"/>
                </a:cubicBezTo>
                <a:lnTo>
                  <a:pt x="3147889" y="1812016"/>
                </a:lnTo>
                <a:lnTo>
                  <a:pt x="3157338" y="1830697"/>
                </a:lnTo>
                <a:cubicBezTo>
                  <a:pt x="3151037" y="1871888"/>
                  <a:pt x="3147889" y="1904941"/>
                  <a:pt x="3147889" y="1929846"/>
                </a:cubicBezTo>
                <a:lnTo>
                  <a:pt x="3166787" y="1938468"/>
                </a:lnTo>
                <a:cubicBezTo>
                  <a:pt x="3166787" y="1926974"/>
                  <a:pt x="3196704" y="1903024"/>
                  <a:pt x="3256544" y="1866621"/>
                </a:cubicBezTo>
                <a:cubicBezTo>
                  <a:pt x="3258644" y="1848419"/>
                  <a:pt x="3275442" y="1827344"/>
                  <a:pt x="3306936" y="1803394"/>
                </a:cubicBezTo>
                <a:cubicBezTo>
                  <a:pt x="3306936" y="1762200"/>
                  <a:pt x="3336332" y="1725798"/>
                  <a:pt x="3395122" y="1694184"/>
                </a:cubicBezTo>
                <a:close/>
                <a:moveTo>
                  <a:pt x="1607801" y="1658259"/>
                </a:moveTo>
                <a:cubicBezTo>
                  <a:pt x="1607801" y="1671673"/>
                  <a:pt x="1611475" y="1683645"/>
                  <a:pt x="1618824" y="1694184"/>
                </a:cubicBezTo>
                <a:lnTo>
                  <a:pt x="1637721" y="1685562"/>
                </a:lnTo>
                <a:lnTo>
                  <a:pt x="1648744" y="1685562"/>
                </a:lnTo>
                <a:cubicBezTo>
                  <a:pt x="1661343" y="1687479"/>
                  <a:pt x="1667641" y="1693226"/>
                  <a:pt x="1667641" y="1702806"/>
                </a:cubicBezTo>
                <a:cubicBezTo>
                  <a:pt x="1652944" y="1810100"/>
                  <a:pt x="1626698" y="1876680"/>
                  <a:pt x="1588904" y="1902544"/>
                </a:cubicBezTo>
                <a:lnTo>
                  <a:pt x="1538512" y="1984451"/>
                </a:lnTo>
                <a:cubicBezTo>
                  <a:pt x="1523815" y="1994032"/>
                  <a:pt x="1510692" y="2024209"/>
                  <a:pt x="1499146" y="2074981"/>
                </a:cubicBezTo>
                <a:cubicBezTo>
                  <a:pt x="1474998" y="2074981"/>
                  <a:pt x="1451902" y="2105158"/>
                  <a:pt x="1429857" y="2165511"/>
                </a:cubicBezTo>
                <a:cubicBezTo>
                  <a:pt x="1416208" y="2183711"/>
                  <a:pt x="1403085" y="2192813"/>
                  <a:pt x="1390488" y="2192813"/>
                </a:cubicBezTo>
                <a:lnTo>
                  <a:pt x="1390488" y="2210055"/>
                </a:lnTo>
                <a:lnTo>
                  <a:pt x="1399937" y="2256038"/>
                </a:lnTo>
                <a:lnTo>
                  <a:pt x="1379466" y="2264660"/>
                </a:lnTo>
                <a:lnTo>
                  <a:pt x="1390488" y="2283341"/>
                </a:lnTo>
                <a:lnTo>
                  <a:pt x="1390488" y="2291963"/>
                </a:lnTo>
                <a:lnTo>
                  <a:pt x="1349546" y="2300585"/>
                </a:lnTo>
                <a:lnTo>
                  <a:pt x="1340097" y="2283341"/>
                </a:lnTo>
                <a:lnTo>
                  <a:pt x="1340097" y="2247416"/>
                </a:lnTo>
                <a:lnTo>
                  <a:pt x="1349546" y="2247416"/>
                </a:lnTo>
                <a:lnTo>
                  <a:pt x="1370017" y="2256038"/>
                </a:lnTo>
                <a:lnTo>
                  <a:pt x="1370017" y="2220116"/>
                </a:lnTo>
                <a:lnTo>
                  <a:pt x="1330648" y="2210055"/>
                </a:lnTo>
                <a:lnTo>
                  <a:pt x="1330648" y="2182752"/>
                </a:lnTo>
                <a:lnTo>
                  <a:pt x="1340097" y="2182752"/>
                </a:lnTo>
                <a:cubicBezTo>
                  <a:pt x="1352696" y="2189458"/>
                  <a:pt x="1362669" y="2192813"/>
                  <a:pt x="1370017" y="2192813"/>
                </a:cubicBezTo>
                <a:lnTo>
                  <a:pt x="1370017" y="2182752"/>
                </a:lnTo>
                <a:lnTo>
                  <a:pt x="1360568" y="2138208"/>
                </a:lnTo>
                <a:lnTo>
                  <a:pt x="1379466" y="2138208"/>
                </a:lnTo>
                <a:lnTo>
                  <a:pt x="1379466" y="2110906"/>
                </a:lnTo>
                <a:lnTo>
                  <a:pt x="1360568" y="2110906"/>
                </a:lnTo>
                <a:lnTo>
                  <a:pt x="1360568" y="2129586"/>
                </a:lnTo>
                <a:lnTo>
                  <a:pt x="1349546" y="2129586"/>
                </a:lnTo>
                <a:cubicBezTo>
                  <a:pt x="1349546" y="2115217"/>
                  <a:pt x="1330125" y="2106114"/>
                  <a:pt x="1291279" y="2102283"/>
                </a:cubicBezTo>
                <a:lnTo>
                  <a:pt x="1291279" y="2092225"/>
                </a:lnTo>
                <a:cubicBezTo>
                  <a:pt x="1303879" y="2092225"/>
                  <a:pt x="1310177" y="2086476"/>
                  <a:pt x="1310177" y="2074981"/>
                </a:cubicBezTo>
                <a:lnTo>
                  <a:pt x="1291279" y="2074981"/>
                </a:lnTo>
                <a:lnTo>
                  <a:pt x="1291279" y="2092225"/>
                </a:lnTo>
                <a:lnTo>
                  <a:pt x="1280257" y="2092225"/>
                </a:lnTo>
                <a:lnTo>
                  <a:pt x="1261359" y="2083603"/>
                </a:lnTo>
                <a:cubicBezTo>
                  <a:pt x="1237214" y="2120006"/>
                  <a:pt x="1220417" y="2138208"/>
                  <a:pt x="1210968" y="2138208"/>
                </a:cubicBezTo>
                <a:lnTo>
                  <a:pt x="1201519" y="2119528"/>
                </a:lnTo>
                <a:cubicBezTo>
                  <a:pt x="1231966" y="2017023"/>
                  <a:pt x="1268184" y="1965771"/>
                  <a:pt x="1310177" y="1965771"/>
                </a:cubicBezTo>
                <a:cubicBezTo>
                  <a:pt x="1312277" y="1954276"/>
                  <a:pt x="1319102" y="1948527"/>
                  <a:pt x="1330648" y="1948527"/>
                </a:cubicBezTo>
                <a:cubicBezTo>
                  <a:pt x="1330648" y="1954276"/>
                  <a:pt x="1333799" y="1957149"/>
                  <a:pt x="1340097" y="1957149"/>
                </a:cubicBezTo>
                <a:cubicBezTo>
                  <a:pt x="1340097" y="1929368"/>
                  <a:pt x="1360045" y="1902066"/>
                  <a:pt x="1399937" y="1875244"/>
                </a:cubicBezTo>
                <a:cubicBezTo>
                  <a:pt x="1399937" y="1865663"/>
                  <a:pt x="1406762" y="1853688"/>
                  <a:pt x="1420408" y="1839319"/>
                </a:cubicBezTo>
                <a:lnTo>
                  <a:pt x="1420408" y="1830697"/>
                </a:lnTo>
                <a:lnTo>
                  <a:pt x="1399937" y="1830697"/>
                </a:lnTo>
                <a:lnTo>
                  <a:pt x="1399937" y="1820638"/>
                </a:lnTo>
                <a:lnTo>
                  <a:pt x="1429857" y="1820638"/>
                </a:lnTo>
                <a:cubicBezTo>
                  <a:pt x="1429857" y="1838839"/>
                  <a:pt x="1439830" y="1847941"/>
                  <a:pt x="1459777" y="1847941"/>
                </a:cubicBezTo>
                <a:lnTo>
                  <a:pt x="1478672" y="1839319"/>
                </a:lnTo>
                <a:cubicBezTo>
                  <a:pt x="1492321" y="1845066"/>
                  <a:pt x="1502294" y="1847941"/>
                  <a:pt x="1508592" y="1847941"/>
                </a:cubicBezTo>
                <a:cubicBezTo>
                  <a:pt x="1522241" y="1842191"/>
                  <a:pt x="1532214" y="1839319"/>
                  <a:pt x="1538512" y="1839319"/>
                </a:cubicBezTo>
                <a:lnTo>
                  <a:pt x="1529066" y="1820638"/>
                </a:lnTo>
                <a:cubicBezTo>
                  <a:pt x="1542713" y="1820638"/>
                  <a:pt x="1549537" y="1814889"/>
                  <a:pt x="1549537" y="1803394"/>
                </a:cubicBezTo>
                <a:lnTo>
                  <a:pt x="1549537" y="1784714"/>
                </a:lnTo>
                <a:lnTo>
                  <a:pt x="1529066" y="1793336"/>
                </a:lnTo>
                <a:cubicBezTo>
                  <a:pt x="1515417" y="1793336"/>
                  <a:pt x="1508592" y="1787586"/>
                  <a:pt x="1508592" y="1776092"/>
                </a:cubicBezTo>
                <a:lnTo>
                  <a:pt x="1519617" y="1776092"/>
                </a:lnTo>
                <a:lnTo>
                  <a:pt x="1508592" y="1757411"/>
                </a:lnTo>
                <a:lnTo>
                  <a:pt x="1508592" y="1748789"/>
                </a:lnTo>
                <a:lnTo>
                  <a:pt x="1568432" y="1712865"/>
                </a:lnTo>
                <a:lnTo>
                  <a:pt x="1568432" y="1694184"/>
                </a:lnTo>
                <a:lnTo>
                  <a:pt x="1549537" y="1694184"/>
                </a:lnTo>
                <a:lnTo>
                  <a:pt x="1549537" y="1666882"/>
                </a:lnTo>
                <a:cubicBezTo>
                  <a:pt x="1578931" y="1666882"/>
                  <a:pt x="1598352" y="1664009"/>
                  <a:pt x="1607801" y="1658259"/>
                </a:cubicBezTo>
                <a:close/>
                <a:moveTo>
                  <a:pt x="1121210" y="1612276"/>
                </a:moveTo>
                <a:cubicBezTo>
                  <a:pt x="1088664" y="1612276"/>
                  <a:pt x="1045623" y="1697059"/>
                  <a:pt x="992081" y="1866621"/>
                </a:cubicBezTo>
                <a:cubicBezTo>
                  <a:pt x="985783" y="1866621"/>
                  <a:pt x="982633" y="1869494"/>
                  <a:pt x="982633" y="1875244"/>
                </a:cubicBezTo>
                <a:cubicBezTo>
                  <a:pt x="988931" y="1886738"/>
                  <a:pt x="992081" y="1895838"/>
                  <a:pt x="992081" y="1902544"/>
                </a:cubicBezTo>
                <a:cubicBezTo>
                  <a:pt x="976335" y="1920746"/>
                  <a:pt x="963211" y="1929846"/>
                  <a:pt x="952713" y="1929846"/>
                </a:cubicBezTo>
                <a:lnTo>
                  <a:pt x="963735" y="1948527"/>
                </a:lnTo>
                <a:lnTo>
                  <a:pt x="982633" y="1938468"/>
                </a:lnTo>
                <a:lnTo>
                  <a:pt x="992081" y="1938468"/>
                </a:lnTo>
                <a:cubicBezTo>
                  <a:pt x="992081" y="1956671"/>
                  <a:pt x="998906" y="1965771"/>
                  <a:pt x="1012553" y="1965771"/>
                </a:cubicBezTo>
                <a:lnTo>
                  <a:pt x="1012553" y="1957149"/>
                </a:lnTo>
                <a:cubicBezTo>
                  <a:pt x="1012553" y="1951401"/>
                  <a:pt x="1009402" y="1948527"/>
                  <a:pt x="1003104" y="1948527"/>
                </a:cubicBezTo>
                <a:lnTo>
                  <a:pt x="1022001" y="1911166"/>
                </a:lnTo>
                <a:cubicBezTo>
                  <a:pt x="1015703" y="1899671"/>
                  <a:pt x="1012553" y="1890569"/>
                  <a:pt x="1012553" y="1883863"/>
                </a:cubicBezTo>
                <a:cubicBezTo>
                  <a:pt x="1028300" y="1878116"/>
                  <a:pt x="1074493" y="1790941"/>
                  <a:pt x="1151131" y="1622337"/>
                </a:cubicBezTo>
                <a:lnTo>
                  <a:pt x="1151131" y="1612276"/>
                </a:lnTo>
                <a:close/>
                <a:moveTo>
                  <a:pt x="1220417" y="1504505"/>
                </a:moveTo>
                <a:lnTo>
                  <a:pt x="1220417" y="1531807"/>
                </a:lnTo>
                <a:lnTo>
                  <a:pt x="1231439" y="1576354"/>
                </a:lnTo>
                <a:lnTo>
                  <a:pt x="1210968" y="1584974"/>
                </a:lnTo>
                <a:lnTo>
                  <a:pt x="1220417" y="1603657"/>
                </a:lnTo>
                <a:cubicBezTo>
                  <a:pt x="1206770" y="1627604"/>
                  <a:pt x="1190497" y="1639579"/>
                  <a:pt x="1171602" y="1639579"/>
                </a:cubicBezTo>
                <a:lnTo>
                  <a:pt x="1171602" y="1675504"/>
                </a:lnTo>
                <a:cubicBezTo>
                  <a:pt x="1151654" y="1750225"/>
                  <a:pt x="1128559" y="1813933"/>
                  <a:pt x="1102313" y="1866621"/>
                </a:cubicBezTo>
                <a:lnTo>
                  <a:pt x="1132233" y="1866621"/>
                </a:lnTo>
                <a:cubicBezTo>
                  <a:pt x="1144830" y="1866621"/>
                  <a:pt x="1151131" y="1860394"/>
                  <a:pt x="1151131" y="1847941"/>
                </a:cubicBezTo>
                <a:lnTo>
                  <a:pt x="1171602" y="1856561"/>
                </a:lnTo>
                <a:lnTo>
                  <a:pt x="1181048" y="1856561"/>
                </a:lnTo>
                <a:cubicBezTo>
                  <a:pt x="1204146" y="1754059"/>
                  <a:pt x="1224091" y="1702806"/>
                  <a:pt x="1240888" y="1702806"/>
                </a:cubicBezTo>
                <a:lnTo>
                  <a:pt x="1231439" y="1685562"/>
                </a:lnTo>
                <a:lnTo>
                  <a:pt x="1231439" y="1675504"/>
                </a:lnTo>
                <a:lnTo>
                  <a:pt x="1250337" y="1675504"/>
                </a:lnTo>
                <a:lnTo>
                  <a:pt x="1240888" y="1630957"/>
                </a:lnTo>
                <a:cubicBezTo>
                  <a:pt x="1254537" y="1630957"/>
                  <a:pt x="1261359" y="1624732"/>
                  <a:pt x="1261359" y="1612276"/>
                </a:cubicBezTo>
                <a:lnTo>
                  <a:pt x="1261359" y="1549052"/>
                </a:lnTo>
                <a:lnTo>
                  <a:pt x="1250337" y="1504505"/>
                </a:lnTo>
                <a:close/>
                <a:moveTo>
                  <a:pt x="2292809" y="1467144"/>
                </a:moveTo>
                <a:lnTo>
                  <a:pt x="2292809" y="1494447"/>
                </a:lnTo>
                <a:lnTo>
                  <a:pt x="2313281" y="1494447"/>
                </a:lnTo>
                <a:lnTo>
                  <a:pt x="2313281" y="1467144"/>
                </a:lnTo>
                <a:close/>
                <a:moveTo>
                  <a:pt x="2223521" y="1431219"/>
                </a:moveTo>
                <a:cubicBezTo>
                  <a:pt x="2223521" y="1442714"/>
                  <a:pt x="2217222" y="1463791"/>
                  <a:pt x="2204626" y="1494447"/>
                </a:cubicBezTo>
                <a:cubicBezTo>
                  <a:pt x="2213024" y="1522227"/>
                  <a:pt x="2226144" y="1537555"/>
                  <a:pt x="2243992" y="1540430"/>
                </a:cubicBezTo>
                <a:cubicBezTo>
                  <a:pt x="2276536" y="1532766"/>
                  <a:pt x="2292809" y="1523663"/>
                  <a:pt x="2292809" y="1513127"/>
                </a:cubicBezTo>
                <a:lnTo>
                  <a:pt x="2292809" y="1504505"/>
                </a:lnTo>
                <a:cubicBezTo>
                  <a:pt x="2265513" y="1504505"/>
                  <a:pt x="2246092" y="1480077"/>
                  <a:pt x="2234546" y="1431219"/>
                </a:cubicBezTo>
                <a:close/>
                <a:moveTo>
                  <a:pt x="1577881" y="1403917"/>
                </a:moveTo>
                <a:lnTo>
                  <a:pt x="1588904" y="1403917"/>
                </a:lnTo>
                <a:cubicBezTo>
                  <a:pt x="1597302" y="1403917"/>
                  <a:pt x="1620400" y="1434094"/>
                  <a:pt x="1658192" y="1494447"/>
                </a:cubicBezTo>
                <a:lnTo>
                  <a:pt x="1637721" y="1521749"/>
                </a:lnTo>
                <a:cubicBezTo>
                  <a:pt x="1651368" y="1523663"/>
                  <a:pt x="1658192" y="1529891"/>
                  <a:pt x="1658192" y="1540430"/>
                </a:cubicBezTo>
                <a:lnTo>
                  <a:pt x="1658192" y="1549052"/>
                </a:lnTo>
                <a:lnTo>
                  <a:pt x="1648744" y="1567732"/>
                </a:lnTo>
                <a:cubicBezTo>
                  <a:pt x="1655045" y="1567732"/>
                  <a:pt x="1658192" y="1570605"/>
                  <a:pt x="1658192" y="1576354"/>
                </a:cubicBezTo>
                <a:lnTo>
                  <a:pt x="1549537" y="1658259"/>
                </a:lnTo>
                <a:lnTo>
                  <a:pt x="1538512" y="1658259"/>
                </a:lnTo>
                <a:cubicBezTo>
                  <a:pt x="1538512" y="1631437"/>
                  <a:pt x="1555309" y="1607010"/>
                  <a:pt x="1588904" y="1584974"/>
                </a:cubicBezTo>
                <a:cubicBezTo>
                  <a:pt x="1588904" y="1577310"/>
                  <a:pt x="1572106" y="1562463"/>
                  <a:pt x="1538512" y="1540430"/>
                </a:cubicBezTo>
                <a:lnTo>
                  <a:pt x="1538512" y="1531807"/>
                </a:lnTo>
                <a:cubicBezTo>
                  <a:pt x="1538512" y="1525102"/>
                  <a:pt x="1542186" y="1521749"/>
                  <a:pt x="1549537" y="1521749"/>
                </a:cubicBezTo>
                <a:lnTo>
                  <a:pt x="1538512" y="1504505"/>
                </a:lnTo>
                <a:lnTo>
                  <a:pt x="1568432" y="1467144"/>
                </a:lnTo>
                <a:cubicBezTo>
                  <a:pt x="1555836" y="1467144"/>
                  <a:pt x="1549537" y="1461397"/>
                  <a:pt x="1549537" y="1449900"/>
                </a:cubicBezTo>
                <a:lnTo>
                  <a:pt x="1549537" y="1431219"/>
                </a:lnTo>
                <a:cubicBezTo>
                  <a:pt x="1549537" y="1422597"/>
                  <a:pt x="1558983" y="1413497"/>
                  <a:pt x="1577881" y="1403917"/>
                </a:cubicBezTo>
                <a:close/>
                <a:moveTo>
                  <a:pt x="1370017" y="1105028"/>
                </a:moveTo>
                <a:cubicBezTo>
                  <a:pt x="1361618" y="1105028"/>
                  <a:pt x="1345345" y="1120355"/>
                  <a:pt x="1321200" y="1151011"/>
                </a:cubicBezTo>
                <a:cubicBezTo>
                  <a:pt x="1327498" y="1151011"/>
                  <a:pt x="1330648" y="1153885"/>
                  <a:pt x="1330648" y="1159633"/>
                </a:cubicBezTo>
                <a:cubicBezTo>
                  <a:pt x="1345345" y="1158674"/>
                  <a:pt x="1365293" y="1140472"/>
                  <a:pt x="1390488" y="1105028"/>
                </a:cubicBezTo>
                <a:close/>
                <a:moveTo>
                  <a:pt x="834609" y="1005876"/>
                </a:moveTo>
                <a:lnTo>
                  <a:pt x="823584" y="1023120"/>
                </a:lnTo>
                <a:lnTo>
                  <a:pt x="823584" y="1033178"/>
                </a:lnTo>
                <a:lnTo>
                  <a:pt x="834609" y="1033178"/>
                </a:lnTo>
                <a:cubicBezTo>
                  <a:pt x="847206" y="1033178"/>
                  <a:pt x="853504" y="1026953"/>
                  <a:pt x="853504" y="1014498"/>
                </a:cubicBezTo>
                <a:close/>
                <a:moveTo>
                  <a:pt x="1409386" y="706986"/>
                </a:moveTo>
                <a:cubicBezTo>
                  <a:pt x="1369493" y="721358"/>
                  <a:pt x="1349546" y="733333"/>
                  <a:pt x="1349546" y="742911"/>
                </a:cubicBezTo>
                <a:lnTo>
                  <a:pt x="1349546" y="751533"/>
                </a:lnTo>
                <a:cubicBezTo>
                  <a:pt x="1369493" y="766861"/>
                  <a:pt x="1379466" y="779316"/>
                  <a:pt x="1379466" y="788894"/>
                </a:cubicBezTo>
                <a:lnTo>
                  <a:pt x="1390488" y="788894"/>
                </a:lnTo>
                <a:cubicBezTo>
                  <a:pt x="1403085" y="788894"/>
                  <a:pt x="1409386" y="779794"/>
                  <a:pt x="1409386" y="761592"/>
                </a:cubicBezTo>
                <a:lnTo>
                  <a:pt x="1399937" y="742911"/>
                </a:lnTo>
                <a:cubicBezTo>
                  <a:pt x="1406235" y="732375"/>
                  <a:pt x="1409386" y="720400"/>
                  <a:pt x="1409386" y="706986"/>
                </a:cubicBezTo>
                <a:close/>
                <a:moveTo>
                  <a:pt x="1240888" y="706986"/>
                </a:moveTo>
                <a:lnTo>
                  <a:pt x="1151131" y="888046"/>
                </a:lnTo>
                <a:lnTo>
                  <a:pt x="1151131" y="896668"/>
                </a:lnTo>
                <a:lnTo>
                  <a:pt x="1162153" y="932593"/>
                </a:lnTo>
                <a:cubicBezTo>
                  <a:pt x="1154805" y="932593"/>
                  <a:pt x="1151131" y="935945"/>
                  <a:pt x="1151131" y="942651"/>
                </a:cubicBezTo>
                <a:lnTo>
                  <a:pt x="1171602" y="951273"/>
                </a:lnTo>
                <a:lnTo>
                  <a:pt x="1201519" y="932593"/>
                </a:lnTo>
                <a:lnTo>
                  <a:pt x="1220417" y="942651"/>
                </a:lnTo>
                <a:cubicBezTo>
                  <a:pt x="1248763" y="900499"/>
                  <a:pt x="1272385" y="879424"/>
                  <a:pt x="1291279" y="879424"/>
                </a:cubicBezTo>
                <a:cubicBezTo>
                  <a:pt x="1291279" y="856432"/>
                  <a:pt x="1301255" y="817155"/>
                  <a:pt x="1321200" y="761592"/>
                </a:cubicBezTo>
                <a:cubicBezTo>
                  <a:pt x="1321200" y="725189"/>
                  <a:pt x="1294430" y="706986"/>
                  <a:pt x="1240888" y="706986"/>
                </a:cubicBezTo>
                <a:close/>
                <a:moveTo>
                  <a:pt x="1450329" y="570476"/>
                </a:moveTo>
                <a:cubicBezTo>
                  <a:pt x="1425133" y="588676"/>
                  <a:pt x="1401511" y="597779"/>
                  <a:pt x="1379466" y="597779"/>
                </a:cubicBezTo>
                <a:cubicBezTo>
                  <a:pt x="1393112" y="615979"/>
                  <a:pt x="1403085" y="637056"/>
                  <a:pt x="1409386" y="661004"/>
                </a:cubicBezTo>
                <a:cubicBezTo>
                  <a:pt x="1431431" y="649509"/>
                  <a:pt x="1448228" y="643762"/>
                  <a:pt x="1459777" y="643762"/>
                </a:cubicBezTo>
                <a:lnTo>
                  <a:pt x="1450329" y="597779"/>
                </a:lnTo>
                <a:cubicBezTo>
                  <a:pt x="1462925" y="597779"/>
                  <a:pt x="1469226" y="592029"/>
                  <a:pt x="1469226" y="580535"/>
                </a:cubicBezTo>
                <a:lnTo>
                  <a:pt x="1469226" y="570476"/>
                </a:lnTo>
                <a:close/>
                <a:moveTo>
                  <a:pt x="1856610" y="0"/>
                </a:moveTo>
                <a:lnTo>
                  <a:pt x="1856610" y="18680"/>
                </a:lnTo>
                <a:lnTo>
                  <a:pt x="1907002" y="8622"/>
                </a:lnTo>
                <a:lnTo>
                  <a:pt x="1925896" y="35925"/>
                </a:lnTo>
                <a:lnTo>
                  <a:pt x="1925896" y="45983"/>
                </a:lnTo>
                <a:cubicBezTo>
                  <a:pt x="1905951" y="45983"/>
                  <a:pt x="1895976" y="84780"/>
                  <a:pt x="1895976" y="162377"/>
                </a:cubicBezTo>
                <a:lnTo>
                  <a:pt x="1907002" y="162377"/>
                </a:lnTo>
                <a:lnTo>
                  <a:pt x="1907002" y="172435"/>
                </a:lnTo>
                <a:lnTo>
                  <a:pt x="1886528" y="172435"/>
                </a:lnTo>
                <a:lnTo>
                  <a:pt x="1895976" y="216982"/>
                </a:lnTo>
                <a:lnTo>
                  <a:pt x="1747953" y="435400"/>
                </a:lnTo>
                <a:cubicBezTo>
                  <a:pt x="1754251" y="435400"/>
                  <a:pt x="1757401" y="438274"/>
                  <a:pt x="1757401" y="444022"/>
                </a:cubicBezTo>
                <a:cubicBezTo>
                  <a:pt x="1711208" y="491921"/>
                  <a:pt x="1651368" y="567601"/>
                  <a:pt x="1577881" y="671064"/>
                </a:cubicBezTo>
                <a:cubicBezTo>
                  <a:pt x="1558983" y="671064"/>
                  <a:pt x="1535888" y="716089"/>
                  <a:pt x="1508592" y="806138"/>
                </a:cubicBezTo>
                <a:lnTo>
                  <a:pt x="1499146" y="806138"/>
                </a:lnTo>
                <a:cubicBezTo>
                  <a:pt x="1492845" y="806138"/>
                  <a:pt x="1489697" y="803263"/>
                  <a:pt x="1489697" y="797516"/>
                </a:cubicBezTo>
                <a:cubicBezTo>
                  <a:pt x="1438256" y="826255"/>
                  <a:pt x="1401511" y="871282"/>
                  <a:pt x="1379466" y="932593"/>
                </a:cubicBezTo>
                <a:lnTo>
                  <a:pt x="1379466" y="951273"/>
                </a:lnTo>
                <a:cubicBezTo>
                  <a:pt x="1410960" y="993423"/>
                  <a:pt x="1430907" y="1014498"/>
                  <a:pt x="1439306" y="1014498"/>
                </a:cubicBezTo>
                <a:cubicBezTo>
                  <a:pt x="1439306" y="1008751"/>
                  <a:pt x="1442980" y="1005876"/>
                  <a:pt x="1450329" y="1005876"/>
                </a:cubicBezTo>
                <a:cubicBezTo>
                  <a:pt x="1450329" y="1015456"/>
                  <a:pt x="1473424" y="1024559"/>
                  <a:pt x="1519617" y="1033178"/>
                </a:cubicBezTo>
                <a:lnTo>
                  <a:pt x="1558983" y="997256"/>
                </a:lnTo>
                <a:cubicBezTo>
                  <a:pt x="1545337" y="997256"/>
                  <a:pt x="1538512" y="988154"/>
                  <a:pt x="1538512" y="969954"/>
                </a:cubicBezTo>
                <a:cubicBezTo>
                  <a:pt x="1564758" y="923971"/>
                  <a:pt x="1577881" y="893793"/>
                  <a:pt x="1577881" y="879424"/>
                </a:cubicBezTo>
                <a:cubicBezTo>
                  <a:pt x="1565284" y="879424"/>
                  <a:pt x="1555836" y="857869"/>
                  <a:pt x="1549537" y="814760"/>
                </a:cubicBezTo>
                <a:cubicBezTo>
                  <a:pt x="1561084" y="814760"/>
                  <a:pt x="1580505" y="790811"/>
                  <a:pt x="1607801" y="742911"/>
                </a:cubicBezTo>
                <a:lnTo>
                  <a:pt x="1618824" y="742911"/>
                </a:lnTo>
                <a:cubicBezTo>
                  <a:pt x="1644019" y="761114"/>
                  <a:pt x="1663967" y="770214"/>
                  <a:pt x="1678664" y="770214"/>
                </a:cubicBezTo>
                <a:lnTo>
                  <a:pt x="1678664" y="734289"/>
                </a:lnTo>
                <a:lnTo>
                  <a:pt x="1658192" y="706986"/>
                </a:lnTo>
                <a:lnTo>
                  <a:pt x="1658192" y="671064"/>
                </a:lnTo>
                <a:cubicBezTo>
                  <a:pt x="1658192" y="656695"/>
                  <a:pt x="1681288" y="644240"/>
                  <a:pt x="1727481" y="633703"/>
                </a:cubicBezTo>
                <a:cubicBezTo>
                  <a:pt x="1727481" y="626040"/>
                  <a:pt x="1757401" y="592987"/>
                  <a:pt x="1817241" y="534552"/>
                </a:cubicBezTo>
                <a:cubicBezTo>
                  <a:pt x="1809893" y="523055"/>
                  <a:pt x="1806219" y="513955"/>
                  <a:pt x="1806219" y="507249"/>
                </a:cubicBezTo>
                <a:cubicBezTo>
                  <a:pt x="1847162" y="507249"/>
                  <a:pt x="1903851" y="455997"/>
                  <a:pt x="1976288" y="353495"/>
                </a:cubicBezTo>
                <a:cubicBezTo>
                  <a:pt x="1976288" y="338167"/>
                  <a:pt x="1982589" y="322839"/>
                  <a:pt x="1995185" y="307512"/>
                </a:cubicBezTo>
                <a:lnTo>
                  <a:pt x="1995185" y="262965"/>
                </a:lnTo>
                <a:cubicBezTo>
                  <a:pt x="1995185" y="246679"/>
                  <a:pt x="1988887" y="228476"/>
                  <a:pt x="1976288" y="208360"/>
                </a:cubicBezTo>
                <a:cubicBezTo>
                  <a:pt x="1982589" y="177704"/>
                  <a:pt x="1995709" y="162377"/>
                  <a:pt x="2015657" y="162377"/>
                </a:cubicBezTo>
                <a:cubicBezTo>
                  <a:pt x="2082845" y="198779"/>
                  <a:pt x="2132186" y="253384"/>
                  <a:pt x="2163680" y="326192"/>
                </a:cubicBezTo>
                <a:cubicBezTo>
                  <a:pt x="2163680" y="336728"/>
                  <a:pt x="2200425" y="376006"/>
                  <a:pt x="2273912" y="444022"/>
                </a:cubicBezTo>
                <a:cubicBezTo>
                  <a:pt x="2300158" y="482341"/>
                  <a:pt x="2330078" y="569996"/>
                  <a:pt x="2363672" y="706986"/>
                </a:cubicBezTo>
                <a:lnTo>
                  <a:pt x="2352650" y="751533"/>
                </a:lnTo>
                <a:lnTo>
                  <a:pt x="2352650" y="842063"/>
                </a:lnTo>
                <a:cubicBezTo>
                  <a:pt x="2326403" y="868885"/>
                  <a:pt x="2313281" y="884213"/>
                  <a:pt x="2313281" y="888046"/>
                </a:cubicBezTo>
                <a:cubicBezTo>
                  <a:pt x="2315381" y="899540"/>
                  <a:pt x="2322206" y="905290"/>
                  <a:pt x="2333752" y="905290"/>
                </a:cubicBezTo>
                <a:lnTo>
                  <a:pt x="2352650" y="905290"/>
                </a:lnTo>
                <a:lnTo>
                  <a:pt x="2421938" y="896668"/>
                </a:lnTo>
                <a:lnTo>
                  <a:pt x="2472330" y="1005876"/>
                </a:lnTo>
                <a:lnTo>
                  <a:pt x="2472330" y="1014498"/>
                </a:lnTo>
                <a:cubicBezTo>
                  <a:pt x="2472330" y="1026953"/>
                  <a:pt x="2462355" y="1033178"/>
                  <a:pt x="2442410" y="1033178"/>
                </a:cubicBezTo>
                <a:cubicBezTo>
                  <a:pt x="2448708" y="1044675"/>
                  <a:pt x="2451858" y="1053775"/>
                  <a:pt x="2451858" y="1060481"/>
                </a:cubicBezTo>
                <a:lnTo>
                  <a:pt x="2472330" y="1050423"/>
                </a:lnTo>
                <a:lnTo>
                  <a:pt x="2481779" y="1050423"/>
                </a:lnTo>
                <a:lnTo>
                  <a:pt x="2481779" y="1060481"/>
                </a:lnTo>
                <a:lnTo>
                  <a:pt x="2472330" y="1077725"/>
                </a:lnTo>
                <a:cubicBezTo>
                  <a:pt x="2532170" y="1077725"/>
                  <a:pt x="2562090" y="1095928"/>
                  <a:pt x="2562090" y="1132330"/>
                </a:cubicBezTo>
                <a:cubicBezTo>
                  <a:pt x="2571536" y="1132330"/>
                  <a:pt x="2581511" y="1141430"/>
                  <a:pt x="2592007" y="1159633"/>
                </a:cubicBezTo>
                <a:lnTo>
                  <a:pt x="2592007" y="1296145"/>
                </a:lnTo>
                <a:cubicBezTo>
                  <a:pt x="2604606" y="1339254"/>
                  <a:pt x="2610905" y="1363203"/>
                  <a:pt x="2610905" y="1367992"/>
                </a:cubicBezTo>
                <a:lnTo>
                  <a:pt x="2610905" y="1458522"/>
                </a:lnTo>
                <a:lnTo>
                  <a:pt x="2571536" y="1567732"/>
                </a:lnTo>
                <a:lnTo>
                  <a:pt x="2571536" y="1648201"/>
                </a:lnTo>
                <a:cubicBezTo>
                  <a:pt x="2478102" y="1751664"/>
                  <a:pt x="2388868" y="1803394"/>
                  <a:pt x="2303832" y="1803394"/>
                </a:cubicBezTo>
                <a:cubicBezTo>
                  <a:pt x="2268140" y="1853208"/>
                  <a:pt x="2165257" y="1901588"/>
                  <a:pt x="1995185" y="1948527"/>
                </a:cubicBezTo>
                <a:cubicBezTo>
                  <a:pt x="1939546" y="1965771"/>
                  <a:pt x="1824063" y="2031873"/>
                  <a:pt x="1648744" y="2146830"/>
                </a:cubicBezTo>
                <a:lnTo>
                  <a:pt x="1628272" y="2146830"/>
                </a:lnTo>
                <a:lnTo>
                  <a:pt x="1607801" y="2119528"/>
                </a:lnTo>
                <a:lnTo>
                  <a:pt x="1607801" y="2092225"/>
                </a:lnTo>
                <a:cubicBezTo>
                  <a:pt x="1607801" y="2083603"/>
                  <a:pt x="1617773" y="2074981"/>
                  <a:pt x="1637721" y="2066359"/>
                </a:cubicBezTo>
                <a:cubicBezTo>
                  <a:pt x="1625125" y="2046242"/>
                  <a:pt x="1618824" y="2030915"/>
                  <a:pt x="1618824" y="2020376"/>
                </a:cubicBezTo>
                <a:cubicBezTo>
                  <a:pt x="1634571" y="2020376"/>
                  <a:pt x="1650844" y="1999301"/>
                  <a:pt x="1667641" y="1957149"/>
                </a:cubicBezTo>
                <a:cubicBezTo>
                  <a:pt x="1661343" y="1945654"/>
                  <a:pt x="1658192" y="1936552"/>
                  <a:pt x="1658192" y="1929846"/>
                </a:cubicBezTo>
                <a:lnTo>
                  <a:pt x="1718033" y="2001695"/>
                </a:lnTo>
                <a:lnTo>
                  <a:pt x="1718033" y="1984451"/>
                </a:lnTo>
                <a:cubicBezTo>
                  <a:pt x="1710684" y="1972957"/>
                  <a:pt x="1707010" y="1963854"/>
                  <a:pt x="1707010" y="1957149"/>
                </a:cubicBezTo>
                <a:cubicBezTo>
                  <a:pt x="1716459" y="1957149"/>
                  <a:pt x="1746379" y="1929846"/>
                  <a:pt x="1796770" y="1875244"/>
                </a:cubicBezTo>
                <a:lnTo>
                  <a:pt x="1777873" y="1875244"/>
                </a:lnTo>
                <a:lnTo>
                  <a:pt x="1777873" y="1866621"/>
                </a:lnTo>
                <a:cubicBezTo>
                  <a:pt x="1777873" y="1829261"/>
                  <a:pt x="1834039" y="1759806"/>
                  <a:pt x="1946368" y="1658259"/>
                </a:cubicBezTo>
                <a:cubicBezTo>
                  <a:pt x="1950568" y="1627604"/>
                  <a:pt x="1966839" y="1612276"/>
                  <a:pt x="1995185" y="1612276"/>
                </a:cubicBezTo>
                <a:lnTo>
                  <a:pt x="1985737" y="1567732"/>
                </a:lnTo>
                <a:cubicBezTo>
                  <a:pt x="2080221" y="1465228"/>
                  <a:pt x="2146360" y="1413975"/>
                  <a:pt x="2184154" y="1413975"/>
                </a:cubicBezTo>
                <a:cubicBezTo>
                  <a:pt x="2226144" y="1387153"/>
                  <a:pt x="2266040" y="1332548"/>
                  <a:pt x="2303832" y="1250162"/>
                </a:cubicBezTo>
                <a:cubicBezTo>
                  <a:pt x="2308032" y="1250162"/>
                  <a:pt x="2321156" y="1235313"/>
                  <a:pt x="2343201" y="1205616"/>
                </a:cubicBezTo>
                <a:cubicBezTo>
                  <a:pt x="2321156" y="1205616"/>
                  <a:pt x="2304358" y="1202263"/>
                  <a:pt x="2292809" y="1195557"/>
                </a:cubicBezTo>
                <a:lnTo>
                  <a:pt x="2313281" y="1151011"/>
                </a:lnTo>
                <a:cubicBezTo>
                  <a:pt x="2299634" y="1151011"/>
                  <a:pt x="2292809" y="1144783"/>
                  <a:pt x="2292809" y="1132330"/>
                </a:cubicBezTo>
                <a:lnTo>
                  <a:pt x="2292809" y="1105028"/>
                </a:lnTo>
                <a:cubicBezTo>
                  <a:pt x="2326403" y="1105028"/>
                  <a:pt x="2366296" y="1069103"/>
                  <a:pt x="2412490" y="997256"/>
                </a:cubicBezTo>
                <a:lnTo>
                  <a:pt x="2412490" y="969954"/>
                </a:lnTo>
                <a:lnTo>
                  <a:pt x="2392018" y="969954"/>
                </a:lnTo>
                <a:lnTo>
                  <a:pt x="2273912" y="1060481"/>
                </a:lnTo>
                <a:cubicBezTo>
                  <a:pt x="2258165" y="1060481"/>
                  <a:pt x="2248192" y="1045153"/>
                  <a:pt x="2243992" y="1014498"/>
                </a:cubicBezTo>
                <a:lnTo>
                  <a:pt x="2204626" y="1041800"/>
                </a:lnTo>
                <a:lnTo>
                  <a:pt x="2184154" y="1033178"/>
                </a:lnTo>
                <a:cubicBezTo>
                  <a:pt x="2115916" y="1057128"/>
                  <a:pt x="2076021" y="1069103"/>
                  <a:pt x="2064474" y="1069103"/>
                </a:cubicBezTo>
                <a:lnTo>
                  <a:pt x="2055025" y="1069103"/>
                </a:lnTo>
                <a:lnTo>
                  <a:pt x="2006208" y="1033178"/>
                </a:lnTo>
                <a:lnTo>
                  <a:pt x="1946368" y="1060481"/>
                </a:lnTo>
                <a:cubicBezTo>
                  <a:pt x="1946368" y="1048028"/>
                  <a:pt x="1936395" y="1041800"/>
                  <a:pt x="1916448" y="1041800"/>
                </a:cubicBezTo>
                <a:cubicBezTo>
                  <a:pt x="1904901" y="1041800"/>
                  <a:pt x="1874981" y="1050903"/>
                  <a:pt x="1826690" y="1069103"/>
                </a:cubicBezTo>
                <a:cubicBezTo>
                  <a:pt x="1790995" y="1063356"/>
                  <a:pt x="1761075" y="1060481"/>
                  <a:pt x="1736930" y="1060481"/>
                </a:cubicBezTo>
                <a:lnTo>
                  <a:pt x="1727481" y="1060481"/>
                </a:lnTo>
                <a:cubicBezTo>
                  <a:pt x="1688639" y="1060481"/>
                  <a:pt x="1665541" y="1090658"/>
                  <a:pt x="1658192" y="1151011"/>
                </a:cubicBezTo>
                <a:cubicBezTo>
                  <a:pt x="1598352" y="1178791"/>
                  <a:pt x="1568432" y="1211843"/>
                  <a:pt x="1568432" y="1250162"/>
                </a:cubicBezTo>
                <a:lnTo>
                  <a:pt x="1538512" y="1277465"/>
                </a:lnTo>
                <a:lnTo>
                  <a:pt x="1529066" y="1277465"/>
                </a:lnTo>
                <a:lnTo>
                  <a:pt x="1508592" y="1268843"/>
                </a:lnTo>
                <a:lnTo>
                  <a:pt x="1459777" y="1349312"/>
                </a:lnTo>
                <a:lnTo>
                  <a:pt x="1459777" y="1367992"/>
                </a:lnTo>
                <a:cubicBezTo>
                  <a:pt x="1479722" y="1452294"/>
                  <a:pt x="1489697" y="1500672"/>
                  <a:pt x="1489697" y="1513127"/>
                </a:cubicBezTo>
                <a:cubicBezTo>
                  <a:pt x="1487597" y="1533244"/>
                  <a:pt x="1467649" y="1554319"/>
                  <a:pt x="1429857" y="1576354"/>
                </a:cubicBezTo>
                <a:lnTo>
                  <a:pt x="1409386" y="1567732"/>
                </a:lnTo>
                <a:lnTo>
                  <a:pt x="1399937" y="1567732"/>
                </a:lnTo>
                <a:cubicBezTo>
                  <a:pt x="1379990" y="1608924"/>
                  <a:pt x="1360045" y="1666404"/>
                  <a:pt x="1340097" y="1740167"/>
                </a:cubicBezTo>
                <a:cubicBezTo>
                  <a:pt x="1353744" y="1741125"/>
                  <a:pt x="1360568" y="1746873"/>
                  <a:pt x="1360568" y="1757411"/>
                </a:cubicBezTo>
                <a:cubicBezTo>
                  <a:pt x="1343771" y="1769864"/>
                  <a:pt x="1330648" y="1776092"/>
                  <a:pt x="1321200" y="1776092"/>
                </a:cubicBezTo>
                <a:lnTo>
                  <a:pt x="1330648" y="1820638"/>
                </a:lnTo>
                <a:cubicBezTo>
                  <a:pt x="1313851" y="1838839"/>
                  <a:pt x="1297054" y="1847941"/>
                  <a:pt x="1280257" y="1847941"/>
                </a:cubicBezTo>
                <a:lnTo>
                  <a:pt x="1300728" y="1875244"/>
                </a:lnTo>
                <a:cubicBezTo>
                  <a:pt x="1255587" y="1903982"/>
                  <a:pt x="1225667" y="1928410"/>
                  <a:pt x="1210968" y="1948527"/>
                </a:cubicBezTo>
                <a:lnTo>
                  <a:pt x="1201519" y="1948527"/>
                </a:lnTo>
                <a:lnTo>
                  <a:pt x="1210968" y="1965771"/>
                </a:lnTo>
                <a:lnTo>
                  <a:pt x="1132233" y="2083603"/>
                </a:lnTo>
                <a:lnTo>
                  <a:pt x="1141682" y="2102283"/>
                </a:lnTo>
                <a:cubicBezTo>
                  <a:pt x="1141682" y="2123358"/>
                  <a:pt x="1115436" y="2138208"/>
                  <a:pt x="1062944" y="2146830"/>
                </a:cubicBezTo>
                <a:cubicBezTo>
                  <a:pt x="1037748" y="2124795"/>
                  <a:pt x="1017801" y="2097972"/>
                  <a:pt x="1003104" y="2066359"/>
                </a:cubicBezTo>
                <a:lnTo>
                  <a:pt x="992081" y="2066359"/>
                </a:lnTo>
                <a:cubicBezTo>
                  <a:pt x="992081" y="2050073"/>
                  <a:pt x="1002054" y="2028518"/>
                  <a:pt x="1022001" y="2001695"/>
                </a:cubicBezTo>
                <a:cubicBezTo>
                  <a:pt x="1022001" y="1994032"/>
                  <a:pt x="1005728" y="1979182"/>
                  <a:pt x="973184" y="1957149"/>
                </a:cubicBezTo>
                <a:cubicBezTo>
                  <a:pt x="966886" y="1968646"/>
                  <a:pt x="963735" y="1977746"/>
                  <a:pt x="963735" y="1984451"/>
                </a:cubicBezTo>
                <a:lnTo>
                  <a:pt x="943264" y="1974393"/>
                </a:lnTo>
                <a:cubicBezTo>
                  <a:pt x="943264" y="1981099"/>
                  <a:pt x="940116" y="1990201"/>
                  <a:pt x="933815" y="2001695"/>
                </a:cubicBezTo>
                <a:lnTo>
                  <a:pt x="913344" y="1993073"/>
                </a:lnTo>
                <a:lnTo>
                  <a:pt x="892872" y="1993073"/>
                </a:lnTo>
                <a:cubicBezTo>
                  <a:pt x="892872" y="2005526"/>
                  <a:pt x="879749" y="2023729"/>
                  <a:pt x="853504" y="2047678"/>
                </a:cubicBezTo>
                <a:cubicBezTo>
                  <a:pt x="853504" y="2056301"/>
                  <a:pt x="866627" y="2065401"/>
                  <a:pt x="892872" y="2074981"/>
                </a:cubicBezTo>
                <a:cubicBezTo>
                  <a:pt x="892872" y="2066359"/>
                  <a:pt x="902848" y="2057259"/>
                  <a:pt x="922792" y="2047678"/>
                </a:cubicBezTo>
                <a:lnTo>
                  <a:pt x="933815" y="2047678"/>
                </a:lnTo>
                <a:lnTo>
                  <a:pt x="943264" y="2092225"/>
                </a:lnTo>
                <a:lnTo>
                  <a:pt x="943264" y="2102283"/>
                </a:lnTo>
                <a:cubicBezTo>
                  <a:pt x="909670" y="2102283"/>
                  <a:pt x="892872" y="2111384"/>
                  <a:pt x="892872" y="2129586"/>
                </a:cubicBezTo>
                <a:lnTo>
                  <a:pt x="883424" y="2129586"/>
                </a:lnTo>
                <a:cubicBezTo>
                  <a:pt x="843531" y="2115217"/>
                  <a:pt x="823584" y="2099889"/>
                  <a:pt x="823584" y="2083603"/>
                </a:cubicBezTo>
                <a:cubicBezTo>
                  <a:pt x="797341" y="2083603"/>
                  <a:pt x="764270" y="2101803"/>
                  <a:pt x="724377" y="2138208"/>
                </a:cubicBezTo>
                <a:lnTo>
                  <a:pt x="735400" y="2156889"/>
                </a:lnTo>
                <a:cubicBezTo>
                  <a:pt x="708104" y="2183711"/>
                  <a:pt x="694457" y="2198560"/>
                  <a:pt x="694457" y="2201435"/>
                </a:cubicBezTo>
                <a:cubicBezTo>
                  <a:pt x="708104" y="2203349"/>
                  <a:pt x="714929" y="2209577"/>
                  <a:pt x="714929" y="2220116"/>
                </a:cubicBezTo>
                <a:cubicBezTo>
                  <a:pt x="701282" y="2257477"/>
                  <a:pt x="684485" y="2278552"/>
                  <a:pt x="664537" y="2283341"/>
                </a:cubicBezTo>
                <a:cubicBezTo>
                  <a:pt x="655088" y="2283341"/>
                  <a:pt x="641966" y="2271366"/>
                  <a:pt x="625168" y="2247416"/>
                </a:cubicBezTo>
                <a:lnTo>
                  <a:pt x="636191" y="2228736"/>
                </a:lnTo>
                <a:lnTo>
                  <a:pt x="565328" y="2228736"/>
                </a:lnTo>
                <a:cubicBezTo>
                  <a:pt x="545383" y="2252685"/>
                  <a:pt x="529110" y="2264660"/>
                  <a:pt x="516513" y="2264660"/>
                </a:cubicBezTo>
                <a:cubicBezTo>
                  <a:pt x="503914" y="2258913"/>
                  <a:pt x="493942" y="2256038"/>
                  <a:pt x="486593" y="2256038"/>
                </a:cubicBezTo>
                <a:lnTo>
                  <a:pt x="486593" y="2228736"/>
                </a:lnTo>
                <a:lnTo>
                  <a:pt x="507065" y="2201435"/>
                </a:lnTo>
                <a:lnTo>
                  <a:pt x="507065" y="2192813"/>
                </a:lnTo>
                <a:lnTo>
                  <a:pt x="486593" y="2192813"/>
                </a:lnTo>
                <a:lnTo>
                  <a:pt x="486593" y="2174133"/>
                </a:lnTo>
                <a:lnTo>
                  <a:pt x="507065" y="2174133"/>
                </a:lnTo>
                <a:lnTo>
                  <a:pt x="507065" y="2156889"/>
                </a:lnTo>
                <a:cubicBezTo>
                  <a:pt x="487117" y="2156889"/>
                  <a:pt x="477145" y="2150661"/>
                  <a:pt x="477145" y="2138208"/>
                </a:cubicBezTo>
                <a:lnTo>
                  <a:pt x="477145" y="2119528"/>
                </a:lnTo>
                <a:lnTo>
                  <a:pt x="507065" y="2119528"/>
                </a:lnTo>
                <a:cubicBezTo>
                  <a:pt x="507065" y="2133897"/>
                  <a:pt x="510213" y="2146350"/>
                  <a:pt x="516513" y="2156889"/>
                </a:cubicBezTo>
                <a:lnTo>
                  <a:pt x="535408" y="2146830"/>
                </a:lnTo>
                <a:lnTo>
                  <a:pt x="555880" y="2146830"/>
                </a:lnTo>
                <a:cubicBezTo>
                  <a:pt x="555880" y="2153536"/>
                  <a:pt x="572677" y="2177963"/>
                  <a:pt x="606271" y="2220116"/>
                </a:cubicBezTo>
                <a:cubicBezTo>
                  <a:pt x="644066" y="2201913"/>
                  <a:pt x="670312" y="2192813"/>
                  <a:pt x="685009" y="2192813"/>
                </a:cubicBezTo>
                <a:lnTo>
                  <a:pt x="685009" y="2182752"/>
                </a:lnTo>
                <a:cubicBezTo>
                  <a:pt x="652464" y="2178922"/>
                  <a:pt x="636191" y="2170300"/>
                  <a:pt x="636191" y="2156889"/>
                </a:cubicBezTo>
                <a:cubicBezTo>
                  <a:pt x="648790" y="2150183"/>
                  <a:pt x="658239" y="2146830"/>
                  <a:pt x="664537" y="2146830"/>
                </a:cubicBezTo>
                <a:cubicBezTo>
                  <a:pt x="664537" y="2137250"/>
                  <a:pt x="638292" y="2119048"/>
                  <a:pt x="585800" y="2092225"/>
                </a:cubicBezTo>
                <a:lnTo>
                  <a:pt x="606271" y="2083603"/>
                </a:lnTo>
                <a:lnTo>
                  <a:pt x="615720" y="2083603"/>
                </a:lnTo>
                <a:lnTo>
                  <a:pt x="636191" y="2092225"/>
                </a:lnTo>
                <a:lnTo>
                  <a:pt x="636191" y="2074981"/>
                </a:lnTo>
                <a:lnTo>
                  <a:pt x="645640" y="2074981"/>
                </a:lnTo>
                <a:lnTo>
                  <a:pt x="664537" y="2083603"/>
                </a:lnTo>
                <a:lnTo>
                  <a:pt x="664537" y="2066359"/>
                </a:lnTo>
                <a:lnTo>
                  <a:pt x="655088" y="2020376"/>
                </a:lnTo>
                <a:cubicBezTo>
                  <a:pt x="663487" y="2020376"/>
                  <a:pt x="676610" y="2002173"/>
                  <a:pt x="694457" y="1965771"/>
                </a:cubicBezTo>
                <a:cubicBezTo>
                  <a:pt x="688159" y="1954276"/>
                  <a:pt x="685009" y="1945174"/>
                  <a:pt x="685009" y="1938468"/>
                </a:cubicBezTo>
                <a:lnTo>
                  <a:pt x="655088" y="1938468"/>
                </a:lnTo>
                <a:lnTo>
                  <a:pt x="664537" y="1957149"/>
                </a:lnTo>
                <a:lnTo>
                  <a:pt x="625168" y="1993073"/>
                </a:lnTo>
                <a:cubicBezTo>
                  <a:pt x="598923" y="1993073"/>
                  <a:pt x="585800" y="1974873"/>
                  <a:pt x="585800" y="1938468"/>
                </a:cubicBezTo>
                <a:lnTo>
                  <a:pt x="595248" y="1938468"/>
                </a:lnTo>
                <a:lnTo>
                  <a:pt x="595248" y="1929846"/>
                </a:lnTo>
                <a:lnTo>
                  <a:pt x="585800" y="1911166"/>
                </a:lnTo>
                <a:lnTo>
                  <a:pt x="606271" y="1902544"/>
                </a:lnTo>
                <a:lnTo>
                  <a:pt x="606271" y="1921227"/>
                </a:lnTo>
                <a:lnTo>
                  <a:pt x="615720" y="1921227"/>
                </a:lnTo>
                <a:lnTo>
                  <a:pt x="615720" y="1911166"/>
                </a:lnTo>
                <a:cubicBezTo>
                  <a:pt x="615720" y="1905419"/>
                  <a:pt x="612572" y="1902544"/>
                  <a:pt x="606271" y="1902544"/>
                </a:cubicBezTo>
                <a:cubicBezTo>
                  <a:pt x="644066" y="1745436"/>
                  <a:pt x="703380" y="1666882"/>
                  <a:pt x="784217" y="1666882"/>
                </a:cubicBezTo>
                <a:lnTo>
                  <a:pt x="784217" y="1612276"/>
                </a:lnTo>
                <a:cubicBezTo>
                  <a:pt x="784217" y="1606529"/>
                  <a:pt x="787365" y="1603657"/>
                  <a:pt x="793666" y="1603657"/>
                </a:cubicBezTo>
                <a:lnTo>
                  <a:pt x="784217" y="1584974"/>
                </a:lnTo>
                <a:cubicBezTo>
                  <a:pt x="834609" y="1536119"/>
                  <a:pt x="880800" y="1445589"/>
                  <a:pt x="922792" y="1313387"/>
                </a:cubicBezTo>
                <a:cubicBezTo>
                  <a:pt x="922792" y="1307640"/>
                  <a:pt x="919645" y="1304765"/>
                  <a:pt x="913344" y="1304765"/>
                </a:cubicBezTo>
                <a:cubicBezTo>
                  <a:pt x="913344" y="1295187"/>
                  <a:pt x="923319" y="1246807"/>
                  <a:pt x="943264" y="1159633"/>
                </a:cubicBezTo>
                <a:cubicBezTo>
                  <a:pt x="917018" y="1147180"/>
                  <a:pt x="903895" y="1131850"/>
                  <a:pt x="903895" y="1113650"/>
                </a:cubicBezTo>
                <a:lnTo>
                  <a:pt x="883424" y="1113650"/>
                </a:lnTo>
                <a:lnTo>
                  <a:pt x="892872" y="1132330"/>
                </a:lnTo>
                <a:cubicBezTo>
                  <a:pt x="883424" y="1156280"/>
                  <a:pt x="873978" y="1168255"/>
                  <a:pt x="864529" y="1168255"/>
                </a:cubicBezTo>
                <a:cubicBezTo>
                  <a:pt x="856131" y="1138558"/>
                  <a:pt x="829358" y="1123708"/>
                  <a:pt x="784217" y="1123708"/>
                </a:cubicBezTo>
                <a:lnTo>
                  <a:pt x="784217" y="1113650"/>
                </a:lnTo>
                <a:lnTo>
                  <a:pt x="844058" y="1077725"/>
                </a:lnTo>
                <a:cubicBezTo>
                  <a:pt x="830408" y="1077725"/>
                  <a:pt x="823584" y="1071978"/>
                  <a:pt x="823584" y="1060481"/>
                </a:cubicBezTo>
                <a:cubicBezTo>
                  <a:pt x="830935" y="1060481"/>
                  <a:pt x="834609" y="1057128"/>
                  <a:pt x="834609" y="1050423"/>
                </a:cubicBezTo>
                <a:lnTo>
                  <a:pt x="814137" y="1050423"/>
                </a:lnTo>
                <a:lnTo>
                  <a:pt x="814137" y="1069103"/>
                </a:lnTo>
                <a:lnTo>
                  <a:pt x="793666" y="1069103"/>
                </a:lnTo>
                <a:lnTo>
                  <a:pt x="784217" y="1005876"/>
                </a:lnTo>
                <a:cubicBezTo>
                  <a:pt x="811511" y="993423"/>
                  <a:pt x="831458" y="987195"/>
                  <a:pt x="844058" y="987195"/>
                </a:cubicBezTo>
                <a:lnTo>
                  <a:pt x="844058" y="997256"/>
                </a:lnTo>
                <a:cubicBezTo>
                  <a:pt x="888148" y="997256"/>
                  <a:pt x="914394" y="975701"/>
                  <a:pt x="922792" y="932593"/>
                </a:cubicBezTo>
                <a:lnTo>
                  <a:pt x="943264" y="932593"/>
                </a:lnTo>
                <a:lnTo>
                  <a:pt x="922792" y="896668"/>
                </a:lnTo>
                <a:cubicBezTo>
                  <a:pt x="925943" y="869843"/>
                  <a:pt x="952713" y="842541"/>
                  <a:pt x="1003104" y="814760"/>
                </a:cubicBezTo>
                <a:cubicBezTo>
                  <a:pt x="1026199" y="732375"/>
                  <a:pt x="1065568" y="681123"/>
                  <a:pt x="1121210" y="661004"/>
                </a:cubicBezTo>
                <a:cubicBezTo>
                  <a:pt x="1200996" y="573829"/>
                  <a:pt x="1257685" y="483299"/>
                  <a:pt x="1291279" y="389417"/>
                </a:cubicBezTo>
                <a:cubicBezTo>
                  <a:pt x="1322776" y="389417"/>
                  <a:pt x="1412010" y="335292"/>
                  <a:pt x="1558983" y="227040"/>
                </a:cubicBezTo>
                <a:lnTo>
                  <a:pt x="1648744" y="227040"/>
                </a:lnTo>
                <a:cubicBezTo>
                  <a:pt x="1672889" y="167646"/>
                  <a:pt x="1715932" y="115916"/>
                  <a:pt x="1777873" y="71847"/>
                </a:cubicBezTo>
                <a:lnTo>
                  <a:pt x="1787321" y="71847"/>
                </a:lnTo>
                <a:lnTo>
                  <a:pt x="1817241" y="90527"/>
                </a:lnTo>
                <a:cubicBezTo>
                  <a:pt x="1829838" y="84780"/>
                  <a:pt x="1839813" y="81908"/>
                  <a:pt x="1847162" y="81908"/>
                </a:cubicBezTo>
                <a:cubicBezTo>
                  <a:pt x="1847162" y="87655"/>
                  <a:pt x="1850309" y="90527"/>
                  <a:pt x="1856610" y="90527"/>
                </a:cubicBezTo>
                <a:lnTo>
                  <a:pt x="1856610" y="63225"/>
                </a:lnTo>
                <a:lnTo>
                  <a:pt x="1836136" y="35925"/>
                </a:lnTo>
                <a:lnTo>
                  <a:pt x="1836136" y="18680"/>
                </a:lnTo>
                <a:cubicBezTo>
                  <a:pt x="1838237" y="6225"/>
                  <a:pt x="1845061" y="0"/>
                  <a:pt x="1856610" y="0"/>
                </a:cubicBezTo>
                <a:close/>
              </a:path>
            </a:pathLst>
          </a:custGeom>
        </p:spPr>
        <p:txBody>
          <a:bodyPr wrap="square">
            <a:noAutofit/>
          </a:bodyPr>
          <a:lstStyle/>
          <a:p>
            <a:endParaRPr lang="ru-RU"/>
          </a:p>
        </p:txBody>
      </p:sp>
    </p:spTree>
    <p:extLst>
      <p:ext uri="{BB962C8B-B14F-4D97-AF65-F5344CB8AC3E}">
        <p14:creationId xmlns:p14="http://schemas.microsoft.com/office/powerpoint/2010/main" val="790655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2_Пользовательский макет">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5035550" y="1649413"/>
            <a:ext cx="2128838" cy="3752850"/>
          </a:xfrm>
        </p:spPr>
        <p:txBody>
          <a:bodyPr/>
          <a:lstStyle/>
          <a:p>
            <a:endParaRPr lang="ru-RU"/>
          </a:p>
        </p:txBody>
      </p:sp>
    </p:spTree>
    <p:extLst>
      <p:ext uri="{BB962C8B-B14F-4D97-AF65-F5344CB8AC3E}">
        <p14:creationId xmlns:p14="http://schemas.microsoft.com/office/powerpoint/2010/main" val="13475316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3_Пользовательский макет">
    <p:spTree>
      <p:nvGrpSpPr>
        <p:cNvPr id="1" name=""/>
        <p:cNvGrpSpPr/>
        <p:nvPr/>
      </p:nvGrpSpPr>
      <p:grpSpPr>
        <a:xfrm>
          <a:off x="0" y="0"/>
          <a:ext cx="0" cy="0"/>
          <a:chOff x="0" y="0"/>
          <a:chExt cx="0" cy="0"/>
        </a:xfrm>
      </p:grpSpPr>
      <p:sp>
        <p:nvSpPr>
          <p:cNvPr id="7" name="Рисунок 7"/>
          <p:cNvSpPr>
            <a:spLocks noGrp="1"/>
          </p:cNvSpPr>
          <p:nvPr>
            <p:ph type="pic" sz="quarter" idx="10"/>
          </p:nvPr>
        </p:nvSpPr>
        <p:spPr>
          <a:xfrm>
            <a:off x="1552353" y="1649413"/>
            <a:ext cx="2128838" cy="3752850"/>
          </a:xfrm>
        </p:spPr>
        <p:txBody>
          <a:bodyPr/>
          <a:lstStyle/>
          <a:p>
            <a:endParaRPr lang="ru-RU"/>
          </a:p>
        </p:txBody>
      </p:sp>
    </p:spTree>
    <p:extLst>
      <p:ext uri="{BB962C8B-B14F-4D97-AF65-F5344CB8AC3E}">
        <p14:creationId xmlns:p14="http://schemas.microsoft.com/office/powerpoint/2010/main" val="4628423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4_Пользовательский макет">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6380163" y="1041400"/>
            <a:ext cx="3582987" cy="4743450"/>
          </a:xfrm>
        </p:spPr>
        <p:txBody>
          <a:bodyPr/>
          <a:lstStyle/>
          <a:p>
            <a:endParaRPr lang="ru-RU"/>
          </a:p>
        </p:txBody>
      </p:sp>
    </p:spTree>
    <p:extLst>
      <p:ext uri="{BB962C8B-B14F-4D97-AF65-F5344CB8AC3E}">
        <p14:creationId xmlns:p14="http://schemas.microsoft.com/office/powerpoint/2010/main" val="16210272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5_Пользовательский макет">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4305300" y="984250"/>
            <a:ext cx="3599892" cy="4725988"/>
          </a:xfrm>
        </p:spPr>
        <p:txBody>
          <a:bodyPr/>
          <a:lstStyle/>
          <a:p>
            <a:endParaRPr lang="ru-RU"/>
          </a:p>
        </p:txBody>
      </p:sp>
      <p:sp>
        <p:nvSpPr>
          <p:cNvPr id="10" name="Рисунок 8"/>
          <p:cNvSpPr>
            <a:spLocks noGrp="1"/>
          </p:cNvSpPr>
          <p:nvPr>
            <p:ph type="pic" sz="quarter" idx="11"/>
          </p:nvPr>
        </p:nvSpPr>
        <p:spPr>
          <a:xfrm>
            <a:off x="2374428" y="2684721"/>
            <a:ext cx="1825432" cy="3221665"/>
          </a:xfrm>
        </p:spPr>
        <p:txBody>
          <a:bodyPr/>
          <a:lstStyle/>
          <a:p>
            <a:endParaRPr lang="ru-RU"/>
          </a:p>
        </p:txBody>
      </p:sp>
    </p:spTree>
    <p:extLst>
      <p:ext uri="{BB962C8B-B14F-4D97-AF65-F5344CB8AC3E}">
        <p14:creationId xmlns:p14="http://schemas.microsoft.com/office/powerpoint/2010/main" val="214237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8" name="Рисунок 7"/>
          <p:cNvSpPr>
            <a:spLocks noGrp="1"/>
          </p:cNvSpPr>
          <p:nvPr>
            <p:ph type="pic" sz="quarter" idx="13"/>
          </p:nvPr>
        </p:nvSpPr>
        <p:spPr>
          <a:xfrm>
            <a:off x="1858966" y="1675153"/>
            <a:ext cx="3507692" cy="3507694"/>
          </a:xfrm>
          <a:custGeom>
            <a:avLst/>
            <a:gdLst>
              <a:gd name="connsiteX0" fmla="*/ 1875420 w 3753106"/>
              <a:gd name="connsiteY0" fmla="*/ 1 h 3753107"/>
              <a:gd name="connsiteX1" fmla="*/ 2580464 w 3753106"/>
              <a:gd name="connsiteY1" fmla="*/ 291294 h 3753107"/>
              <a:gd name="connsiteX2" fmla="*/ 3460540 w 3753106"/>
              <a:gd name="connsiteY2" fmla="*/ 1169782 h 3753107"/>
              <a:gd name="connsiteX3" fmla="*/ 3461813 w 3753106"/>
              <a:gd name="connsiteY3" fmla="*/ 2579342 h 3753107"/>
              <a:gd name="connsiteX4" fmla="*/ 2582204 w 3753106"/>
              <a:gd name="connsiteY4" fmla="*/ 3460541 h 3753107"/>
              <a:gd name="connsiteX5" fmla="*/ 1172644 w 3753106"/>
              <a:gd name="connsiteY5" fmla="*/ 3461814 h 3753107"/>
              <a:gd name="connsiteX6" fmla="*/ 292568 w 3753106"/>
              <a:gd name="connsiteY6" fmla="*/ 2583327 h 3753107"/>
              <a:gd name="connsiteX7" fmla="*/ 291295 w 3753106"/>
              <a:gd name="connsiteY7" fmla="*/ 1173766 h 3753107"/>
              <a:gd name="connsiteX8" fmla="*/ 1170903 w 3753106"/>
              <a:gd name="connsiteY8" fmla="*/ 292567 h 3753107"/>
              <a:gd name="connsiteX9" fmla="*/ 1875420 w 3753106"/>
              <a:gd name="connsiteY9" fmla="*/ 1 h 37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106" h="3753107">
                <a:moveTo>
                  <a:pt x="1875420" y="1"/>
                </a:moveTo>
                <a:cubicBezTo>
                  <a:pt x="2130500" y="-230"/>
                  <a:pt x="2385668" y="96850"/>
                  <a:pt x="2580464" y="291294"/>
                </a:cubicBezTo>
                <a:lnTo>
                  <a:pt x="3460540" y="1169782"/>
                </a:lnTo>
                <a:cubicBezTo>
                  <a:pt x="3850131" y="1558670"/>
                  <a:pt x="3850701" y="2189751"/>
                  <a:pt x="3461813" y="2579342"/>
                </a:cubicBezTo>
                <a:lnTo>
                  <a:pt x="2582204" y="3460541"/>
                </a:lnTo>
                <a:cubicBezTo>
                  <a:pt x="2193316" y="3850132"/>
                  <a:pt x="1562235" y="3850702"/>
                  <a:pt x="1172644" y="3461814"/>
                </a:cubicBezTo>
                <a:lnTo>
                  <a:pt x="292568" y="2583327"/>
                </a:lnTo>
                <a:cubicBezTo>
                  <a:pt x="-97024" y="2194439"/>
                  <a:pt x="-97594" y="1563357"/>
                  <a:pt x="291295" y="1173766"/>
                </a:cubicBezTo>
                <a:lnTo>
                  <a:pt x="1170903" y="292567"/>
                </a:lnTo>
                <a:cubicBezTo>
                  <a:pt x="1365347" y="97772"/>
                  <a:pt x="1620340" y="231"/>
                  <a:pt x="1875420" y="1"/>
                </a:cubicBezTo>
                <a:close/>
              </a:path>
            </a:pathLst>
          </a:custGeom>
        </p:spPr>
        <p:txBody>
          <a:bodyPr wrap="square">
            <a:noAutofit/>
          </a:bodyPr>
          <a:lstStyle/>
          <a:p>
            <a:endParaRPr lang="ru-RU"/>
          </a:p>
        </p:txBody>
      </p:sp>
    </p:spTree>
    <p:extLst>
      <p:ext uri="{BB962C8B-B14F-4D97-AF65-F5344CB8AC3E}">
        <p14:creationId xmlns:p14="http://schemas.microsoft.com/office/powerpoint/2010/main" val="1131651508"/>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6_Пользовательский макет">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3484563" y="1797050"/>
            <a:ext cx="5222875" cy="2892425"/>
          </a:xfrm>
        </p:spPr>
        <p:txBody>
          <a:bodyPr/>
          <a:lstStyle/>
          <a:p>
            <a:endParaRPr lang="ru-RU"/>
          </a:p>
        </p:txBody>
      </p:sp>
    </p:spTree>
    <p:extLst>
      <p:ext uri="{BB962C8B-B14F-4D97-AF65-F5344CB8AC3E}">
        <p14:creationId xmlns:p14="http://schemas.microsoft.com/office/powerpoint/2010/main" val="7049434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7_Пользовательский макет">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62025" y="1886315"/>
            <a:ext cx="5220585" cy="2750102"/>
          </a:xfrm>
        </p:spPr>
        <p:txBody>
          <a:bodyPr/>
          <a:lstStyle/>
          <a:p>
            <a:endParaRPr lang="ru-RU"/>
          </a:p>
        </p:txBody>
      </p:sp>
    </p:spTree>
    <p:extLst>
      <p:ext uri="{BB962C8B-B14F-4D97-AF65-F5344CB8AC3E}">
        <p14:creationId xmlns:p14="http://schemas.microsoft.com/office/powerpoint/2010/main" val="116729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14" name="Рисунок 13"/>
          <p:cNvSpPr>
            <a:spLocks noGrp="1"/>
          </p:cNvSpPr>
          <p:nvPr>
            <p:ph type="pic" sz="quarter" idx="11"/>
          </p:nvPr>
        </p:nvSpPr>
        <p:spPr>
          <a:xfrm>
            <a:off x="0" y="0"/>
            <a:ext cx="8321675" cy="6858000"/>
          </a:xfrm>
          <a:custGeom>
            <a:avLst/>
            <a:gdLst>
              <a:gd name="connsiteX0" fmla="*/ 0 w 8321675"/>
              <a:gd name="connsiteY0" fmla="*/ 0 h 6858000"/>
              <a:gd name="connsiteX1" fmla="*/ 4165600 w 8321675"/>
              <a:gd name="connsiteY1" fmla="*/ 0 h 6858000"/>
              <a:gd name="connsiteX2" fmla="*/ 4341498 w 8321675"/>
              <a:gd name="connsiteY2" fmla="*/ 0 h 6858000"/>
              <a:gd name="connsiteX3" fmla="*/ 8321675 w 8321675"/>
              <a:gd name="connsiteY3" fmla="*/ 6858000 h 6858000"/>
              <a:gd name="connsiteX4" fmla="*/ 4165600 w 8321675"/>
              <a:gd name="connsiteY4" fmla="*/ 6858000 h 6858000"/>
              <a:gd name="connsiteX5" fmla="*/ 3980177 w 8321675"/>
              <a:gd name="connsiteY5" fmla="*/ 6858000 h 6858000"/>
              <a:gd name="connsiteX6" fmla="*/ 0 w 832167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1675" h="6858000">
                <a:moveTo>
                  <a:pt x="0" y="0"/>
                </a:moveTo>
                <a:lnTo>
                  <a:pt x="4165600" y="0"/>
                </a:lnTo>
                <a:lnTo>
                  <a:pt x="4341498" y="0"/>
                </a:lnTo>
                <a:lnTo>
                  <a:pt x="8321675" y="6858000"/>
                </a:lnTo>
                <a:lnTo>
                  <a:pt x="4165600" y="6858000"/>
                </a:lnTo>
                <a:lnTo>
                  <a:pt x="3980177" y="6858000"/>
                </a:lnTo>
                <a:lnTo>
                  <a:pt x="0" y="6858000"/>
                </a:lnTo>
                <a:close/>
              </a:path>
            </a:pathLst>
          </a:custGeom>
        </p:spPr>
        <p:txBody>
          <a:bodyPr wrap="square">
            <a:noAutofit/>
          </a:bodyPr>
          <a:lstStyle/>
          <a:p>
            <a:endParaRPr lang="ru-RU"/>
          </a:p>
        </p:txBody>
      </p:sp>
    </p:spTree>
    <p:extLst>
      <p:ext uri="{BB962C8B-B14F-4D97-AF65-F5344CB8AC3E}">
        <p14:creationId xmlns:p14="http://schemas.microsoft.com/office/powerpoint/2010/main" val="1551717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9" name="Рисунок 8"/>
          <p:cNvSpPr>
            <a:spLocks noGrp="1"/>
          </p:cNvSpPr>
          <p:nvPr>
            <p:ph type="pic" sz="quarter" idx="12"/>
          </p:nvPr>
        </p:nvSpPr>
        <p:spPr>
          <a:xfrm>
            <a:off x="3870325" y="0"/>
            <a:ext cx="8321675" cy="6858000"/>
          </a:xfrm>
          <a:custGeom>
            <a:avLst/>
            <a:gdLst>
              <a:gd name="connsiteX0" fmla="*/ 0 w 8321675"/>
              <a:gd name="connsiteY0" fmla="*/ 0 h 6858000"/>
              <a:gd name="connsiteX1" fmla="*/ 4156075 w 8321675"/>
              <a:gd name="connsiteY1" fmla="*/ 0 h 6858000"/>
              <a:gd name="connsiteX2" fmla="*/ 4341498 w 8321675"/>
              <a:gd name="connsiteY2" fmla="*/ 0 h 6858000"/>
              <a:gd name="connsiteX3" fmla="*/ 8321675 w 8321675"/>
              <a:gd name="connsiteY3" fmla="*/ 0 h 6858000"/>
              <a:gd name="connsiteX4" fmla="*/ 8321675 w 8321675"/>
              <a:gd name="connsiteY4" fmla="*/ 6858000 h 6858000"/>
              <a:gd name="connsiteX5" fmla="*/ 4156075 w 8321675"/>
              <a:gd name="connsiteY5" fmla="*/ 6858000 h 6858000"/>
              <a:gd name="connsiteX6" fmla="*/ 3980177 w 832167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1675" h="6858000">
                <a:moveTo>
                  <a:pt x="0" y="0"/>
                </a:moveTo>
                <a:lnTo>
                  <a:pt x="4156075" y="0"/>
                </a:lnTo>
                <a:lnTo>
                  <a:pt x="4341498" y="0"/>
                </a:lnTo>
                <a:lnTo>
                  <a:pt x="8321675" y="0"/>
                </a:lnTo>
                <a:lnTo>
                  <a:pt x="8321675" y="6858000"/>
                </a:lnTo>
                <a:lnTo>
                  <a:pt x="4156075" y="6858000"/>
                </a:lnTo>
                <a:lnTo>
                  <a:pt x="3980177" y="6858000"/>
                </a:lnTo>
                <a:close/>
              </a:path>
            </a:pathLst>
          </a:custGeom>
        </p:spPr>
        <p:txBody>
          <a:bodyPr wrap="square">
            <a:noAutofit/>
          </a:bodyPr>
          <a:lstStyle/>
          <a:p>
            <a:endParaRPr lang="ru-RU"/>
          </a:p>
        </p:txBody>
      </p:sp>
    </p:spTree>
    <p:extLst>
      <p:ext uri="{BB962C8B-B14F-4D97-AF65-F5344CB8AC3E}">
        <p14:creationId xmlns:p14="http://schemas.microsoft.com/office/powerpoint/2010/main" val="66829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6" name="Рисунок 5"/>
          <p:cNvSpPr>
            <a:spLocks noGrp="1"/>
          </p:cNvSpPr>
          <p:nvPr>
            <p:ph type="pic" sz="quarter" idx="10"/>
          </p:nvPr>
        </p:nvSpPr>
        <p:spPr>
          <a:xfrm>
            <a:off x="0" y="1285875"/>
            <a:ext cx="3881120" cy="4286250"/>
          </a:xfrm>
        </p:spPr>
        <p:txBody>
          <a:bodyPr/>
          <a:lstStyle/>
          <a:p>
            <a:endParaRPr lang="ru-RU"/>
          </a:p>
        </p:txBody>
      </p:sp>
      <p:sp>
        <p:nvSpPr>
          <p:cNvPr id="7" name="Рисунок 5"/>
          <p:cNvSpPr>
            <a:spLocks noGrp="1"/>
          </p:cNvSpPr>
          <p:nvPr>
            <p:ph type="pic" sz="quarter" idx="11"/>
          </p:nvPr>
        </p:nvSpPr>
        <p:spPr>
          <a:xfrm>
            <a:off x="8310880" y="1285875"/>
            <a:ext cx="3881120" cy="4286250"/>
          </a:xfrm>
        </p:spPr>
        <p:txBody>
          <a:bodyPr/>
          <a:lstStyle/>
          <a:p>
            <a:endParaRPr lang="ru-RU"/>
          </a:p>
        </p:txBody>
      </p:sp>
    </p:spTree>
    <p:extLst>
      <p:ext uri="{BB962C8B-B14F-4D97-AF65-F5344CB8AC3E}">
        <p14:creationId xmlns:p14="http://schemas.microsoft.com/office/powerpoint/2010/main" val="676103490"/>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A4A97-E27B-6B40-8A59-BCE65987D0A4}" type="datetimeFigureOut">
              <a:rPr lang="ru-RU" smtClean="0"/>
              <a:t>20.10.2017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12DA8-DB9D-CC49-A1FC-7CBEE0BBBDD1}" type="slidenum">
              <a:rPr lang="ru-RU" smtClean="0"/>
              <a:t>‹#›</a:t>
            </a:fld>
            <a:endParaRPr lang="ru-RU"/>
          </a:p>
        </p:txBody>
      </p:sp>
    </p:spTree>
    <p:extLst>
      <p:ext uri="{BB962C8B-B14F-4D97-AF65-F5344CB8AC3E}">
        <p14:creationId xmlns:p14="http://schemas.microsoft.com/office/powerpoint/2010/main" val="123368034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 id="2147483665" r:id="rId16"/>
    <p:sldLayoutId id="2147483664"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9" r:id="rId40"/>
    <p:sldLayoutId id="2147483690" r:id="rId41"/>
    <p:sldLayoutId id="2147483691" r:id="rId42"/>
    <p:sldLayoutId id="2147483688" r:id="rId43"/>
    <p:sldLayoutId id="2147483692" r:id="rId44"/>
    <p:sldLayoutId id="2147483693" r:id="rId45"/>
    <p:sldLayoutId id="2147483694" r:id="rId46"/>
    <p:sldLayoutId id="2147483697" r:id="rId47"/>
    <p:sldLayoutId id="2147483695" r:id="rId48"/>
    <p:sldLayoutId id="2147483698" r:id="rId49"/>
    <p:sldLayoutId id="2147483699" r:id="rId50"/>
    <p:sldLayoutId id="2147483696"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doi.org/10.1146/annurev-clinpsy-032511-143108" TargetMode="Externa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hyperlink" Target="http://doi.org/10.1016/j.psc.2007.07.009"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Полилиния 22"/>
          <p:cNvSpPr/>
          <p:nvPr/>
        </p:nvSpPr>
        <p:spPr>
          <a:xfrm>
            <a:off x="5815012" y="1706751"/>
            <a:ext cx="561975" cy="561975"/>
          </a:xfrm>
          <a:custGeom>
            <a:avLst/>
            <a:gdLst/>
            <a:ahLst/>
            <a:cxnLst/>
            <a:rect l="l" t="t" r="r" b="b"/>
            <a:pathLst>
              <a:path w="561975" h="561975">
                <a:moveTo>
                  <a:pt x="272207" y="450019"/>
                </a:moveTo>
                <a:lnTo>
                  <a:pt x="290866" y="450019"/>
                </a:lnTo>
                <a:lnTo>
                  <a:pt x="290866" y="561975"/>
                </a:lnTo>
                <a:lnTo>
                  <a:pt x="272207" y="561975"/>
                </a:lnTo>
                <a:close/>
                <a:moveTo>
                  <a:pt x="408310" y="394041"/>
                </a:moveTo>
                <a:lnTo>
                  <a:pt x="486240" y="471971"/>
                </a:lnTo>
                <a:lnTo>
                  <a:pt x="473069" y="485142"/>
                </a:lnTo>
                <a:lnTo>
                  <a:pt x="395139" y="407212"/>
                </a:lnTo>
                <a:close/>
                <a:moveTo>
                  <a:pt x="153665" y="394041"/>
                </a:moveTo>
                <a:lnTo>
                  <a:pt x="166836" y="407212"/>
                </a:lnTo>
                <a:lnTo>
                  <a:pt x="88906" y="485142"/>
                </a:lnTo>
                <a:lnTo>
                  <a:pt x="75735" y="471971"/>
                </a:lnTo>
                <a:close/>
                <a:moveTo>
                  <a:pt x="450019" y="271109"/>
                </a:moveTo>
                <a:lnTo>
                  <a:pt x="561975" y="271109"/>
                </a:lnTo>
                <a:lnTo>
                  <a:pt x="561975" y="290865"/>
                </a:lnTo>
                <a:lnTo>
                  <a:pt x="450019" y="290865"/>
                </a:lnTo>
                <a:close/>
                <a:moveTo>
                  <a:pt x="0" y="271109"/>
                </a:moveTo>
                <a:lnTo>
                  <a:pt x="111956" y="271109"/>
                </a:lnTo>
                <a:lnTo>
                  <a:pt x="111956" y="290865"/>
                </a:lnTo>
                <a:lnTo>
                  <a:pt x="0" y="290865"/>
                </a:lnTo>
                <a:close/>
                <a:moveTo>
                  <a:pt x="280988" y="159153"/>
                </a:moveTo>
                <a:cubicBezTo>
                  <a:pt x="264158" y="159153"/>
                  <a:pt x="248425" y="162445"/>
                  <a:pt x="233791" y="169031"/>
                </a:cubicBezTo>
                <a:cubicBezTo>
                  <a:pt x="219156" y="175617"/>
                  <a:pt x="206350" y="184398"/>
                  <a:pt x="195374" y="195374"/>
                </a:cubicBezTo>
                <a:cubicBezTo>
                  <a:pt x="184398" y="206350"/>
                  <a:pt x="175617" y="219155"/>
                  <a:pt x="169032" y="233790"/>
                </a:cubicBezTo>
                <a:cubicBezTo>
                  <a:pt x="162446" y="248425"/>
                  <a:pt x="159153" y="264157"/>
                  <a:pt x="159153" y="280987"/>
                </a:cubicBezTo>
                <a:cubicBezTo>
                  <a:pt x="159153" y="297817"/>
                  <a:pt x="162446" y="313549"/>
                  <a:pt x="169032" y="328184"/>
                </a:cubicBezTo>
                <a:cubicBezTo>
                  <a:pt x="175617" y="342819"/>
                  <a:pt x="184398" y="355624"/>
                  <a:pt x="195374" y="366600"/>
                </a:cubicBezTo>
                <a:cubicBezTo>
                  <a:pt x="206350" y="378308"/>
                  <a:pt x="219156" y="387272"/>
                  <a:pt x="233791" y="393492"/>
                </a:cubicBezTo>
                <a:cubicBezTo>
                  <a:pt x="248425" y="399712"/>
                  <a:pt x="264158" y="402821"/>
                  <a:pt x="280988" y="402821"/>
                </a:cubicBezTo>
                <a:cubicBezTo>
                  <a:pt x="297818" y="402821"/>
                  <a:pt x="313550" y="399712"/>
                  <a:pt x="328185" y="393492"/>
                </a:cubicBezTo>
                <a:cubicBezTo>
                  <a:pt x="342820" y="387272"/>
                  <a:pt x="355625" y="378308"/>
                  <a:pt x="366601" y="366600"/>
                </a:cubicBezTo>
                <a:cubicBezTo>
                  <a:pt x="377577" y="355624"/>
                  <a:pt x="386358" y="342819"/>
                  <a:pt x="392944" y="328184"/>
                </a:cubicBezTo>
                <a:cubicBezTo>
                  <a:pt x="399529" y="313549"/>
                  <a:pt x="402822" y="297817"/>
                  <a:pt x="402822" y="280987"/>
                </a:cubicBezTo>
                <a:cubicBezTo>
                  <a:pt x="402822" y="264157"/>
                  <a:pt x="399529" y="248425"/>
                  <a:pt x="392944" y="233790"/>
                </a:cubicBezTo>
                <a:cubicBezTo>
                  <a:pt x="386358" y="219155"/>
                  <a:pt x="377577" y="206350"/>
                  <a:pt x="366601" y="195374"/>
                </a:cubicBezTo>
                <a:cubicBezTo>
                  <a:pt x="355625" y="184398"/>
                  <a:pt x="342820" y="175617"/>
                  <a:pt x="328185" y="169031"/>
                </a:cubicBezTo>
                <a:cubicBezTo>
                  <a:pt x="313550" y="162445"/>
                  <a:pt x="297818" y="159153"/>
                  <a:pt x="280988" y="159153"/>
                </a:cubicBezTo>
                <a:close/>
                <a:moveTo>
                  <a:pt x="280988" y="140493"/>
                </a:moveTo>
                <a:cubicBezTo>
                  <a:pt x="300013" y="140493"/>
                  <a:pt x="318123" y="144152"/>
                  <a:pt x="335319" y="151469"/>
                </a:cubicBezTo>
                <a:cubicBezTo>
                  <a:pt x="352515" y="158787"/>
                  <a:pt x="367333" y="169031"/>
                  <a:pt x="379772" y="182202"/>
                </a:cubicBezTo>
                <a:cubicBezTo>
                  <a:pt x="392944" y="194642"/>
                  <a:pt x="403188" y="209460"/>
                  <a:pt x="410505" y="226655"/>
                </a:cubicBezTo>
                <a:cubicBezTo>
                  <a:pt x="417823" y="243851"/>
                  <a:pt x="421481" y="261962"/>
                  <a:pt x="421481" y="280987"/>
                </a:cubicBezTo>
                <a:cubicBezTo>
                  <a:pt x="421481" y="300744"/>
                  <a:pt x="417823" y="319037"/>
                  <a:pt x="410505" y="335867"/>
                </a:cubicBezTo>
                <a:cubicBezTo>
                  <a:pt x="403188" y="352697"/>
                  <a:pt x="392944" y="367698"/>
                  <a:pt x="379772" y="380869"/>
                </a:cubicBezTo>
                <a:cubicBezTo>
                  <a:pt x="367333" y="393309"/>
                  <a:pt x="352515" y="403187"/>
                  <a:pt x="335319" y="410505"/>
                </a:cubicBezTo>
                <a:cubicBezTo>
                  <a:pt x="318123" y="417822"/>
                  <a:pt x="300013" y="421481"/>
                  <a:pt x="280988" y="421481"/>
                </a:cubicBezTo>
                <a:cubicBezTo>
                  <a:pt x="261231" y="421481"/>
                  <a:pt x="242937" y="417822"/>
                  <a:pt x="226107" y="410505"/>
                </a:cubicBezTo>
                <a:cubicBezTo>
                  <a:pt x="209277" y="403187"/>
                  <a:pt x="194643" y="393309"/>
                  <a:pt x="182203" y="380869"/>
                </a:cubicBezTo>
                <a:cubicBezTo>
                  <a:pt x="169032" y="367698"/>
                  <a:pt x="158787" y="352697"/>
                  <a:pt x="151470" y="335867"/>
                </a:cubicBezTo>
                <a:cubicBezTo>
                  <a:pt x="144153" y="319037"/>
                  <a:pt x="140494" y="300744"/>
                  <a:pt x="140494" y="280987"/>
                </a:cubicBezTo>
                <a:cubicBezTo>
                  <a:pt x="140494" y="261962"/>
                  <a:pt x="144153" y="243851"/>
                  <a:pt x="151470" y="226655"/>
                </a:cubicBezTo>
                <a:cubicBezTo>
                  <a:pt x="158787" y="209460"/>
                  <a:pt x="169032" y="194642"/>
                  <a:pt x="182203" y="182202"/>
                </a:cubicBezTo>
                <a:cubicBezTo>
                  <a:pt x="194643" y="169031"/>
                  <a:pt x="209277" y="158787"/>
                  <a:pt x="226107" y="151469"/>
                </a:cubicBezTo>
                <a:cubicBezTo>
                  <a:pt x="242937" y="144152"/>
                  <a:pt x="261231" y="140493"/>
                  <a:pt x="280988" y="140493"/>
                </a:cubicBezTo>
                <a:close/>
                <a:moveTo>
                  <a:pt x="473069" y="74637"/>
                </a:moveTo>
                <a:lnTo>
                  <a:pt x="486240" y="88906"/>
                </a:lnTo>
                <a:lnTo>
                  <a:pt x="408310" y="166836"/>
                </a:lnTo>
                <a:lnTo>
                  <a:pt x="395139" y="153665"/>
                </a:lnTo>
                <a:close/>
                <a:moveTo>
                  <a:pt x="88906" y="74637"/>
                </a:moveTo>
                <a:lnTo>
                  <a:pt x="166836" y="153665"/>
                </a:lnTo>
                <a:lnTo>
                  <a:pt x="153665" y="166836"/>
                </a:lnTo>
                <a:lnTo>
                  <a:pt x="75735" y="88906"/>
                </a:lnTo>
                <a:close/>
                <a:moveTo>
                  <a:pt x="272207" y="0"/>
                </a:moveTo>
                <a:lnTo>
                  <a:pt x="290866" y="0"/>
                </a:lnTo>
                <a:lnTo>
                  <a:pt x="290866" y="113053"/>
                </a:lnTo>
                <a:lnTo>
                  <a:pt x="272207" y="113053"/>
                </a:lnTo>
                <a:close/>
              </a:path>
            </a:pathLst>
          </a:custGeom>
          <a:gradFill>
            <a:gsLst>
              <a:gs pos="7000">
                <a:srgbClr val="0070C0"/>
              </a:gs>
              <a:gs pos="65000">
                <a:srgbClr val="EF913C"/>
              </a:gs>
              <a:gs pos="41000">
                <a:srgbClr val="FFCA1B"/>
              </a:gs>
              <a:gs pos="90000">
                <a:srgbClr val="D62B2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3668655" y="2468158"/>
            <a:ext cx="5135551" cy="1323439"/>
          </a:xfrm>
          <a:prstGeom prst="rect">
            <a:avLst/>
          </a:prstGeom>
          <a:noFill/>
        </p:spPr>
        <p:txBody>
          <a:bodyPr wrap="square" rtlCol="0">
            <a:spAutoFit/>
          </a:bodyPr>
          <a:lstStyle/>
          <a:p>
            <a:pPr algn="ctr"/>
            <a:r>
              <a:rPr lang="en-US" sz="4000" b="1" dirty="0" smtClean="0">
                <a:latin typeface="Open Sans Semibold" charset="0"/>
                <a:ea typeface="Open Sans Semibold" charset="0"/>
                <a:cs typeface="Open Sans Semibold" charset="0"/>
              </a:rPr>
              <a:t>Pediatric Palliative Medicine</a:t>
            </a:r>
            <a:endParaRPr lang="ru-RU" sz="4000" b="1" dirty="0">
              <a:latin typeface="Open Sans Semibold" charset="0"/>
              <a:ea typeface="Open Sans Semibold" charset="0"/>
              <a:cs typeface="Open Sans Semibold" charset="0"/>
            </a:endParaRPr>
          </a:p>
        </p:txBody>
      </p:sp>
      <p:sp>
        <p:nvSpPr>
          <p:cNvPr id="20" name="TextBox 19"/>
          <p:cNvSpPr txBox="1"/>
          <p:nvPr/>
        </p:nvSpPr>
        <p:spPr>
          <a:xfrm>
            <a:off x="3994535" y="3635514"/>
            <a:ext cx="4330148" cy="707886"/>
          </a:xfrm>
          <a:prstGeom prst="rect">
            <a:avLst/>
          </a:prstGeom>
          <a:noFill/>
        </p:spPr>
        <p:txBody>
          <a:bodyPr wrap="square" rtlCol="0">
            <a:spAutoFit/>
          </a:bodyPr>
          <a:lstStyle/>
          <a:p>
            <a:pPr algn="ctr"/>
            <a:r>
              <a:rPr lang="en-US" sz="2000" dirty="0" smtClean="0">
                <a:latin typeface="Open Sans" charset="0"/>
                <a:ea typeface="Open Sans" charset="0"/>
                <a:cs typeface="Open Sans" charset="0"/>
              </a:rPr>
              <a:t>By </a:t>
            </a:r>
          </a:p>
          <a:p>
            <a:pPr algn="ctr"/>
            <a:r>
              <a:rPr lang="en-US" sz="2000" dirty="0" smtClean="0">
                <a:latin typeface="Open Sans" charset="0"/>
                <a:ea typeface="Open Sans" charset="0"/>
                <a:cs typeface="Open Sans" charset="0"/>
              </a:rPr>
              <a:t>Elizabeth Vasquez APRN</a:t>
            </a:r>
            <a:endParaRPr lang="ru-RU" sz="2000" dirty="0">
              <a:latin typeface="Open Sans" charset="0"/>
              <a:ea typeface="Open Sans" charset="0"/>
              <a:cs typeface="Open Sans" charset="0"/>
            </a:endParaRPr>
          </a:p>
        </p:txBody>
      </p:sp>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8638" b="38638"/>
          <a:stretch>
            <a:fillRect/>
          </a:stretch>
        </p:blipFill>
        <p:spPr>
          <a:solidFill>
            <a:schemeClr val="accent2">
              <a:lumMod val="75000"/>
            </a:schemeClr>
          </a:solidFill>
        </p:spPr>
      </p:pic>
    </p:spTree>
    <p:extLst>
      <p:ext uri="{BB962C8B-B14F-4D97-AF65-F5344CB8AC3E}">
        <p14:creationId xmlns:p14="http://schemas.microsoft.com/office/powerpoint/2010/main" val="122841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3881120" y="899160"/>
            <a:ext cx="4429760" cy="5059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TextBox 13"/>
          <p:cNvSpPr txBox="1"/>
          <p:nvPr/>
        </p:nvSpPr>
        <p:spPr>
          <a:xfrm>
            <a:off x="4072393" y="2111415"/>
            <a:ext cx="4047214" cy="1938992"/>
          </a:xfrm>
          <a:prstGeom prst="rect">
            <a:avLst/>
          </a:prstGeom>
          <a:noFill/>
        </p:spPr>
        <p:txBody>
          <a:bodyPr wrap="square" rtlCol="0">
            <a:spAutoFit/>
          </a:bodyPr>
          <a:lstStyle/>
          <a:p>
            <a:pPr algn="ctr"/>
            <a:r>
              <a:rPr lang="en-US" sz="4000" b="1" dirty="0" smtClean="0">
                <a:solidFill>
                  <a:schemeClr val="bg1"/>
                </a:solidFill>
                <a:latin typeface="Open Sans Semibold" charset="0"/>
                <a:ea typeface="Open Sans Semibold" charset="0"/>
                <a:cs typeface="Open Sans Semibold" charset="0"/>
              </a:rPr>
              <a:t>Communication</a:t>
            </a:r>
          </a:p>
          <a:p>
            <a:pPr algn="ctr"/>
            <a:r>
              <a:rPr lang="en-US" sz="4000" b="1" dirty="0" smtClean="0">
                <a:solidFill>
                  <a:schemeClr val="bg1"/>
                </a:solidFill>
                <a:latin typeface="Open Sans Semibold" charset="0"/>
                <a:ea typeface="Open Sans Semibold" charset="0"/>
                <a:cs typeface="Open Sans Semibold" charset="0"/>
              </a:rPr>
              <a:t>Is </a:t>
            </a:r>
          </a:p>
          <a:p>
            <a:pPr algn="ctr"/>
            <a:r>
              <a:rPr lang="en-US" sz="4000" b="1" dirty="0" smtClean="0">
                <a:solidFill>
                  <a:schemeClr val="bg1"/>
                </a:solidFill>
                <a:latin typeface="Open Sans Semibold" charset="0"/>
                <a:ea typeface="Open Sans Semibold" charset="0"/>
                <a:cs typeface="Open Sans Semibold" charset="0"/>
              </a:rPr>
              <a:t>Complex</a:t>
            </a:r>
            <a:endParaRPr lang="ru-RU" sz="4000" b="1" dirty="0">
              <a:solidFill>
                <a:schemeClr val="bg1"/>
              </a:solidFill>
              <a:latin typeface="Open Sans Semibold" charset="0"/>
              <a:ea typeface="Open Sans Semibold" charset="0"/>
              <a:cs typeface="Open Sans Semibold" charset="0"/>
            </a:endParaRPr>
          </a:p>
        </p:txBody>
      </p:sp>
      <p:sp>
        <p:nvSpPr>
          <p:cNvPr id="16" name="TextBox 15"/>
          <p:cNvSpPr txBox="1"/>
          <p:nvPr/>
        </p:nvSpPr>
        <p:spPr>
          <a:xfrm>
            <a:off x="153308" y="541849"/>
            <a:ext cx="984612" cy="369332"/>
          </a:xfrm>
          <a:prstGeom prst="rect">
            <a:avLst/>
          </a:prstGeom>
          <a:noFill/>
        </p:spPr>
        <p:txBody>
          <a:bodyPr wrap="square" rtlCol="0">
            <a:spAutoFit/>
          </a:bodyPr>
          <a:lstStyle/>
          <a:p>
            <a:r>
              <a:rPr lang="en-US" sz="900" dirty="0" smtClean="0">
                <a:latin typeface="Open Sans" charset="0"/>
                <a:ea typeface="Open Sans" charset="0"/>
                <a:cs typeface="Open Sans" charset="0"/>
              </a:rPr>
              <a:t>Creative Presentation</a:t>
            </a:r>
            <a:endParaRPr lang="ru-RU" sz="900" dirty="0">
              <a:latin typeface="Open Sans" charset="0"/>
              <a:ea typeface="Open Sans" charset="0"/>
              <a:cs typeface="Open Sans" charset="0"/>
            </a:endParaRPr>
          </a:p>
        </p:txBody>
      </p:sp>
      <p:sp>
        <p:nvSpPr>
          <p:cNvPr id="17" name="Полилиния 16"/>
          <p:cNvSpPr/>
          <p:nvPr/>
        </p:nvSpPr>
        <p:spPr>
          <a:xfrm>
            <a:off x="263923" y="222052"/>
            <a:ext cx="271670" cy="271670"/>
          </a:xfrm>
          <a:custGeom>
            <a:avLst/>
            <a:gdLst/>
            <a:ahLst/>
            <a:cxnLst/>
            <a:rect l="l" t="t" r="r" b="b"/>
            <a:pathLst>
              <a:path w="561975" h="561975">
                <a:moveTo>
                  <a:pt x="272207" y="450019"/>
                </a:moveTo>
                <a:lnTo>
                  <a:pt x="290866" y="450019"/>
                </a:lnTo>
                <a:lnTo>
                  <a:pt x="290866" y="561975"/>
                </a:lnTo>
                <a:lnTo>
                  <a:pt x="272207" y="561975"/>
                </a:lnTo>
                <a:close/>
                <a:moveTo>
                  <a:pt x="408310" y="394041"/>
                </a:moveTo>
                <a:lnTo>
                  <a:pt x="486240" y="471971"/>
                </a:lnTo>
                <a:lnTo>
                  <a:pt x="473069" y="485142"/>
                </a:lnTo>
                <a:lnTo>
                  <a:pt x="395139" y="407212"/>
                </a:lnTo>
                <a:close/>
                <a:moveTo>
                  <a:pt x="153665" y="394041"/>
                </a:moveTo>
                <a:lnTo>
                  <a:pt x="166836" y="407212"/>
                </a:lnTo>
                <a:lnTo>
                  <a:pt x="88906" y="485142"/>
                </a:lnTo>
                <a:lnTo>
                  <a:pt x="75735" y="471971"/>
                </a:lnTo>
                <a:close/>
                <a:moveTo>
                  <a:pt x="450019" y="271109"/>
                </a:moveTo>
                <a:lnTo>
                  <a:pt x="561975" y="271109"/>
                </a:lnTo>
                <a:lnTo>
                  <a:pt x="561975" y="290865"/>
                </a:lnTo>
                <a:lnTo>
                  <a:pt x="450019" y="290865"/>
                </a:lnTo>
                <a:close/>
                <a:moveTo>
                  <a:pt x="0" y="271109"/>
                </a:moveTo>
                <a:lnTo>
                  <a:pt x="111956" y="271109"/>
                </a:lnTo>
                <a:lnTo>
                  <a:pt x="111956" y="290865"/>
                </a:lnTo>
                <a:lnTo>
                  <a:pt x="0" y="290865"/>
                </a:lnTo>
                <a:close/>
                <a:moveTo>
                  <a:pt x="280988" y="159153"/>
                </a:moveTo>
                <a:cubicBezTo>
                  <a:pt x="264158" y="159153"/>
                  <a:pt x="248425" y="162445"/>
                  <a:pt x="233791" y="169031"/>
                </a:cubicBezTo>
                <a:cubicBezTo>
                  <a:pt x="219156" y="175617"/>
                  <a:pt x="206350" y="184398"/>
                  <a:pt x="195374" y="195374"/>
                </a:cubicBezTo>
                <a:cubicBezTo>
                  <a:pt x="184398" y="206350"/>
                  <a:pt x="175617" y="219155"/>
                  <a:pt x="169032" y="233790"/>
                </a:cubicBezTo>
                <a:cubicBezTo>
                  <a:pt x="162446" y="248425"/>
                  <a:pt x="159153" y="264157"/>
                  <a:pt x="159153" y="280987"/>
                </a:cubicBezTo>
                <a:cubicBezTo>
                  <a:pt x="159153" y="297817"/>
                  <a:pt x="162446" y="313549"/>
                  <a:pt x="169032" y="328184"/>
                </a:cubicBezTo>
                <a:cubicBezTo>
                  <a:pt x="175617" y="342819"/>
                  <a:pt x="184398" y="355624"/>
                  <a:pt x="195374" y="366600"/>
                </a:cubicBezTo>
                <a:cubicBezTo>
                  <a:pt x="206350" y="378308"/>
                  <a:pt x="219156" y="387272"/>
                  <a:pt x="233791" y="393492"/>
                </a:cubicBezTo>
                <a:cubicBezTo>
                  <a:pt x="248425" y="399712"/>
                  <a:pt x="264158" y="402821"/>
                  <a:pt x="280988" y="402821"/>
                </a:cubicBezTo>
                <a:cubicBezTo>
                  <a:pt x="297818" y="402821"/>
                  <a:pt x="313550" y="399712"/>
                  <a:pt x="328185" y="393492"/>
                </a:cubicBezTo>
                <a:cubicBezTo>
                  <a:pt x="342820" y="387272"/>
                  <a:pt x="355625" y="378308"/>
                  <a:pt x="366601" y="366600"/>
                </a:cubicBezTo>
                <a:cubicBezTo>
                  <a:pt x="377577" y="355624"/>
                  <a:pt x="386358" y="342819"/>
                  <a:pt x="392944" y="328184"/>
                </a:cubicBezTo>
                <a:cubicBezTo>
                  <a:pt x="399529" y="313549"/>
                  <a:pt x="402822" y="297817"/>
                  <a:pt x="402822" y="280987"/>
                </a:cubicBezTo>
                <a:cubicBezTo>
                  <a:pt x="402822" y="264157"/>
                  <a:pt x="399529" y="248425"/>
                  <a:pt x="392944" y="233790"/>
                </a:cubicBezTo>
                <a:cubicBezTo>
                  <a:pt x="386358" y="219155"/>
                  <a:pt x="377577" y="206350"/>
                  <a:pt x="366601" y="195374"/>
                </a:cubicBezTo>
                <a:cubicBezTo>
                  <a:pt x="355625" y="184398"/>
                  <a:pt x="342820" y="175617"/>
                  <a:pt x="328185" y="169031"/>
                </a:cubicBezTo>
                <a:cubicBezTo>
                  <a:pt x="313550" y="162445"/>
                  <a:pt x="297818" y="159153"/>
                  <a:pt x="280988" y="159153"/>
                </a:cubicBezTo>
                <a:close/>
                <a:moveTo>
                  <a:pt x="280988" y="140493"/>
                </a:moveTo>
                <a:cubicBezTo>
                  <a:pt x="300013" y="140493"/>
                  <a:pt x="318123" y="144152"/>
                  <a:pt x="335319" y="151469"/>
                </a:cubicBezTo>
                <a:cubicBezTo>
                  <a:pt x="352515" y="158787"/>
                  <a:pt x="367333" y="169031"/>
                  <a:pt x="379772" y="182202"/>
                </a:cubicBezTo>
                <a:cubicBezTo>
                  <a:pt x="392944" y="194642"/>
                  <a:pt x="403188" y="209460"/>
                  <a:pt x="410505" y="226655"/>
                </a:cubicBezTo>
                <a:cubicBezTo>
                  <a:pt x="417823" y="243851"/>
                  <a:pt x="421481" y="261962"/>
                  <a:pt x="421481" y="280987"/>
                </a:cubicBezTo>
                <a:cubicBezTo>
                  <a:pt x="421481" y="300744"/>
                  <a:pt x="417823" y="319037"/>
                  <a:pt x="410505" y="335867"/>
                </a:cubicBezTo>
                <a:cubicBezTo>
                  <a:pt x="403188" y="352697"/>
                  <a:pt x="392944" y="367698"/>
                  <a:pt x="379772" y="380869"/>
                </a:cubicBezTo>
                <a:cubicBezTo>
                  <a:pt x="367333" y="393309"/>
                  <a:pt x="352515" y="403187"/>
                  <a:pt x="335319" y="410505"/>
                </a:cubicBezTo>
                <a:cubicBezTo>
                  <a:pt x="318123" y="417822"/>
                  <a:pt x="300013" y="421481"/>
                  <a:pt x="280988" y="421481"/>
                </a:cubicBezTo>
                <a:cubicBezTo>
                  <a:pt x="261231" y="421481"/>
                  <a:pt x="242937" y="417822"/>
                  <a:pt x="226107" y="410505"/>
                </a:cubicBezTo>
                <a:cubicBezTo>
                  <a:pt x="209277" y="403187"/>
                  <a:pt x="194643" y="393309"/>
                  <a:pt x="182203" y="380869"/>
                </a:cubicBezTo>
                <a:cubicBezTo>
                  <a:pt x="169032" y="367698"/>
                  <a:pt x="158787" y="352697"/>
                  <a:pt x="151470" y="335867"/>
                </a:cubicBezTo>
                <a:cubicBezTo>
                  <a:pt x="144153" y="319037"/>
                  <a:pt x="140494" y="300744"/>
                  <a:pt x="140494" y="280987"/>
                </a:cubicBezTo>
                <a:cubicBezTo>
                  <a:pt x="140494" y="261962"/>
                  <a:pt x="144153" y="243851"/>
                  <a:pt x="151470" y="226655"/>
                </a:cubicBezTo>
                <a:cubicBezTo>
                  <a:pt x="158787" y="209460"/>
                  <a:pt x="169032" y="194642"/>
                  <a:pt x="182203" y="182202"/>
                </a:cubicBezTo>
                <a:cubicBezTo>
                  <a:pt x="194643" y="169031"/>
                  <a:pt x="209277" y="158787"/>
                  <a:pt x="226107" y="151469"/>
                </a:cubicBezTo>
                <a:cubicBezTo>
                  <a:pt x="242937" y="144152"/>
                  <a:pt x="261231" y="140493"/>
                  <a:pt x="280988" y="140493"/>
                </a:cubicBezTo>
                <a:close/>
                <a:moveTo>
                  <a:pt x="473069" y="74637"/>
                </a:moveTo>
                <a:lnTo>
                  <a:pt x="486240" y="88906"/>
                </a:lnTo>
                <a:lnTo>
                  <a:pt x="408310" y="166836"/>
                </a:lnTo>
                <a:lnTo>
                  <a:pt x="395139" y="153665"/>
                </a:lnTo>
                <a:close/>
                <a:moveTo>
                  <a:pt x="88906" y="74637"/>
                </a:moveTo>
                <a:lnTo>
                  <a:pt x="166836" y="153665"/>
                </a:lnTo>
                <a:lnTo>
                  <a:pt x="153665" y="166836"/>
                </a:lnTo>
                <a:lnTo>
                  <a:pt x="75735" y="88906"/>
                </a:lnTo>
                <a:close/>
                <a:moveTo>
                  <a:pt x="272207" y="0"/>
                </a:moveTo>
                <a:lnTo>
                  <a:pt x="290866" y="0"/>
                </a:lnTo>
                <a:lnTo>
                  <a:pt x="290866" y="113053"/>
                </a:lnTo>
                <a:lnTo>
                  <a:pt x="272207" y="113053"/>
                </a:lnTo>
                <a:close/>
              </a:path>
            </a:pathLst>
          </a:custGeom>
          <a:gradFill>
            <a:gsLst>
              <a:gs pos="7000">
                <a:srgbClr val="0070C0"/>
              </a:gs>
              <a:gs pos="65000">
                <a:srgbClr val="EF913C"/>
              </a:gs>
              <a:gs pos="41000">
                <a:srgbClr val="FFCA1B"/>
              </a:gs>
              <a:gs pos="90000">
                <a:srgbClr val="D62B2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11319148" y="242471"/>
            <a:ext cx="661966"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SUNRISE</a:t>
            </a:r>
            <a:endParaRPr lang="ru-RU" sz="900" b="1" dirty="0">
              <a:latin typeface="Open Sans Semibold" charset="0"/>
              <a:ea typeface="Open Sans Semibold" charset="0"/>
              <a:cs typeface="Open Sans Semibold" charset="0"/>
            </a:endParaRPr>
          </a:p>
        </p:txBody>
      </p:sp>
      <p:sp>
        <p:nvSpPr>
          <p:cNvPr id="19" name="TextBox 18"/>
          <p:cNvSpPr txBox="1"/>
          <p:nvPr/>
        </p:nvSpPr>
        <p:spPr>
          <a:xfrm>
            <a:off x="11480709" y="6439404"/>
            <a:ext cx="330289" cy="230832"/>
          </a:xfrm>
          <a:prstGeom prst="rect">
            <a:avLst/>
          </a:prstGeom>
          <a:noFill/>
        </p:spPr>
        <p:txBody>
          <a:bodyPr wrap="square" rtlCol="0">
            <a:spAutoFit/>
          </a:bodyPr>
          <a:lstStyle/>
          <a:p>
            <a:pPr algn="ctr"/>
            <a:r>
              <a:rPr lang="en-US" sz="900" b="1" smtClean="0">
                <a:latin typeface="Open Sans Semibold" charset="0"/>
                <a:ea typeface="Open Sans Semibold" charset="0"/>
                <a:cs typeface="Open Sans Semibold" charset="0"/>
              </a:rPr>
              <a:t>10</a:t>
            </a:r>
            <a:endParaRPr lang="ru-RU" sz="900" b="1" dirty="0">
              <a:latin typeface="Open Sans Semibold" charset="0"/>
              <a:ea typeface="Open Sans Semibold" charset="0"/>
              <a:cs typeface="Open Sans Semibold" charset="0"/>
            </a:endParaRPr>
          </a:p>
        </p:txBody>
      </p:sp>
      <p:sp>
        <p:nvSpPr>
          <p:cNvPr id="2" name="Рисунок 1"/>
          <p:cNvSpPr>
            <a:spLocks noGrp="1"/>
          </p:cNvSpPr>
          <p:nvPr>
            <p:ph type="pic" sz="quarter" idx="10"/>
          </p:nvPr>
        </p:nvSpPr>
        <p:spPr>
          <a:solidFill>
            <a:schemeClr val="accent2">
              <a:lumMod val="75000"/>
            </a:schemeClr>
          </a:solidFill>
        </p:spPr>
      </p:sp>
      <p:sp>
        <p:nvSpPr>
          <p:cNvPr id="3" name="Рисунок 2"/>
          <p:cNvSpPr>
            <a:spLocks noGrp="1"/>
          </p:cNvSpPr>
          <p:nvPr>
            <p:ph type="pic" sz="quarter" idx="11"/>
          </p:nvPr>
        </p:nvSpPr>
        <p:spPr>
          <a:solidFill>
            <a:schemeClr val="accent2">
              <a:lumMod val="75000"/>
            </a:schemeClr>
          </a:solidFill>
        </p:spPr>
      </p:sp>
    </p:spTree>
    <p:extLst>
      <p:ext uri="{BB962C8B-B14F-4D97-AF65-F5344CB8AC3E}">
        <p14:creationId xmlns:p14="http://schemas.microsoft.com/office/powerpoint/2010/main" val="147653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319148" y="242471"/>
            <a:ext cx="661966"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SUNRISE</a:t>
            </a:r>
            <a:endParaRPr lang="ru-RU" sz="900" b="1" dirty="0">
              <a:latin typeface="Open Sans Semibold" charset="0"/>
              <a:ea typeface="Open Sans Semibold" charset="0"/>
              <a:cs typeface="Open Sans Semibold" charset="0"/>
            </a:endParaRPr>
          </a:p>
        </p:txBody>
      </p:sp>
      <p:sp>
        <p:nvSpPr>
          <p:cNvPr id="11" name="TextBox 10"/>
          <p:cNvSpPr txBox="1"/>
          <p:nvPr/>
        </p:nvSpPr>
        <p:spPr>
          <a:xfrm>
            <a:off x="11482162" y="6439404"/>
            <a:ext cx="323758"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24</a:t>
            </a:r>
            <a:endParaRPr lang="ru-RU" sz="900" b="1" dirty="0">
              <a:latin typeface="Open Sans Semibold" charset="0"/>
              <a:ea typeface="Open Sans Semibold" charset="0"/>
              <a:cs typeface="Open Sans Semibold" charset="0"/>
            </a:endParaRPr>
          </a:p>
        </p:txBody>
      </p:sp>
      <p:sp>
        <p:nvSpPr>
          <p:cNvPr id="13" name="TextBox 12"/>
          <p:cNvSpPr txBox="1"/>
          <p:nvPr/>
        </p:nvSpPr>
        <p:spPr>
          <a:xfrm>
            <a:off x="7275377" y="3641186"/>
            <a:ext cx="2870487" cy="1200329"/>
          </a:xfrm>
          <a:prstGeom prst="rect">
            <a:avLst/>
          </a:prstGeom>
          <a:noFill/>
        </p:spPr>
        <p:txBody>
          <a:bodyPr wrap="square" rtlCol="0">
            <a:spAutoFit/>
          </a:bodyPr>
          <a:lstStyle/>
          <a:p>
            <a:pPr algn="ctr">
              <a:lnSpc>
                <a:spcPct val="150000"/>
              </a:lnSpc>
            </a:pPr>
            <a:r>
              <a:rPr lang="en-US" sz="2400" b="1" dirty="0" smtClean="0">
                <a:latin typeface="Open Sans" charset="0"/>
                <a:ea typeface="Open Sans" charset="0"/>
                <a:cs typeface="Open Sans" charset="0"/>
              </a:rPr>
              <a:t>What Parent Hears</a:t>
            </a:r>
            <a:endParaRPr lang="ru-RU" sz="2400" b="1" dirty="0">
              <a:latin typeface="Open Sans" charset="0"/>
              <a:ea typeface="Open Sans" charset="0"/>
              <a:cs typeface="Open Sans" charset="0"/>
            </a:endParaRPr>
          </a:p>
        </p:txBody>
      </p:sp>
      <p:sp>
        <p:nvSpPr>
          <p:cNvPr id="2" name="Рисунок 1"/>
          <p:cNvSpPr>
            <a:spLocks noGrp="1"/>
          </p:cNvSpPr>
          <p:nvPr>
            <p:ph type="pic" sz="quarter" idx="11"/>
          </p:nvPr>
        </p:nvSpPr>
        <p:spPr>
          <a:solidFill>
            <a:schemeClr val="accent2">
              <a:lumMod val="75000"/>
            </a:schemeClr>
          </a:solidFill>
        </p:spPr>
      </p:sp>
      <p:sp>
        <p:nvSpPr>
          <p:cNvPr id="3" name="Рисунок 2"/>
          <p:cNvSpPr>
            <a:spLocks noGrp="1"/>
          </p:cNvSpPr>
          <p:nvPr>
            <p:ph type="pic" sz="quarter" idx="10"/>
          </p:nvPr>
        </p:nvSpPr>
        <p:spPr>
          <a:solidFill>
            <a:schemeClr val="accent2">
              <a:lumMod val="75000"/>
            </a:schemeClr>
          </a:solidFill>
        </p:spPr>
      </p:sp>
      <p:sp>
        <p:nvSpPr>
          <p:cNvPr id="19" name="TextBox 18"/>
          <p:cNvSpPr txBox="1"/>
          <p:nvPr/>
        </p:nvSpPr>
        <p:spPr>
          <a:xfrm>
            <a:off x="1221909" y="1619674"/>
            <a:ext cx="3589664" cy="1477328"/>
          </a:xfrm>
          <a:prstGeom prst="rect">
            <a:avLst/>
          </a:prstGeom>
          <a:noFill/>
        </p:spPr>
        <p:txBody>
          <a:bodyPr wrap="square" rtlCol="0">
            <a:spAutoFit/>
          </a:bodyPr>
          <a:lstStyle/>
          <a:p>
            <a:pPr>
              <a:lnSpc>
                <a:spcPct val="150000"/>
              </a:lnSpc>
            </a:pPr>
            <a:r>
              <a:rPr lang="en-US" sz="1200" dirty="0" smtClean="0">
                <a:latin typeface="Open Sans" charset="0"/>
                <a:ea typeface="Open Sans" charset="0"/>
                <a:cs typeface="Open Sans" charset="0"/>
              </a:rPr>
              <a:t>His Creatinine is better </a:t>
            </a:r>
          </a:p>
          <a:p>
            <a:pPr>
              <a:lnSpc>
                <a:spcPct val="150000"/>
              </a:lnSpc>
            </a:pPr>
            <a:r>
              <a:rPr lang="en-US" sz="1200" dirty="0" smtClean="0">
                <a:latin typeface="Open Sans" charset="0"/>
                <a:ea typeface="Open Sans" charset="0"/>
                <a:cs typeface="Open Sans" charset="0"/>
              </a:rPr>
              <a:t>She is stable today.</a:t>
            </a:r>
          </a:p>
          <a:p>
            <a:pPr>
              <a:lnSpc>
                <a:spcPct val="150000"/>
              </a:lnSpc>
            </a:pPr>
            <a:r>
              <a:rPr lang="en-US" sz="1200" dirty="0" smtClean="0">
                <a:latin typeface="Open Sans" charset="0"/>
                <a:ea typeface="Open Sans" charset="0"/>
                <a:cs typeface="Open Sans" charset="0"/>
              </a:rPr>
              <a:t>We have an experimental treatment. </a:t>
            </a:r>
          </a:p>
          <a:p>
            <a:pPr>
              <a:lnSpc>
                <a:spcPct val="150000"/>
              </a:lnSpc>
            </a:pPr>
            <a:r>
              <a:rPr lang="en-US" sz="1200" dirty="0" smtClean="0">
                <a:latin typeface="Open Sans" charset="0"/>
                <a:ea typeface="Open Sans" charset="0"/>
                <a:cs typeface="Open Sans" charset="0"/>
              </a:rPr>
              <a:t>Do you want us to do CPR?</a:t>
            </a:r>
          </a:p>
          <a:p>
            <a:pPr>
              <a:lnSpc>
                <a:spcPct val="150000"/>
              </a:lnSpc>
            </a:pPr>
            <a:r>
              <a:rPr lang="en-US" sz="1200" dirty="0" smtClean="0">
                <a:latin typeface="Open Sans" charset="0"/>
                <a:ea typeface="Open Sans" charset="0"/>
                <a:cs typeface="Open Sans" charset="0"/>
              </a:rPr>
              <a:t>Do you want us to do everything for your child? </a:t>
            </a:r>
            <a:endParaRPr lang="ru-RU" sz="1200" dirty="0">
              <a:latin typeface="Open Sans" charset="0"/>
              <a:ea typeface="Open Sans" charset="0"/>
              <a:cs typeface="Open Sans" charset="0"/>
            </a:endParaRPr>
          </a:p>
        </p:txBody>
      </p:sp>
      <p:sp>
        <p:nvSpPr>
          <p:cNvPr id="20" name="TextBox 19"/>
          <p:cNvSpPr txBox="1"/>
          <p:nvPr/>
        </p:nvSpPr>
        <p:spPr>
          <a:xfrm>
            <a:off x="1139200" y="357887"/>
            <a:ext cx="3672373" cy="1131848"/>
          </a:xfrm>
          <a:prstGeom prst="rect">
            <a:avLst/>
          </a:prstGeom>
          <a:noFill/>
        </p:spPr>
        <p:txBody>
          <a:bodyPr wrap="square" rtlCol="0">
            <a:spAutoFit/>
          </a:bodyPr>
          <a:lstStyle/>
          <a:p>
            <a:pPr algn="ctr">
              <a:lnSpc>
                <a:spcPct val="150000"/>
              </a:lnSpc>
            </a:pPr>
            <a:r>
              <a:rPr lang="en-US" sz="2400" b="1" dirty="0" smtClean="0">
                <a:latin typeface="Open Sans" charset="0"/>
                <a:ea typeface="Open Sans" charset="0"/>
                <a:cs typeface="Open Sans" charset="0"/>
              </a:rPr>
              <a:t>What The Medical Team Says </a:t>
            </a:r>
            <a:endParaRPr lang="ru-RU" sz="2400" b="1" dirty="0">
              <a:latin typeface="Open Sans" charset="0"/>
              <a:ea typeface="Open Sans" charset="0"/>
              <a:cs typeface="Open Sans" charset="0"/>
            </a:endParaRPr>
          </a:p>
        </p:txBody>
      </p:sp>
      <p:sp>
        <p:nvSpPr>
          <p:cNvPr id="21" name="TextBox 20"/>
          <p:cNvSpPr txBox="1"/>
          <p:nvPr/>
        </p:nvSpPr>
        <p:spPr>
          <a:xfrm>
            <a:off x="7275376" y="4940655"/>
            <a:ext cx="3260101" cy="1754326"/>
          </a:xfrm>
          <a:prstGeom prst="rect">
            <a:avLst/>
          </a:prstGeom>
          <a:noFill/>
        </p:spPr>
        <p:txBody>
          <a:bodyPr wrap="square" rtlCol="0">
            <a:spAutoFit/>
          </a:bodyPr>
          <a:lstStyle/>
          <a:p>
            <a:pPr>
              <a:lnSpc>
                <a:spcPct val="150000"/>
              </a:lnSpc>
            </a:pPr>
            <a:r>
              <a:rPr lang="en-US" sz="1200" dirty="0" smtClean="0">
                <a:latin typeface="Open Sans" charset="0"/>
                <a:ea typeface="Open Sans" charset="0"/>
                <a:cs typeface="Open Sans" charset="0"/>
              </a:rPr>
              <a:t>He will get well.</a:t>
            </a:r>
          </a:p>
          <a:p>
            <a:pPr>
              <a:lnSpc>
                <a:spcPct val="150000"/>
              </a:lnSpc>
            </a:pPr>
            <a:r>
              <a:rPr lang="en-US" sz="1200" dirty="0" smtClean="0">
                <a:latin typeface="Open Sans" charset="0"/>
                <a:ea typeface="Open Sans" charset="0"/>
                <a:cs typeface="Open Sans" charset="0"/>
              </a:rPr>
              <a:t>She is getting better.</a:t>
            </a:r>
          </a:p>
          <a:p>
            <a:pPr>
              <a:lnSpc>
                <a:spcPct val="150000"/>
              </a:lnSpc>
            </a:pPr>
            <a:r>
              <a:rPr lang="en-US" sz="1200" dirty="0" smtClean="0">
                <a:latin typeface="Open Sans" charset="0"/>
                <a:ea typeface="Open Sans" charset="0"/>
                <a:cs typeface="Open Sans" charset="0"/>
              </a:rPr>
              <a:t>This new therapy will cure my child.</a:t>
            </a:r>
          </a:p>
          <a:p>
            <a:pPr>
              <a:lnSpc>
                <a:spcPct val="150000"/>
              </a:lnSpc>
            </a:pPr>
            <a:r>
              <a:rPr lang="en-US" sz="1200" dirty="0" smtClean="0">
                <a:latin typeface="Open Sans" charset="0"/>
                <a:ea typeface="Open Sans" charset="0"/>
                <a:cs typeface="Open Sans" charset="0"/>
              </a:rPr>
              <a:t>You think CPR will help.</a:t>
            </a:r>
          </a:p>
          <a:p>
            <a:pPr>
              <a:lnSpc>
                <a:spcPct val="150000"/>
              </a:lnSpc>
            </a:pPr>
            <a:r>
              <a:rPr lang="en-US" sz="1200" dirty="0" smtClean="0">
                <a:latin typeface="Open Sans" charset="0"/>
                <a:ea typeface="Open Sans" charset="0"/>
                <a:cs typeface="Open Sans" charset="0"/>
              </a:rPr>
              <a:t>Doing everything means you think my child will survive and get well. </a:t>
            </a:r>
            <a:endParaRPr lang="ru-RU" sz="1200" dirty="0">
              <a:latin typeface="Open Sans" charset="0"/>
              <a:ea typeface="Open Sans" charset="0"/>
              <a:cs typeface="Open Sans" charset="0"/>
            </a:endParaRPr>
          </a:p>
        </p:txBody>
      </p:sp>
    </p:spTree>
    <p:extLst>
      <p:ext uri="{BB962C8B-B14F-4D97-AF65-F5344CB8AC3E}">
        <p14:creationId xmlns:p14="http://schemas.microsoft.com/office/powerpoint/2010/main" val="186996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исунок 3"/>
          <p:cNvSpPr>
            <a:spLocks noGrp="1"/>
          </p:cNvSpPr>
          <p:nvPr>
            <p:ph type="pic" sz="quarter" idx="14"/>
          </p:nvPr>
        </p:nvSpPr>
        <p:spPr>
          <a:solidFill>
            <a:schemeClr val="accent2">
              <a:lumMod val="75000"/>
            </a:schemeClr>
          </a:solidFill>
        </p:spPr>
      </p:sp>
      <p:pic>
        <p:nvPicPr>
          <p:cNvPr id="6" name="Picture Placeholder 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0463" r="10463"/>
          <a:stretch>
            <a:fillRect/>
          </a:stretch>
        </p:blipFill>
        <p:spPr>
          <a:solidFill>
            <a:schemeClr val="accent2">
              <a:lumMod val="75000"/>
            </a:schemeClr>
          </a:solidFill>
        </p:spPr>
      </p:pic>
      <p:sp>
        <p:nvSpPr>
          <p:cNvPr id="14" name="Прямоугольник 13"/>
          <p:cNvSpPr/>
          <p:nvPr/>
        </p:nvSpPr>
        <p:spPr>
          <a:xfrm>
            <a:off x="0" y="3429000"/>
            <a:ext cx="4067089" cy="3429000"/>
          </a:xfrm>
          <a:prstGeom prst="rect">
            <a:avLst/>
          </a:prstGeom>
          <a:solidFill>
            <a:srgbClr val="439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232884" y="4100950"/>
            <a:ext cx="356187" cy="400110"/>
          </a:xfrm>
          <a:prstGeom prst="rect">
            <a:avLst/>
          </a:prstGeom>
        </p:spPr>
        <p:txBody>
          <a:bodyPr wrap="none">
            <a:spAutoFit/>
          </a:bodyPr>
          <a:lstStyle/>
          <a:p>
            <a:pPr algn="ctr"/>
            <a:r>
              <a:rPr lang="ru-RU" sz="2000" dirty="0">
                <a:solidFill>
                  <a:schemeClr val="bg1"/>
                </a:solidFill>
                <a:latin typeface="Pe-icon-7-stroke" charset="0"/>
              </a:rPr>
              <a:t></a:t>
            </a:r>
            <a:endParaRPr lang="ru-RU" sz="2000" dirty="0">
              <a:solidFill>
                <a:schemeClr val="bg1"/>
              </a:solidFill>
              <a:effectLst/>
              <a:latin typeface="Pe-icon-7-stroke" charset="0"/>
            </a:endParaRPr>
          </a:p>
        </p:txBody>
      </p:sp>
      <p:sp>
        <p:nvSpPr>
          <p:cNvPr id="12" name="TextBox 11"/>
          <p:cNvSpPr txBox="1"/>
          <p:nvPr/>
        </p:nvSpPr>
        <p:spPr>
          <a:xfrm>
            <a:off x="1492878" y="4174948"/>
            <a:ext cx="1162858" cy="553998"/>
          </a:xfrm>
          <a:prstGeom prst="rect">
            <a:avLst/>
          </a:prstGeom>
          <a:noFill/>
        </p:spPr>
        <p:txBody>
          <a:bodyPr wrap="square" rtlCol="0">
            <a:spAutoFit/>
          </a:bodyPr>
          <a:lstStyle/>
          <a:p>
            <a:pPr algn="ctr">
              <a:lnSpc>
                <a:spcPct val="150000"/>
              </a:lnSpc>
            </a:pPr>
            <a:r>
              <a:rPr lang="en-US" sz="1000" b="1" dirty="0" smtClean="0">
                <a:solidFill>
                  <a:schemeClr val="bg1"/>
                </a:solidFill>
                <a:latin typeface="Open Sans" charset="0"/>
                <a:ea typeface="Open Sans" charset="0"/>
                <a:cs typeface="Open Sans" charset="0"/>
              </a:rPr>
              <a:t>Difficult Conversations</a:t>
            </a:r>
            <a:endParaRPr lang="ru-RU" sz="1000" b="1" dirty="0">
              <a:solidFill>
                <a:schemeClr val="bg1"/>
              </a:solidFill>
              <a:latin typeface="Open Sans" charset="0"/>
              <a:ea typeface="Open Sans" charset="0"/>
              <a:cs typeface="Open Sans" charset="0"/>
            </a:endParaRPr>
          </a:p>
        </p:txBody>
      </p:sp>
      <p:sp>
        <p:nvSpPr>
          <p:cNvPr id="13" name="TextBox 12"/>
          <p:cNvSpPr txBox="1"/>
          <p:nvPr/>
        </p:nvSpPr>
        <p:spPr>
          <a:xfrm>
            <a:off x="674835" y="4675918"/>
            <a:ext cx="2717421" cy="1708160"/>
          </a:xfrm>
          <a:prstGeom prst="rect">
            <a:avLst/>
          </a:prstGeom>
          <a:noFill/>
        </p:spPr>
        <p:txBody>
          <a:bodyPr wrap="square" rtlCol="0">
            <a:spAutoFit/>
          </a:bodyPr>
          <a:lstStyle/>
          <a:p>
            <a:pPr algn="ctr">
              <a:lnSpc>
                <a:spcPct val="150000"/>
              </a:lnSpc>
            </a:pPr>
            <a:r>
              <a:rPr lang="en-US" sz="1000" dirty="0" smtClean="0">
                <a:solidFill>
                  <a:schemeClr val="bg1"/>
                </a:solidFill>
                <a:latin typeface="Open Sans" charset="0"/>
                <a:ea typeface="Open Sans" charset="0"/>
                <a:cs typeface="Open Sans" charset="0"/>
              </a:rPr>
              <a:t>Assess Understanding</a:t>
            </a:r>
          </a:p>
          <a:p>
            <a:pPr algn="ctr">
              <a:lnSpc>
                <a:spcPct val="150000"/>
              </a:lnSpc>
            </a:pPr>
            <a:r>
              <a:rPr lang="en-US" sz="1000" dirty="0" smtClean="0">
                <a:solidFill>
                  <a:schemeClr val="bg1"/>
                </a:solidFill>
                <a:latin typeface="Open Sans" charset="0"/>
                <a:ea typeface="Open Sans" charset="0"/>
                <a:cs typeface="Open Sans" charset="0"/>
              </a:rPr>
              <a:t>Determine how much family wants to know</a:t>
            </a:r>
          </a:p>
          <a:p>
            <a:pPr algn="ctr">
              <a:lnSpc>
                <a:spcPct val="150000"/>
              </a:lnSpc>
            </a:pPr>
            <a:r>
              <a:rPr lang="en-US" sz="1000" dirty="0" smtClean="0">
                <a:solidFill>
                  <a:schemeClr val="bg1"/>
                </a:solidFill>
                <a:latin typeface="Open Sans" charset="0"/>
                <a:ea typeface="Open Sans" charset="0"/>
                <a:cs typeface="Open Sans" charset="0"/>
              </a:rPr>
              <a:t>Cultural Considerations </a:t>
            </a:r>
          </a:p>
          <a:p>
            <a:pPr algn="ctr">
              <a:lnSpc>
                <a:spcPct val="150000"/>
              </a:lnSpc>
            </a:pPr>
            <a:r>
              <a:rPr lang="en-US" sz="1000" dirty="0" smtClean="0">
                <a:solidFill>
                  <a:schemeClr val="bg1"/>
                </a:solidFill>
                <a:latin typeface="Open Sans" charset="0"/>
                <a:ea typeface="Open Sans" charset="0"/>
                <a:cs typeface="Open Sans" charset="0"/>
              </a:rPr>
              <a:t>Be Honest</a:t>
            </a:r>
          </a:p>
          <a:p>
            <a:pPr algn="ctr">
              <a:lnSpc>
                <a:spcPct val="150000"/>
              </a:lnSpc>
            </a:pPr>
            <a:r>
              <a:rPr lang="en-US" sz="1000" b="1" dirty="0" smtClean="0">
                <a:solidFill>
                  <a:schemeClr val="bg1"/>
                </a:solidFill>
                <a:latin typeface="Open Sans" charset="0"/>
                <a:ea typeface="Open Sans" charset="0"/>
                <a:cs typeface="Open Sans" charset="0"/>
              </a:rPr>
              <a:t>Use The D word</a:t>
            </a:r>
            <a:r>
              <a:rPr lang="en-US" sz="1000" dirty="0">
                <a:solidFill>
                  <a:schemeClr val="bg1"/>
                </a:solidFill>
                <a:latin typeface="Open Sans" charset="0"/>
                <a:ea typeface="Open Sans" charset="0"/>
                <a:cs typeface="Open Sans" charset="0"/>
              </a:rPr>
              <a:t> </a:t>
            </a:r>
            <a:r>
              <a:rPr lang="en-US" sz="1000" dirty="0" smtClean="0">
                <a:solidFill>
                  <a:schemeClr val="bg1"/>
                </a:solidFill>
                <a:latin typeface="Open Sans" charset="0"/>
                <a:ea typeface="Open Sans" charset="0"/>
                <a:cs typeface="Open Sans" charset="0"/>
              </a:rPr>
              <a:t>(Death/Die)</a:t>
            </a:r>
            <a:endParaRPr lang="en-US" sz="1000" dirty="0">
              <a:solidFill>
                <a:schemeClr val="bg1"/>
              </a:solidFill>
              <a:latin typeface="Open Sans" charset="0"/>
              <a:ea typeface="Open Sans" charset="0"/>
              <a:cs typeface="Open Sans" charset="0"/>
            </a:endParaRPr>
          </a:p>
          <a:p>
            <a:pPr algn="ctr">
              <a:lnSpc>
                <a:spcPct val="150000"/>
              </a:lnSpc>
            </a:pPr>
            <a:r>
              <a:rPr lang="en-US" sz="1000" dirty="0" smtClean="0">
                <a:solidFill>
                  <a:schemeClr val="bg1"/>
                </a:solidFill>
                <a:latin typeface="Open Sans" charset="0"/>
                <a:ea typeface="Open Sans" charset="0"/>
                <a:cs typeface="Open Sans" charset="0"/>
              </a:rPr>
              <a:t>Parents need concrete honest terms</a:t>
            </a:r>
          </a:p>
          <a:p>
            <a:pPr algn="ctr">
              <a:lnSpc>
                <a:spcPct val="150000"/>
              </a:lnSpc>
            </a:pPr>
            <a:r>
              <a:rPr lang="en-US" sz="1000" dirty="0" smtClean="0">
                <a:solidFill>
                  <a:schemeClr val="bg1"/>
                </a:solidFill>
                <a:latin typeface="Open Sans" charset="0"/>
                <a:ea typeface="Open Sans" charset="0"/>
                <a:cs typeface="Open Sans" charset="0"/>
              </a:rPr>
              <a:t>Avoid vague/confusing messages</a:t>
            </a:r>
            <a:endParaRPr lang="ru-RU" sz="1000" dirty="0">
              <a:solidFill>
                <a:schemeClr val="bg1"/>
              </a:solidFill>
              <a:latin typeface="Open Sans" charset="0"/>
              <a:ea typeface="Open Sans" charset="0"/>
              <a:cs typeface="Open Sans" charset="0"/>
            </a:endParaRPr>
          </a:p>
        </p:txBody>
      </p:sp>
      <p:sp>
        <p:nvSpPr>
          <p:cNvPr id="15" name="Прямоугольник 14"/>
          <p:cNvSpPr/>
          <p:nvPr/>
        </p:nvSpPr>
        <p:spPr>
          <a:xfrm>
            <a:off x="4062455" y="0"/>
            <a:ext cx="4067089" cy="3429000"/>
          </a:xfrm>
          <a:prstGeom prst="rect">
            <a:avLst/>
          </a:prstGeom>
          <a:solidFill>
            <a:srgbClr val="C98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8134180" y="3429000"/>
            <a:ext cx="4057820" cy="3429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5295338" y="733739"/>
            <a:ext cx="356187" cy="400110"/>
          </a:xfrm>
          <a:prstGeom prst="rect">
            <a:avLst/>
          </a:prstGeom>
        </p:spPr>
        <p:txBody>
          <a:bodyPr wrap="none">
            <a:spAutoFit/>
          </a:bodyPr>
          <a:lstStyle/>
          <a:p>
            <a:pPr algn="ctr"/>
            <a:r>
              <a:rPr lang="ru-RU" sz="2000" dirty="0">
                <a:solidFill>
                  <a:schemeClr val="bg1"/>
                </a:solidFill>
                <a:latin typeface="Pe-icon-7-stroke" charset="0"/>
              </a:rPr>
              <a:t></a:t>
            </a:r>
            <a:endParaRPr lang="ru-RU" sz="2000" dirty="0">
              <a:solidFill>
                <a:schemeClr val="bg1"/>
              </a:solidFill>
              <a:effectLst/>
              <a:latin typeface="Pe-icon-7-stroke" charset="0"/>
            </a:endParaRPr>
          </a:p>
        </p:txBody>
      </p:sp>
      <p:sp>
        <p:nvSpPr>
          <p:cNvPr id="18" name="TextBox 17"/>
          <p:cNvSpPr txBox="1"/>
          <p:nvPr/>
        </p:nvSpPr>
        <p:spPr>
          <a:xfrm>
            <a:off x="5538460" y="746454"/>
            <a:ext cx="1098940" cy="294632"/>
          </a:xfrm>
          <a:prstGeom prst="rect">
            <a:avLst/>
          </a:prstGeom>
          <a:noFill/>
        </p:spPr>
        <p:txBody>
          <a:bodyPr wrap="square" rtlCol="0">
            <a:spAutoFit/>
          </a:bodyPr>
          <a:lstStyle/>
          <a:p>
            <a:pPr algn="ctr">
              <a:lnSpc>
                <a:spcPct val="150000"/>
              </a:lnSpc>
            </a:pPr>
            <a:r>
              <a:rPr lang="en-US" sz="1000" b="1" dirty="0" smtClean="0">
                <a:solidFill>
                  <a:schemeClr val="bg1"/>
                </a:solidFill>
                <a:latin typeface="Open Sans" charset="0"/>
                <a:ea typeface="Open Sans" charset="0"/>
                <a:cs typeface="Open Sans" charset="0"/>
              </a:rPr>
              <a:t>Silence  </a:t>
            </a:r>
            <a:endParaRPr lang="ru-RU" sz="1000" b="1" dirty="0">
              <a:solidFill>
                <a:schemeClr val="bg1"/>
              </a:solidFill>
              <a:latin typeface="Open Sans" charset="0"/>
              <a:ea typeface="Open Sans" charset="0"/>
              <a:cs typeface="Open Sans" charset="0"/>
            </a:endParaRPr>
          </a:p>
        </p:txBody>
      </p:sp>
      <p:sp>
        <p:nvSpPr>
          <p:cNvPr id="19" name="TextBox 18"/>
          <p:cNvSpPr txBox="1"/>
          <p:nvPr/>
        </p:nvSpPr>
        <p:spPr>
          <a:xfrm>
            <a:off x="4737289" y="1308707"/>
            <a:ext cx="2717421" cy="784830"/>
          </a:xfrm>
          <a:prstGeom prst="rect">
            <a:avLst/>
          </a:prstGeom>
          <a:noFill/>
        </p:spPr>
        <p:txBody>
          <a:bodyPr wrap="square" rtlCol="0">
            <a:spAutoFit/>
          </a:bodyPr>
          <a:lstStyle/>
          <a:p>
            <a:pPr algn="ctr">
              <a:lnSpc>
                <a:spcPct val="150000"/>
              </a:lnSpc>
            </a:pPr>
            <a:r>
              <a:rPr lang="en-US" sz="1000" dirty="0" smtClean="0">
                <a:solidFill>
                  <a:schemeClr val="bg1"/>
                </a:solidFill>
                <a:latin typeface="Open Sans" charset="0"/>
                <a:ea typeface="Open Sans" charset="0"/>
                <a:cs typeface="Open Sans" charset="0"/>
              </a:rPr>
              <a:t>Normal part of processing</a:t>
            </a:r>
          </a:p>
          <a:p>
            <a:pPr algn="ctr">
              <a:lnSpc>
                <a:spcPct val="150000"/>
              </a:lnSpc>
            </a:pPr>
            <a:r>
              <a:rPr lang="en-US" sz="1000" dirty="0" smtClean="0">
                <a:solidFill>
                  <a:schemeClr val="bg1"/>
                </a:solidFill>
                <a:latin typeface="Open Sans" charset="0"/>
                <a:ea typeface="Open Sans" charset="0"/>
                <a:cs typeface="Open Sans" charset="0"/>
              </a:rPr>
              <a:t>Anticipatory Grief becomes reality </a:t>
            </a:r>
          </a:p>
          <a:p>
            <a:pPr algn="ctr">
              <a:lnSpc>
                <a:spcPct val="150000"/>
              </a:lnSpc>
            </a:pPr>
            <a:endParaRPr lang="ru-RU" sz="1000" dirty="0">
              <a:solidFill>
                <a:schemeClr val="bg1"/>
              </a:solidFill>
              <a:latin typeface="Open Sans" charset="0"/>
              <a:ea typeface="Open Sans" charset="0"/>
              <a:cs typeface="Open Sans" charset="0"/>
            </a:endParaRPr>
          </a:p>
        </p:txBody>
      </p:sp>
      <p:sp>
        <p:nvSpPr>
          <p:cNvPr id="20" name="Прямоугольник 19"/>
          <p:cNvSpPr/>
          <p:nvPr/>
        </p:nvSpPr>
        <p:spPr>
          <a:xfrm>
            <a:off x="9345402" y="3848156"/>
            <a:ext cx="356187" cy="400110"/>
          </a:xfrm>
          <a:prstGeom prst="rect">
            <a:avLst/>
          </a:prstGeom>
        </p:spPr>
        <p:txBody>
          <a:bodyPr wrap="none">
            <a:spAutoFit/>
          </a:bodyPr>
          <a:lstStyle/>
          <a:p>
            <a:pPr algn="ctr"/>
            <a:r>
              <a:rPr lang="ru-RU" sz="2000" dirty="0">
                <a:solidFill>
                  <a:schemeClr val="bg1"/>
                </a:solidFill>
                <a:latin typeface="Pe-icon-7-stroke" charset="0"/>
              </a:rPr>
              <a:t></a:t>
            </a:r>
            <a:endParaRPr lang="ru-RU" sz="2000" dirty="0">
              <a:solidFill>
                <a:schemeClr val="bg1"/>
              </a:solidFill>
              <a:effectLst/>
              <a:latin typeface="Pe-icon-7-stroke" charset="0"/>
            </a:endParaRPr>
          </a:p>
        </p:txBody>
      </p:sp>
      <p:sp>
        <p:nvSpPr>
          <p:cNvPr id="21" name="TextBox 20"/>
          <p:cNvSpPr txBox="1"/>
          <p:nvPr/>
        </p:nvSpPr>
        <p:spPr>
          <a:xfrm>
            <a:off x="9523495" y="3848156"/>
            <a:ext cx="2387559" cy="553998"/>
          </a:xfrm>
          <a:prstGeom prst="rect">
            <a:avLst/>
          </a:prstGeom>
          <a:noFill/>
        </p:spPr>
        <p:txBody>
          <a:bodyPr wrap="square" rtlCol="0">
            <a:spAutoFit/>
          </a:bodyPr>
          <a:lstStyle/>
          <a:p>
            <a:pPr algn="ctr">
              <a:lnSpc>
                <a:spcPct val="150000"/>
              </a:lnSpc>
            </a:pPr>
            <a:r>
              <a:rPr lang="en-US" sz="1000" b="1" dirty="0" smtClean="0">
                <a:solidFill>
                  <a:schemeClr val="bg1"/>
                </a:solidFill>
                <a:latin typeface="Open Sans" charset="0"/>
                <a:ea typeface="Open Sans" charset="0"/>
                <a:cs typeface="Open Sans" charset="0"/>
              </a:rPr>
              <a:t>Family Perspectives on the Quality of Pediatric Palliative Care </a:t>
            </a:r>
            <a:endParaRPr lang="ru-RU" sz="1000" b="1" dirty="0">
              <a:solidFill>
                <a:schemeClr val="bg1"/>
              </a:solidFill>
              <a:latin typeface="Open Sans" charset="0"/>
              <a:ea typeface="Open Sans" charset="0"/>
              <a:cs typeface="Open Sans" charset="0"/>
            </a:endParaRPr>
          </a:p>
        </p:txBody>
      </p:sp>
      <p:sp>
        <p:nvSpPr>
          <p:cNvPr id="22" name="TextBox 21"/>
          <p:cNvSpPr txBox="1"/>
          <p:nvPr/>
        </p:nvSpPr>
        <p:spPr>
          <a:xfrm>
            <a:off x="8941140" y="4301005"/>
            <a:ext cx="2717421" cy="2862322"/>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000" dirty="0" smtClean="0">
                <a:solidFill>
                  <a:schemeClr val="bg1"/>
                </a:solidFill>
                <a:latin typeface="Open Sans" charset="0"/>
                <a:ea typeface="Open Sans" charset="0"/>
                <a:cs typeface="Open Sans" charset="0"/>
              </a:rPr>
              <a:t>Inability to have hope </a:t>
            </a:r>
          </a:p>
          <a:p>
            <a:pPr marL="171450" indent="-171450">
              <a:lnSpc>
                <a:spcPct val="150000"/>
              </a:lnSpc>
              <a:buFont typeface="Arial" panose="020B0604020202020204" pitchFamily="34" charset="0"/>
              <a:buChar char="•"/>
            </a:pPr>
            <a:r>
              <a:rPr lang="en-US" sz="1000" dirty="0" smtClean="0">
                <a:solidFill>
                  <a:schemeClr val="bg1"/>
                </a:solidFill>
                <a:latin typeface="Open Sans" charset="0"/>
                <a:ea typeface="Open Sans" charset="0"/>
                <a:cs typeface="Open Sans" charset="0"/>
              </a:rPr>
              <a:t>Single events can cause complicated grief years later. </a:t>
            </a:r>
          </a:p>
          <a:p>
            <a:pPr marL="171450" indent="-171450">
              <a:lnSpc>
                <a:spcPct val="150000"/>
              </a:lnSpc>
              <a:buFont typeface="Arial" panose="020B0604020202020204" pitchFamily="34" charset="0"/>
              <a:buChar char="•"/>
            </a:pPr>
            <a:r>
              <a:rPr lang="en-US" sz="1000" dirty="0" smtClean="0">
                <a:solidFill>
                  <a:schemeClr val="bg1"/>
                </a:solidFill>
                <a:latin typeface="Open Sans" charset="0"/>
                <a:ea typeface="Open Sans" charset="0"/>
                <a:cs typeface="Open Sans" charset="0"/>
              </a:rPr>
              <a:t>Mixed messages resulted in confusion &amp; turmoil.</a:t>
            </a:r>
          </a:p>
          <a:p>
            <a:pPr marL="171450" indent="-171450">
              <a:lnSpc>
                <a:spcPct val="150000"/>
              </a:lnSpc>
              <a:buFont typeface="Arial" panose="020B0604020202020204" pitchFamily="34" charset="0"/>
              <a:buChar char="•"/>
            </a:pPr>
            <a:r>
              <a:rPr lang="en-US" sz="1000" dirty="0" smtClean="0">
                <a:solidFill>
                  <a:schemeClr val="bg1"/>
                </a:solidFill>
                <a:latin typeface="Open Sans" charset="0"/>
                <a:ea typeface="Open Sans" charset="0"/>
                <a:cs typeface="Open Sans" charset="0"/>
              </a:rPr>
              <a:t>Consistent caregiver viewed as essential to QOL.</a:t>
            </a:r>
          </a:p>
          <a:p>
            <a:pPr marL="171450" indent="-171450">
              <a:lnSpc>
                <a:spcPct val="150000"/>
              </a:lnSpc>
              <a:buFont typeface="Arial" panose="020B0604020202020204" pitchFamily="34" charset="0"/>
              <a:buChar char="•"/>
            </a:pPr>
            <a:r>
              <a:rPr lang="en-US" sz="1000" dirty="0" smtClean="0">
                <a:solidFill>
                  <a:schemeClr val="bg1"/>
                </a:solidFill>
                <a:latin typeface="Open Sans" charset="0"/>
                <a:ea typeface="Open Sans" charset="0"/>
                <a:cs typeface="Open Sans" charset="0"/>
              </a:rPr>
              <a:t>Parents reported feeling overwhelmed and fear of repercussions to file a formal complaint.</a:t>
            </a:r>
            <a:endParaRPr lang="en-US" sz="1000" dirty="0" smtClean="0">
              <a:solidFill>
                <a:schemeClr val="bg1"/>
              </a:solidFill>
              <a:latin typeface="Open Sans" charset="0"/>
              <a:ea typeface="Open Sans" charset="0"/>
              <a:cs typeface="Open Sans" charset="0"/>
            </a:endParaRPr>
          </a:p>
          <a:p>
            <a:pPr algn="ctr">
              <a:lnSpc>
                <a:spcPct val="150000"/>
              </a:lnSpc>
            </a:pPr>
            <a:endParaRPr lang="en-US" sz="1000" dirty="0" smtClean="0">
              <a:solidFill>
                <a:schemeClr val="bg1"/>
              </a:solidFill>
              <a:latin typeface="Open Sans" charset="0"/>
              <a:ea typeface="Open Sans" charset="0"/>
              <a:cs typeface="Open Sans" charset="0"/>
            </a:endParaRPr>
          </a:p>
          <a:p>
            <a:pPr algn="ctr">
              <a:lnSpc>
                <a:spcPct val="150000"/>
              </a:lnSpc>
            </a:pPr>
            <a:r>
              <a:rPr lang="ru-RU" sz="1000" dirty="0" smtClean="0">
                <a:solidFill>
                  <a:schemeClr val="bg1"/>
                </a:solidFill>
                <a:latin typeface="Open Sans" charset="0"/>
                <a:ea typeface="Open Sans" charset="0"/>
                <a:cs typeface="Open Sans" charset="0"/>
              </a:rPr>
              <a:t>  </a:t>
            </a:r>
            <a:endParaRPr lang="ru-RU" sz="1000" dirty="0">
              <a:solidFill>
                <a:schemeClr val="bg1"/>
              </a:solidFill>
              <a:latin typeface="Open Sans" charset="0"/>
              <a:ea typeface="Open Sans" charset="0"/>
              <a:cs typeface="Open Sans" charset="0"/>
            </a:endParaRPr>
          </a:p>
        </p:txBody>
      </p:sp>
      <p:sp>
        <p:nvSpPr>
          <p:cNvPr id="23" name="TextBox 22"/>
          <p:cNvSpPr txBox="1"/>
          <p:nvPr/>
        </p:nvSpPr>
        <p:spPr>
          <a:xfrm>
            <a:off x="153308" y="541849"/>
            <a:ext cx="984612" cy="369332"/>
          </a:xfrm>
          <a:prstGeom prst="rect">
            <a:avLst/>
          </a:prstGeom>
          <a:noFill/>
        </p:spPr>
        <p:txBody>
          <a:bodyPr wrap="square" rtlCol="0">
            <a:spAutoFit/>
          </a:bodyPr>
          <a:lstStyle/>
          <a:p>
            <a:r>
              <a:rPr lang="en-US" sz="900" dirty="0" smtClean="0">
                <a:solidFill>
                  <a:schemeClr val="bg1"/>
                </a:solidFill>
                <a:latin typeface="Open Sans" charset="0"/>
                <a:ea typeface="Open Sans" charset="0"/>
                <a:cs typeface="Open Sans" charset="0"/>
              </a:rPr>
              <a:t>Creative Presentation</a:t>
            </a:r>
            <a:endParaRPr lang="ru-RU" sz="900" dirty="0">
              <a:solidFill>
                <a:schemeClr val="bg1"/>
              </a:solidFill>
              <a:latin typeface="Open Sans" charset="0"/>
              <a:ea typeface="Open Sans" charset="0"/>
              <a:cs typeface="Open Sans" charset="0"/>
            </a:endParaRPr>
          </a:p>
        </p:txBody>
      </p:sp>
      <p:sp>
        <p:nvSpPr>
          <p:cNvPr id="24" name="Полилиния 23"/>
          <p:cNvSpPr/>
          <p:nvPr/>
        </p:nvSpPr>
        <p:spPr>
          <a:xfrm>
            <a:off x="263923" y="222052"/>
            <a:ext cx="271670" cy="271670"/>
          </a:xfrm>
          <a:custGeom>
            <a:avLst/>
            <a:gdLst/>
            <a:ahLst/>
            <a:cxnLst/>
            <a:rect l="l" t="t" r="r" b="b"/>
            <a:pathLst>
              <a:path w="561975" h="561975">
                <a:moveTo>
                  <a:pt x="272207" y="450019"/>
                </a:moveTo>
                <a:lnTo>
                  <a:pt x="290866" y="450019"/>
                </a:lnTo>
                <a:lnTo>
                  <a:pt x="290866" y="561975"/>
                </a:lnTo>
                <a:lnTo>
                  <a:pt x="272207" y="561975"/>
                </a:lnTo>
                <a:close/>
                <a:moveTo>
                  <a:pt x="408310" y="394041"/>
                </a:moveTo>
                <a:lnTo>
                  <a:pt x="486240" y="471971"/>
                </a:lnTo>
                <a:lnTo>
                  <a:pt x="473069" y="485142"/>
                </a:lnTo>
                <a:lnTo>
                  <a:pt x="395139" y="407212"/>
                </a:lnTo>
                <a:close/>
                <a:moveTo>
                  <a:pt x="153665" y="394041"/>
                </a:moveTo>
                <a:lnTo>
                  <a:pt x="166836" y="407212"/>
                </a:lnTo>
                <a:lnTo>
                  <a:pt x="88906" y="485142"/>
                </a:lnTo>
                <a:lnTo>
                  <a:pt x="75735" y="471971"/>
                </a:lnTo>
                <a:close/>
                <a:moveTo>
                  <a:pt x="450019" y="271109"/>
                </a:moveTo>
                <a:lnTo>
                  <a:pt x="561975" y="271109"/>
                </a:lnTo>
                <a:lnTo>
                  <a:pt x="561975" y="290865"/>
                </a:lnTo>
                <a:lnTo>
                  <a:pt x="450019" y="290865"/>
                </a:lnTo>
                <a:close/>
                <a:moveTo>
                  <a:pt x="0" y="271109"/>
                </a:moveTo>
                <a:lnTo>
                  <a:pt x="111956" y="271109"/>
                </a:lnTo>
                <a:lnTo>
                  <a:pt x="111956" y="290865"/>
                </a:lnTo>
                <a:lnTo>
                  <a:pt x="0" y="290865"/>
                </a:lnTo>
                <a:close/>
                <a:moveTo>
                  <a:pt x="280988" y="159153"/>
                </a:moveTo>
                <a:cubicBezTo>
                  <a:pt x="264158" y="159153"/>
                  <a:pt x="248425" y="162445"/>
                  <a:pt x="233791" y="169031"/>
                </a:cubicBezTo>
                <a:cubicBezTo>
                  <a:pt x="219156" y="175617"/>
                  <a:pt x="206350" y="184398"/>
                  <a:pt x="195374" y="195374"/>
                </a:cubicBezTo>
                <a:cubicBezTo>
                  <a:pt x="184398" y="206350"/>
                  <a:pt x="175617" y="219155"/>
                  <a:pt x="169032" y="233790"/>
                </a:cubicBezTo>
                <a:cubicBezTo>
                  <a:pt x="162446" y="248425"/>
                  <a:pt x="159153" y="264157"/>
                  <a:pt x="159153" y="280987"/>
                </a:cubicBezTo>
                <a:cubicBezTo>
                  <a:pt x="159153" y="297817"/>
                  <a:pt x="162446" y="313549"/>
                  <a:pt x="169032" y="328184"/>
                </a:cubicBezTo>
                <a:cubicBezTo>
                  <a:pt x="175617" y="342819"/>
                  <a:pt x="184398" y="355624"/>
                  <a:pt x="195374" y="366600"/>
                </a:cubicBezTo>
                <a:cubicBezTo>
                  <a:pt x="206350" y="378308"/>
                  <a:pt x="219156" y="387272"/>
                  <a:pt x="233791" y="393492"/>
                </a:cubicBezTo>
                <a:cubicBezTo>
                  <a:pt x="248425" y="399712"/>
                  <a:pt x="264158" y="402821"/>
                  <a:pt x="280988" y="402821"/>
                </a:cubicBezTo>
                <a:cubicBezTo>
                  <a:pt x="297818" y="402821"/>
                  <a:pt x="313550" y="399712"/>
                  <a:pt x="328185" y="393492"/>
                </a:cubicBezTo>
                <a:cubicBezTo>
                  <a:pt x="342820" y="387272"/>
                  <a:pt x="355625" y="378308"/>
                  <a:pt x="366601" y="366600"/>
                </a:cubicBezTo>
                <a:cubicBezTo>
                  <a:pt x="377577" y="355624"/>
                  <a:pt x="386358" y="342819"/>
                  <a:pt x="392944" y="328184"/>
                </a:cubicBezTo>
                <a:cubicBezTo>
                  <a:pt x="399529" y="313549"/>
                  <a:pt x="402822" y="297817"/>
                  <a:pt x="402822" y="280987"/>
                </a:cubicBezTo>
                <a:cubicBezTo>
                  <a:pt x="402822" y="264157"/>
                  <a:pt x="399529" y="248425"/>
                  <a:pt x="392944" y="233790"/>
                </a:cubicBezTo>
                <a:cubicBezTo>
                  <a:pt x="386358" y="219155"/>
                  <a:pt x="377577" y="206350"/>
                  <a:pt x="366601" y="195374"/>
                </a:cubicBezTo>
                <a:cubicBezTo>
                  <a:pt x="355625" y="184398"/>
                  <a:pt x="342820" y="175617"/>
                  <a:pt x="328185" y="169031"/>
                </a:cubicBezTo>
                <a:cubicBezTo>
                  <a:pt x="313550" y="162445"/>
                  <a:pt x="297818" y="159153"/>
                  <a:pt x="280988" y="159153"/>
                </a:cubicBezTo>
                <a:close/>
                <a:moveTo>
                  <a:pt x="280988" y="140493"/>
                </a:moveTo>
                <a:cubicBezTo>
                  <a:pt x="300013" y="140493"/>
                  <a:pt x="318123" y="144152"/>
                  <a:pt x="335319" y="151469"/>
                </a:cubicBezTo>
                <a:cubicBezTo>
                  <a:pt x="352515" y="158787"/>
                  <a:pt x="367333" y="169031"/>
                  <a:pt x="379772" y="182202"/>
                </a:cubicBezTo>
                <a:cubicBezTo>
                  <a:pt x="392944" y="194642"/>
                  <a:pt x="403188" y="209460"/>
                  <a:pt x="410505" y="226655"/>
                </a:cubicBezTo>
                <a:cubicBezTo>
                  <a:pt x="417823" y="243851"/>
                  <a:pt x="421481" y="261962"/>
                  <a:pt x="421481" y="280987"/>
                </a:cubicBezTo>
                <a:cubicBezTo>
                  <a:pt x="421481" y="300744"/>
                  <a:pt x="417823" y="319037"/>
                  <a:pt x="410505" y="335867"/>
                </a:cubicBezTo>
                <a:cubicBezTo>
                  <a:pt x="403188" y="352697"/>
                  <a:pt x="392944" y="367698"/>
                  <a:pt x="379772" y="380869"/>
                </a:cubicBezTo>
                <a:cubicBezTo>
                  <a:pt x="367333" y="393309"/>
                  <a:pt x="352515" y="403187"/>
                  <a:pt x="335319" y="410505"/>
                </a:cubicBezTo>
                <a:cubicBezTo>
                  <a:pt x="318123" y="417822"/>
                  <a:pt x="300013" y="421481"/>
                  <a:pt x="280988" y="421481"/>
                </a:cubicBezTo>
                <a:cubicBezTo>
                  <a:pt x="261231" y="421481"/>
                  <a:pt x="242937" y="417822"/>
                  <a:pt x="226107" y="410505"/>
                </a:cubicBezTo>
                <a:cubicBezTo>
                  <a:pt x="209277" y="403187"/>
                  <a:pt x="194643" y="393309"/>
                  <a:pt x="182203" y="380869"/>
                </a:cubicBezTo>
                <a:cubicBezTo>
                  <a:pt x="169032" y="367698"/>
                  <a:pt x="158787" y="352697"/>
                  <a:pt x="151470" y="335867"/>
                </a:cubicBezTo>
                <a:cubicBezTo>
                  <a:pt x="144153" y="319037"/>
                  <a:pt x="140494" y="300744"/>
                  <a:pt x="140494" y="280987"/>
                </a:cubicBezTo>
                <a:cubicBezTo>
                  <a:pt x="140494" y="261962"/>
                  <a:pt x="144153" y="243851"/>
                  <a:pt x="151470" y="226655"/>
                </a:cubicBezTo>
                <a:cubicBezTo>
                  <a:pt x="158787" y="209460"/>
                  <a:pt x="169032" y="194642"/>
                  <a:pt x="182203" y="182202"/>
                </a:cubicBezTo>
                <a:cubicBezTo>
                  <a:pt x="194643" y="169031"/>
                  <a:pt x="209277" y="158787"/>
                  <a:pt x="226107" y="151469"/>
                </a:cubicBezTo>
                <a:cubicBezTo>
                  <a:pt x="242937" y="144152"/>
                  <a:pt x="261231" y="140493"/>
                  <a:pt x="280988" y="140493"/>
                </a:cubicBezTo>
                <a:close/>
                <a:moveTo>
                  <a:pt x="473069" y="74637"/>
                </a:moveTo>
                <a:lnTo>
                  <a:pt x="486240" y="88906"/>
                </a:lnTo>
                <a:lnTo>
                  <a:pt x="408310" y="166836"/>
                </a:lnTo>
                <a:lnTo>
                  <a:pt x="395139" y="153665"/>
                </a:lnTo>
                <a:close/>
                <a:moveTo>
                  <a:pt x="88906" y="74637"/>
                </a:moveTo>
                <a:lnTo>
                  <a:pt x="166836" y="153665"/>
                </a:lnTo>
                <a:lnTo>
                  <a:pt x="153665" y="166836"/>
                </a:lnTo>
                <a:lnTo>
                  <a:pt x="75735" y="88906"/>
                </a:lnTo>
                <a:close/>
                <a:moveTo>
                  <a:pt x="272207" y="0"/>
                </a:moveTo>
                <a:lnTo>
                  <a:pt x="290866" y="0"/>
                </a:lnTo>
                <a:lnTo>
                  <a:pt x="290866" y="113053"/>
                </a:lnTo>
                <a:lnTo>
                  <a:pt x="272207" y="113053"/>
                </a:lnTo>
                <a:close/>
              </a:path>
            </a:pathLst>
          </a:custGeom>
          <a:gradFill>
            <a:gsLst>
              <a:gs pos="7000">
                <a:srgbClr val="0070C0"/>
              </a:gs>
              <a:gs pos="65000">
                <a:srgbClr val="EF913C"/>
              </a:gs>
              <a:gs pos="41000">
                <a:srgbClr val="FFCA1B"/>
              </a:gs>
              <a:gs pos="90000">
                <a:srgbClr val="D62B2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p:cNvSpPr txBox="1"/>
          <p:nvPr/>
        </p:nvSpPr>
        <p:spPr>
          <a:xfrm>
            <a:off x="11319148" y="242471"/>
            <a:ext cx="661966"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SUNRISE</a:t>
            </a:r>
            <a:endParaRPr lang="ru-RU" sz="900" b="1" dirty="0">
              <a:latin typeface="Open Sans Semibold" charset="0"/>
              <a:ea typeface="Open Sans Semibold" charset="0"/>
              <a:cs typeface="Open Sans Semibold" charset="0"/>
            </a:endParaRPr>
          </a:p>
        </p:txBody>
      </p:sp>
      <p:sp>
        <p:nvSpPr>
          <p:cNvPr id="26" name="TextBox 25"/>
          <p:cNvSpPr txBox="1"/>
          <p:nvPr/>
        </p:nvSpPr>
        <p:spPr>
          <a:xfrm>
            <a:off x="11482162" y="6439404"/>
            <a:ext cx="323758" cy="230832"/>
          </a:xfrm>
          <a:prstGeom prst="rect">
            <a:avLst/>
          </a:prstGeom>
          <a:noFill/>
        </p:spPr>
        <p:txBody>
          <a:bodyPr wrap="square" rtlCol="0">
            <a:spAutoFit/>
          </a:bodyPr>
          <a:lstStyle/>
          <a:p>
            <a:pPr algn="ctr"/>
            <a:r>
              <a:rPr lang="en-US" sz="900" b="1" dirty="0" smtClean="0">
                <a:solidFill>
                  <a:schemeClr val="bg1"/>
                </a:solidFill>
                <a:latin typeface="Open Sans Semibold" charset="0"/>
                <a:ea typeface="Open Sans Semibold" charset="0"/>
                <a:cs typeface="Open Sans Semibold" charset="0"/>
              </a:rPr>
              <a:t>22</a:t>
            </a:r>
            <a:endParaRPr lang="ru-RU" sz="900" b="1" dirty="0">
              <a:solidFill>
                <a:schemeClr val="bg1"/>
              </a:solidFill>
              <a:latin typeface="Open Sans Semibold" charset="0"/>
              <a:ea typeface="Open Sans Semibold" charset="0"/>
              <a:cs typeface="Open Sans Semibold" charset="0"/>
            </a:endParaRPr>
          </a:p>
        </p:txBody>
      </p:sp>
      <p:sp>
        <p:nvSpPr>
          <p:cNvPr id="5" name="TextBox 4"/>
          <p:cNvSpPr txBox="1"/>
          <p:nvPr/>
        </p:nvSpPr>
        <p:spPr>
          <a:xfrm>
            <a:off x="10087313" y="6488668"/>
            <a:ext cx="1547218" cy="246221"/>
          </a:xfrm>
          <a:prstGeom prst="rect">
            <a:avLst/>
          </a:prstGeom>
          <a:noFill/>
        </p:spPr>
        <p:txBody>
          <a:bodyPr wrap="none" rtlCol="0">
            <a:spAutoFit/>
          </a:bodyPr>
          <a:lstStyle/>
          <a:p>
            <a:r>
              <a:rPr lang="en-US" sz="1000" dirty="0" smtClean="0"/>
              <a:t>Control, Cohen et al, 2002</a:t>
            </a:r>
            <a:endParaRPr lang="en-US" sz="1000" dirty="0"/>
          </a:p>
        </p:txBody>
      </p:sp>
      <p:pic>
        <p:nvPicPr>
          <p:cNvPr id="1032" name="Picture 8" descr="Breaking bad news image 4"/>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11116" r="1111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92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7" grpId="0"/>
      <p:bldP spid="1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774598" y="3516084"/>
            <a:ext cx="1947862" cy="1947863"/>
          </a:xfrm>
          <a:prstGeom prst="rect">
            <a:avLst/>
          </a:prstGeom>
          <a:solidFill>
            <a:srgbClr val="439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875541" y="1404255"/>
            <a:ext cx="1947862" cy="1947863"/>
          </a:xfrm>
          <a:prstGeom prst="rect">
            <a:avLst/>
          </a:prstGeom>
          <a:solidFill>
            <a:srgbClr val="FFC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TextBox 10"/>
          <p:cNvSpPr txBox="1"/>
          <p:nvPr/>
        </p:nvSpPr>
        <p:spPr>
          <a:xfrm>
            <a:off x="7184234" y="2738798"/>
            <a:ext cx="3868077" cy="1938992"/>
          </a:xfrm>
          <a:prstGeom prst="rect">
            <a:avLst/>
          </a:prstGeom>
          <a:noFill/>
        </p:spPr>
        <p:txBody>
          <a:bodyPr wrap="square" rtlCol="0">
            <a:spAutoFit/>
          </a:bodyPr>
          <a:lstStyle/>
          <a:p>
            <a:r>
              <a:rPr lang="en-US" sz="4000" b="1" dirty="0" smtClean="0">
                <a:latin typeface="Open Sans Semibold" charset="0"/>
                <a:ea typeface="Open Sans Semibold" charset="0"/>
                <a:cs typeface="Open Sans Semibold" charset="0"/>
              </a:rPr>
              <a:t>Palliative Medicine is not Hospice</a:t>
            </a:r>
            <a:endParaRPr lang="ru-RU" sz="4000" b="1" dirty="0">
              <a:latin typeface="Open Sans Semibold" charset="0"/>
              <a:ea typeface="Open Sans Semibold" charset="0"/>
              <a:cs typeface="Open Sans Semibold" charset="0"/>
            </a:endParaRPr>
          </a:p>
        </p:txBody>
      </p:sp>
      <p:sp>
        <p:nvSpPr>
          <p:cNvPr id="13" name="Прямоугольник 12"/>
          <p:cNvSpPr/>
          <p:nvPr/>
        </p:nvSpPr>
        <p:spPr>
          <a:xfrm>
            <a:off x="4172027" y="1596466"/>
            <a:ext cx="356187" cy="400110"/>
          </a:xfrm>
          <a:prstGeom prst="rect">
            <a:avLst/>
          </a:prstGeom>
        </p:spPr>
        <p:txBody>
          <a:bodyPr wrap="none">
            <a:spAutoFit/>
          </a:bodyPr>
          <a:lstStyle/>
          <a:p>
            <a:pPr algn="ctr"/>
            <a:r>
              <a:rPr lang="ru-RU" sz="2000" dirty="0">
                <a:latin typeface="Pe-icon-7-stroke" charset="0"/>
              </a:rPr>
              <a:t></a:t>
            </a:r>
            <a:endParaRPr lang="ru-RU" sz="2000" dirty="0">
              <a:effectLst/>
              <a:latin typeface="Pe-icon-7-stroke" charset="0"/>
            </a:endParaRPr>
          </a:p>
        </p:txBody>
      </p:sp>
      <p:sp>
        <p:nvSpPr>
          <p:cNvPr id="14" name="TextBox 13"/>
          <p:cNvSpPr txBox="1"/>
          <p:nvPr/>
        </p:nvSpPr>
        <p:spPr>
          <a:xfrm>
            <a:off x="4432021" y="1670464"/>
            <a:ext cx="1098940" cy="294632"/>
          </a:xfrm>
          <a:prstGeom prst="rect">
            <a:avLst/>
          </a:prstGeom>
          <a:noFill/>
        </p:spPr>
        <p:txBody>
          <a:bodyPr wrap="square" rtlCol="0">
            <a:spAutoFit/>
          </a:bodyPr>
          <a:lstStyle/>
          <a:p>
            <a:pPr algn="ctr">
              <a:lnSpc>
                <a:spcPct val="150000"/>
              </a:lnSpc>
            </a:pPr>
            <a:r>
              <a:rPr lang="en-US" sz="1000" b="1" dirty="0" smtClean="0">
                <a:latin typeface="Open Sans" charset="0"/>
                <a:ea typeface="Open Sans" charset="0"/>
                <a:cs typeface="Open Sans" charset="0"/>
              </a:rPr>
              <a:t>Hospice </a:t>
            </a:r>
            <a:endParaRPr lang="ru-RU" sz="1000" b="1" dirty="0">
              <a:latin typeface="Open Sans" charset="0"/>
              <a:ea typeface="Open Sans" charset="0"/>
              <a:cs typeface="Open Sans" charset="0"/>
            </a:endParaRPr>
          </a:p>
        </p:txBody>
      </p:sp>
      <p:sp>
        <p:nvSpPr>
          <p:cNvPr id="15" name="TextBox 14"/>
          <p:cNvSpPr txBox="1"/>
          <p:nvPr/>
        </p:nvSpPr>
        <p:spPr>
          <a:xfrm>
            <a:off x="3875541" y="2043005"/>
            <a:ext cx="1916983" cy="124649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Life expectancy &lt; 6 months</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Physician referral required</a:t>
            </a:r>
            <a:endParaRPr lang="en-US" sz="1000" dirty="0">
              <a:latin typeface="Open Sans" charset="0"/>
              <a:ea typeface="Open Sans" charset="0"/>
              <a:cs typeface="Open Sans" charset="0"/>
            </a:endParaRP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 Concurrent Care Act 2010</a:t>
            </a:r>
          </a:p>
          <a:p>
            <a:pPr>
              <a:lnSpc>
                <a:spcPct val="150000"/>
              </a:lnSpc>
            </a:pPr>
            <a:r>
              <a:rPr lang="en-US" sz="1000" dirty="0">
                <a:latin typeface="Open Sans" charset="0"/>
                <a:ea typeface="Open Sans" charset="0"/>
                <a:cs typeface="Open Sans" charset="0"/>
              </a:rPr>
              <a:t> </a:t>
            </a:r>
            <a:r>
              <a:rPr lang="en-US" sz="1000" dirty="0" smtClean="0">
                <a:latin typeface="Open Sans" charset="0"/>
                <a:ea typeface="Open Sans" charset="0"/>
                <a:cs typeface="Open Sans" charset="0"/>
              </a:rPr>
              <a:t>     (CCCR)</a:t>
            </a:r>
            <a:endParaRPr lang="en-US" sz="1000" dirty="0" smtClean="0">
              <a:latin typeface="Open Sans" charset="0"/>
              <a:ea typeface="Open Sans" charset="0"/>
              <a:cs typeface="Open Sans" charset="0"/>
            </a:endParaRP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Palliative Sedation</a:t>
            </a:r>
            <a:endParaRPr lang="ru-RU" sz="1000" dirty="0">
              <a:latin typeface="Open Sans" charset="0"/>
              <a:ea typeface="Open Sans" charset="0"/>
              <a:cs typeface="Open Sans" charset="0"/>
            </a:endParaRPr>
          </a:p>
        </p:txBody>
      </p:sp>
      <p:sp>
        <p:nvSpPr>
          <p:cNvPr id="16" name="Прямоугольник 15"/>
          <p:cNvSpPr/>
          <p:nvPr/>
        </p:nvSpPr>
        <p:spPr>
          <a:xfrm>
            <a:off x="2075638" y="3708294"/>
            <a:ext cx="356187" cy="400110"/>
          </a:xfrm>
          <a:prstGeom prst="rect">
            <a:avLst/>
          </a:prstGeom>
        </p:spPr>
        <p:txBody>
          <a:bodyPr wrap="none">
            <a:spAutoFit/>
          </a:bodyPr>
          <a:lstStyle/>
          <a:p>
            <a:pPr algn="ctr"/>
            <a:r>
              <a:rPr lang="ru-RU" sz="2000" dirty="0">
                <a:latin typeface="Pe-icon-7-stroke" charset="0"/>
              </a:rPr>
              <a:t></a:t>
            </a:r>
            <a:endParaRPr lang="ru-RU" sz="2000" dirty="0">
              <a:effectLst/>
              <a:latin typeface="Pe-icon-7-stroke" charset="0"/>
            </a:endParaRPr>
          </a:p>
        </p:txBody>
      </p:sp>
      <p:sp>
        <p:nvSpPr>
          <p:cNvPr id="17" name="TextBox 16"/>
          <p:cNvSpPr txBox="1"/>
          <p:nvPr/>
        </p:nvSpPr>
        <p:spPr>
          <a:xfrm>
            <a:off x="2253731" y="3631350"/>
            <a:ext cx="1202698" cy="553998"/>
          </a:xfrm>
          <a:prstGeom prst="rect">
            <a:avLst/>
          </a:prstGeom>
          <a:noFill/>
        </p:spPr>
        <p:txBody>
          <a:bodyPr wrap="square" rtlCol="0">
            <a:spAutoFit/>
          </a:bodyPr>
          <a:lstStyle/>
          <a:p>
            <a:pPr algn="ctr">
              <a:lnSpc>
                <a:spcPct val="150000"/>
              </a:lnSpc>
            </a:pPr>
            <a:r>
              <a:rPr lang="en-US" sz="1000" b="1" dirty="0" smtClean="0">
                <a:latin typeface="Open Sans" charset="0"/>
                <a:ea typeface="Open Sans" charset="0"/>
                <a:cs typeface="Open Sans" charset="0"/>
              </a:rPr>
              <a:t>Palliative Medicine </a:t>
            </a:r>
            <a:endParaRPr lang="ru-RU" sz="1000" b="1" dirty="0">
              <a:latin typeface="Open Sans" charset="0"/>
              <a:ea typeface="Open Sans" charset="0"/>
              <a:cs typeface="Open Sans" charset="0"/>
            </a:endParaRPr>
          </a:p>
        </p:txBody>
      </p:sp>
      <p:sp>
        <p:nvSpPr>
          <p:cNvPr id="18" name="TextBox 17"/>
          <p:cNvSpPr txBox="1"/>
          <p:nvPr/>
        </p:nvSpPr>
        <p:spPr>
          <a:xfrm>
            <a:off x="1794591" y="4154833"/>
            <a:ext cx="1916983" cy="124649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Specialized team</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Life prolonging curative treatment</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QOL oriented </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Timely referral is vital</a:t>
            </a:r>
            <a:endParaRPr lang="ru-RU" sz="1000" dirty="0">
              <a:latin typeface="Open Sans" charset="0"/>
              <a:ea typeface="Open Sans" charset="0"/>
              <a:cs typeface="Open Sans" charset="0"/>
            </a:endParaRPr>
          </a:p>
        </p:txBody>
      </p:sp>
      <p:sp>
        <p:nvSpPr>
          <p:cNvPr id="19" name="TextBox 18"/>
          <p:cNvSpPr txBox="1"/>
          <p:nvPr/>
        </p:nvSpPr>
        <p:spPr>
          <a:xfrm>
            <a:off x="153308" y="541849"/>
            <a:ext cx="984612" cy="369332"/>
          </a:xfrm>
          <a:prstGeom prst="rect">
            <a:avLst/>
          </a:prstGeom>
          <a:noFill/>
        </p:spPr>
        <p:txBody>
          <a:bodyPr wrap="square" rtlCol="0">
            <a:spAutoFit/>
          </a:bodyPr>
          <a:lstStyle/>
          <a:p>
            <a:r>
              <a:rPr lang="en-US" sz="900" dirty="0" smtClean="0">
                <a:latin typeface="Open Sans" charset="0"/>
                <a:ea typeface="Open Sans" charset="0"/>
                <a:cs typeface="Open Sans" charset="0"/>
              </a:rPr>
              <a:t>Creative Presentation</a:t>
            </a:r>
            <a:endParaRPr lang="ru-RU" sz="900" dirty="0">
              <a:latin typeface="Open Sans" charset="0"/>
              <a:ea typeface="Open Sans" charset="0"/>
              <a:cs typeface="Open Sans" charset="0"/>
            </a:endParaRPr>
          </a:p>
        </p:txBody>
      </p:sp>
      <p:sp>
        <p:nvSpPr>
          <p:cNvPr id="20" name="Полилиния 19"/>
          <p:cNvSpPr/>
          <p:nvPr/>
        </p:nvSpPr>
        <p:spPr>
          <a:xfrm>
            <a:off x="263923" y="222052"/>
            <a:ext cx="271670" cy="271670"/>
          </a:xfrm>
          <a:custGeom>
            <a:avLst/>
            <a:gdLst/>
            <a:ahLst/>
            <a:cxnLst/>
            <a:rect l="l" t="t" r="r" b="b"/>
            <a:pathLst>
              <a:path w="561975" h="561975">
                <a:moveTo>
                  <a:pt x="272207" y="450019"/>
                </a:moveTo>
                <a:lnTo>
                  <a:pt x="290866" y="450019"/>
                </a:lnTo>
                <a:lnTo>
                  <a:pt x="290866" y="561975"/>
                </a:lnTo>
                <a:lnTo>
                  <a:pt x="272207" y="561975"/>
                </a:lnTo>
                <a:close/>
                <a:moveTo>
                  <a:pt x="408310" y="394041"/>
                </a:moveTo>
                <a:lnTo>
                  <a:pt x="486240" y="471971"/>
                </a:lnTo>
                <a:lnTo>
                  <a:pt x="473069" y="485142"/>
                </a:lnTo>
                <a:lnTo>
                  <a:pt x="395139" y="407212"/>
                </a:lnTo>
                <a:close/>
                <a:moveTo>
                  <a:pt x="153665" y="394041"/>
                </a:moveTo>
                <a:lnTo>
                  <a:pt x="166836" y="407212"/>
                </a:lnTo>
                <a:lnTo>
                  <a:pt x="88906" y="485142"/>
                </a:lnTo>
                <a:lnTo>
                  <a:pt x="75735" y="471971"/>
                </a:lnTo>
                <a:close/>
                <a:moveTo>
                  <a:pt x="450019" y="271109"/>
                </a:moveTo>
                <a:lnTo>
                  <a:pt x="561975" y="271109"/>
                </a:lnTo>
                <a:lnTo>
                  <a:pt x="561975" y="290865"/>
                </a:lnTo>
                <a:lnTo>
                  <a:pt x="450019" y="290865"/>
                </a:lnTo>
                <a:close/>
                <a:moveTo>
                  <a:pt x="0" y="271109"/>
                </a:moveTo>
                <a:lnTo>
                  <a:pt x="111956" y="271109"/>
                </a:lnTo>
                <a:lnTo>
                  <a:pt x="111956" y="290865"/>
                </a:lnTo>
                <a:lnTo>
                  <a:pt x="0" y="290865"/>
                </a:lnTo>
                <a:close/>
                <a:moveTo>
                  <a:pt x="280988" y="159153"/>
                </a:moveTo>
                <a:cubicBezTo>
                  <a:pt x="264158" y="159153"/>
                  <a:pt x="248425" y="162445"/>
                  <a:pt x="233791" y="169031"/>
                </a:cubicBezTo>
                <a:cubicBezTo>
                  <a:pt x="219156" y="175617"/>
                  <a:pt x="206350" y="184398"/>
                  <a:pt x="195374" y="195374"/>
                </a:cubicBezTo>
                <a:cubicBezTo>
                  <a:pt x="184398" y="206350"/>
                  <a:pt x="175617" y="219155"/>
                  <a:pt x="169032" y="233790"/>
                </a:cubicBezTo>
                <a:cubicBezTo>
                  <a:pt x="162446" y="248425"/>
                  <a:pt x="159153" y="264157"/>
                  <a:pt x="159153" y="280987"/>
                </a:cubicBezTo>
                <a:cubicBezTo>
                  <a:pt x="159153" y="297817"/>
                  <a:pt x="162446" y="313549"/>
                  <a:pt x="169032" y="328184"/>
                </a:cubicBezTo>
                <a:cubicBezTo>
                  <a:pt x="175617" y="342819"/>
                  <a:pt x="184398" y="355624"/>
                  <a:pt x="195374" y="366600"/>
                </a:cubicBezTo>
                <a:cubicBezTo>
                  <a:pt x="206350" y="378308"/>
                  <a:pt x="219156" y="387272"/>
                  <a:pt x="233791" y="393492"/>
                </a:cubicBezTo>
                <a:cubicBezTo>
                  <a:pt x="248425" y="399712"/>
                  <a:pt x="264158" y="402821"/>
                  <a:pt x="280988" y="402821"/>
                </a:cubicBezTo>
                <a:cubicBezTo>
                  <a:pt x="297818" y="402821"/>
                  <a:pt x="313550" y="399712"/>
                  <a:pt x="328185" y="393492"/>
                </a:cubicBezTo>
                <a:cubicBezTo>
                  <a:pt x="342820" y="387272"/>
                  <a:pt x="355625" y="378308"/>
                  <a:pt x="366601" y="366600"/>
                </a:cubicBezTo>
                <a:cubicBezTo>
                  <a:pt x="377577" y="355624"/>
                  <a:pt x="386358" y="342819"/>
                  <a:pt x="392944" y="328184"/>
                </a:cubicBezTo>
                <a:cubicBezTo>
                  <a:pt x="399529" y="313549"/>
                  <a:pt x="402822" y="297817"/>
                  <a:pt x="402822" y="280987"/>
                </a:cubicBezTo>
                <a:cubicBezTo>
                  <a:pt x="402822" y="264157"/>
                  <a:pt x="399529" y="248425"/>
                  <a:pt x="392944" y="233790"/>
                </a:cubicBezTo>
                <a:cubicBezTo>
                  <a:pt x="386358" y="219155"/>
                  <a:pt x="377577" y="206350"/>
                  <a:pt x="366601" y="195374"/>
                </a:cubicBezTo>
                <a:cubicBezTo>
                  <a:pt x="355625" y="184398"/>
                  <a:pt x="342820" y="175617"/>
                  <a:pt x="328185" y="169031"/>
                </a:cubicBezTo>
                <a:cubicBezTo>
                  <a:pt x="313550" y="162445"/>
                  <a:pt x="297818" y="159153"/>
                  <a:pt x="280988" y="159153"/>
                </a:cubicBezTo>
                <a:close/>
                <a:moveTo>
                  <a:pt x="280988" y="140493"/>
                </a:moveTo>
                <a:cubicBezTo>
                  <a:pt x="300013" y="140493"/>
                  <a:pt x="318123" y="144152"/>
                  <a:pt x="335319" y="151469"/>
                </a:cubicBezTo>
                <a:cubicBezTo>
                  <a:pt x="352515" y="158787"/>
                  <a:pt x="367333" y="169031"/>
                  <a:pt x="379772" y="182202"/>
                </a:cubicBezTo>
                <a:cubicBezTo>
                  <a:pt x="392944" y="194642"/>
                  <a:pt x="403188" y="209460"/>
                  <a:pt x="410505" y="226655"/>
                </a:cubicBezTo>
                <a:cubicBezTo>
                  <a:pt x="417823" y="243851"/>
                  <a:pt x="421481" y="261962"/>
                  <a:pt x="421481" y="280987"/>
                </a:cubicBezTo>
                <a:cubicBezTo>
                  <a:pt x="421481" y="300744"/>
                  <a:pt x="417823" y="319037"/>
                  <a:pt x="410505" y="335867"/>
                </a:cubicBezTo>
                <a:cubicBezTo>
                  <a:pt x="403188" y="352697"/>
                  <a:pt x="392944" y="367698"/>
                  <a:pt x="379772" y="380869"/>
                </a:cubicBezTo>
                <a:cubicBezTo>
                  <a:pt x="367333" y="393309"/>
                  <a:pt x="352515" y="403187"/>
                  <a:pt x="335319" y="410505"/>
                </a:cubicBezTo>
                <a:cubicBezTo>
                  <a:pt x="318123" y="417822"/>
                  <a:pt x="300013" y="421481"/>
                  <a:pt x="280988" y="421481"/>
                </a:cubicBezTo>
                <a:cubicBezTo>
                  <a:pt x="261231" y="421481"/>
                  <a:pt x="242937" y="417822"/>
                  <a:pt x="226107" y="410505"/>
                </a:cubicBezTo>
                <a:cubicBezTo>
                  <a:pt x="209277" y="403187"/>
                  <a:pt x="194643" y="393309"/>
                  <a:pt x="182203" y="380869"/>
                </a:cubicBezTo>
                <a:cubicBezTo>
                  <a:pt x="169032" y="367698"/>
                  <a:pt x="158787" y="352697"/>
                  <a:pt x="151470" y="335867"/>
                </a:cubicBezTo>
                <a:cubicBezTo>
                  <a:pt x="144153" y="319037"/>
                  <a:pt x="140494" y="300744"/>
                  <a:pt x="140494" y="280987"/>
                </a:cubicBezTo>
                <a:cubicBezTo>
                  <a:pt x="140494" y="261962"/>
                  <a:pt x="144153" y="243851"/>
                  <a:pt x="151470" y="226655"/>
                </a:cubicBezTo>
                <a:cubicBezTo>
                  <a:pt x="158787" y="209460"/>
                  <a:pt x="169032" y="194642"/>
                  <a:pt x="182203" y="182202"/>
                </a:cubicBezTo>
                <a:cubicBezTo>
                  <a:pt x="194643" y="169031"/>
                  <a:pt x="209277" y="158787"/>
                  <a:pt x="226107" y="151469"/>
                </a:cubicBezTo>
                <a:cubicBezTo>
                  <a:pt x="242937" y="144152"/>
                  <a:pt x="261231" y="140493"/>
                  <a:pt x="280988" y="140493"/>
                </a:cubicBezTo>
                <a:close/>
                <a:moveTo>
                  <a:pt x="473069" y="74637"/>
                </a:moveTo>
                <a:lnTo>
                  <a:pt x="486240" y="88906"/>
                </a:lnTo>
                <a:lnTo>
                  <a:pt x="408310" y="166836"/>
                </a:lnTo>
                <a:lnTo>
                  <a:pt x="395139" y="153665"/>
                </a:lnTo>
                <a:close/>
                <a:moveTo>
                  <a:pt x="88906" y="74637"/>
                </a:moveTo>
                <a:lnTo>
                  <a:pt x="166836" y="153665"/>
                </a:lnTo>
                <a:lnTo>
                  <a:pt x="153665" y="166836"/>
                </a:lnTo>
                <a:lnTo>
                  <a:pt x="75735" y="88906"/>
                </a:lnTo>
                <a:close/>
                <a:moveTo>
                  <a:pt x="272207" y="0"/>
                </a:moveTo>
                <a:lnTo>
                  <a:pt x="290866" y="0"/>
                </a:lnTo>
                <a:lnTo>
                  <a:pt x="290866" y="113053"/>
                </a:lnTo>
                <a:lnTo>
                  <a:pt x="272207" y="113053"/>
                </a:lnTo>
                <a:close/>
              </a:path>
            </a:pathLst>
          </a:custGeom>
          <a:gradFill>
            <a:gsLst>
              <a:gs pos="7000">
                <a:srgbClr val="0070C0"/>
              </a:gs>
              <a:gs pos="65000">
                <a:srgbClr val="EF913C"/>
              </a:gs>
              <a:gs pos="41000">
                <a:srgbClr val="FFCA1B"/>
              </a:gs>
              <a:gs pos="90000">
                <a:srgbClr val="D62B2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11319148" y="242471"/>
            <a:ext cx="661966"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SUNRISE</a:t>
            </a:r>
            <a:endParaRPr lang="ru-RU" sz="900" b="1" dirty="0">
              <a:latin typeface="Open Sans Semibold" charset="0"/>
              <a:ea typeface="Open Sans Semibold" charset="0"/>
              <a:cs typeface="Open Sans Semibold" charset="0"/>
            </a:endParaRPr>
          </a:p>
        </p:txBody>
      </p:sp>
      <p:sp>
        <p:nvSpPr>
          <p:cNvPr id="22" name="TextBox 21"/>
          <p:cNvSpPr txBox="1"/>
          <p:nvPr/>
        </p:nvSpPr>
        <p:spPr>
          <a:xfrm>
            <a:off x="11482162" y="6439404"/>
            <a:ext cx="323758"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23</a:t>
            </a:r>
            <a:endParaRPr lang="ru-RU" sz="900" b="1" dirty="0">
              <a:latin typeface="Open Sans Semibold" charset="0"/>
              <a:ea typeface="Open Sans Semibold" charset="0"/>
              <a:cs typeface="Open Sans Semibold" charset="0"/>
            </a:endParaRPr>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a:solidFill>
            <a:schemeClr val="accent2">
              <a:lumMod val="75000"/>
            </a:schemeClr>
          </a:solidFill>
        </p:spPr>
      </p:pic>
      <p:pic>
        <p:nvPicPr>
          <p:cNvPr id="23" name="Picture Placeholder 2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1875" b="21875"/>
          <a:stretch>
            <a:fillRect/>
          </a:stretch>
        </p:blipFill>
        <p:spPr>
          <a:solidFill>
            <a:schemeClr val="accent2">
              <a:lumMod val="75000"/>
            </a:schemeClr>
          </a:solidFill>
        </p:spPr>
      </p:pic>
    </p:spTree>
    <p:extLst>
      <p:ext uri="{BB962C8B-B14F-4D97-AF65-F5344CB8AC3E}">
        <p14:creationId xmlns:p14="http://schemas.microsoft.com/office/powerpoint/2010/main" val="234913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18022" y="1305159"/>
            <a:ext cx="2965590" cy="707886"/>
          </a:xfrm>
          <a:prstGeom prst="rect">
            <a:avLst/>
          </a:prstGeom>
          <a:noFill/>
        </p:spPr>
        <p:txBody>
          <a:bodyPr wrap="square" rtlCol="0">
            <a:spAutoFit/>
          </a:bodyPr>
          <a:lstStyle/>
          <a:p>
            <a:pPr algn="ctr"/>
            <a:r>
              <a:rPr lang="en-US" sz="4000" b="1" dirty="0" smtClean="0">
                <a:latin typeface="Open Sans Semibold" charset="0"/>
                <a:ea typeface="Open Sans Semibold" charset="0"/>
                <a:cs typeface="Open Sans Semibold" charset="0"/>
              </a:rPr>
              <a:t>WELCOME</a:t>
            </a:r>
            <a:endParaRPr lang="ru-RU" sz="4000" b="1" dirty="0">
              <a:latin typeface="Open Sans Semibold" charset="0"/>
              <a:ea typeface="Open Sans Semibold" charset="0"/>
              <a:cs typeface="Open Sans Semibold" charset="0"/>
            </a:endParaRPr>
          </a:p>
        </p:txBody>
      </p:sp>
      <p:sp>
        <p:nvSpPr>
          <p:cNvPr id="15" name="TextBox 14"/>
          <p:cNvSpPr txBox="1"/>
          <p:nvPr/>
        </p:nvSpPr>
        <p:spPr>
          <a:xfrm>
            <a:off x="153308" y="541849"/>
            <a:ext cx="984612" cy="369332"/>
          </a:xfrm>
          <a:prstGeom prst="rect">
            <a:avLst/>
          </a:prstGeom>
          <a:noFill/>
        </p:spPr>
        <p:txBody>
          <a:bodyPr wrap="square" rtlCol="0">
            <a:spAutoFit/>
          </a:bodyPr>
          <a:lstStyle/>
          <a:p>
            <a:r>
              <a:rPr lang="en-US" sz="900" dirty="0" smtClean="0">
                <a:latin typeface="Open Sans" charset="0"/>
                <a:ea typeface="Open Sans" charset="0"/>
                <a:cs typeface="Open Sans" charset="0"/>
              </a:rPr>
              <a:t>Creative Presentation</a:t>
            </a:r>
            <a:endParaRPr lang="ru-RU" sz="900" dirty="0">
              <a:latin typeface="Open Sans" charset="0"/>
              <a:ea typeface="Open Sans" charset="0"/>
              <a:cs typeface="Open Sans" charset="0"/>
            </a:endParaRPr>
          </a:p>
        </p:txBody>
      </p:sp>
      <p:sp>
        <p:nvSpPr>
          <p:cNvPr id="16" name="Полилиния 15"/>
          <p:cNvSpPr/>
          <p:nvPr/>
        </p:nvSpPr>
        <p:spPr>
          <a:xfrm>
            <a:off x="263923" y="222052"/>
            <a:ext cx="271670" cy="271670"/>
          </a:xfrm>
          <a:custGeom>
            <a:avLst/>
            <a:gdLst/>
            <a:ahLst/>
            <a:cxnLst/>
            <a:rect l="l" t="t" r="r" b="b"/>
            <a:pathLst>
              <a:path w="561975" h="561975">
                <a:moveTo>
                  <a:pt x="272207" y="450019"/>
                </a:moveTo>
                <a:lnTo>
                  <a:pt x="290866" y="450019"/>
                </a:lnTo>
                <a:lnTo>
                  <a:pt x="290866" y="561975"/>
                </a:lnTo>
                <a:lnTo>
                  <a:pt x="272207" y="561975"/>
                </a:lnTo>
                <a:close/>
                <a:moveTo>
                  <a:pt x="408310" y="394041"/>
                </a:moveTo>
                <a:lnTo>
                  <a:pt x="486240" y="471971"/>
                </a:lnTo>
                <a:lnTo>
                  <a:pt x="473069" y="485142"/>
                </a:lnTo>
                <a:lnTo>
                  <a:pt x="395139" y="407212"/>
                </a:lnTo>
                <a:close/>
                <a:moveTo>
                  <a:pt x="153665" y="394041"/>
                </a:moveTo>
                <a:lnTo>
                  <a:pt x="166836" y="407212"/>
                </a:lnTo>
                <a:lnTo>
                  <a:pt x="88906" y="485142"/>
                </a:lnTo>
                <a:lnTo>
                  <a:pt x="75735" y="471971"/>
                </a:lnTo>
                <a:close/>
                <a:moveTo>
                  <a:pt x="450019" y="271109"/>
                </a:moveTo>
                <a:lnTo>
                  <a:pt x="561975" y="271109"/>
                </a:lnTo>
                <a:lnTo>
                  <a:pt x="561975" y="290865"/>
                </a:lnTo>
                <a:lnTo>
                  <a:pt x="450019" y="290865"/>
                </a:lnTo>
                <a:close/>
                <a:moveTo>
                  <a:pt x="0" y="271109"/>
                </a:moveTo>
                <a:lnTo>
                  <a:pt x="111956" y="271109"/>
                </a:lnTo>
                <a:lnTo>
                  <a:pt x="111956" y="290865"/>
                </a:lnTo>
                <a:lnTo>
                  <a:pt x="0" y="290865"/>
                </a:lnTo>
                <a:close/>
                <a:moveTo>
                  <a:pt x="280988" y="159153"/>
                </a:moveTo>
                <a:cubicBezTo>
                  <a:pt x="264158" y="159153"/>
                  <a:pt x="248425" y="162445"/>
                  <a:pt x="233791" y="169031"/>
                </a:cubicBezTo>
                <a:cubicBezTo>
                  <a:pt x="219156" y="175617"/>
                  <a:pt x="206350" y="184398"/>
                  <a:pt x="195374" y="195374"/>
                </a:cubicBezTo>
                <a:cubicBezTo>
                  <a:pt x="184398" y="206350"/>
                  <a:pt x="175617" y="219155"/>
                  <a:pt x="169032" y="233790"/>
                </a:cubicBezTo>
                <a:cubicBezTo>
                  <a:pt x="162446" y="248425"/>
                  <a:pt x="159153" y="264157"/>
                  <a:pt x="159153" y="280987"/>
                </a:cubicBezTo>
                <a:cubicBezTo>
                  <a:pt x="159153" y="297817"/>
                  <a:pt x="162446" y="313549"/>
                  <a:pt x="169032" y="328184"/>
                </a:cubicBezTo>
                <a:cubicBezTo>
                  <a:pt x="175617" y="342819"/>
                  <a:pt x="184398" y="355624"/>
                  <a:pt x="195374" y="366600"/>
                </a:cubicBezTo>
                <a:cubicBezTo>
                  <a:pt x="206350" y="378308"/>
                  <a:pt x="219156" y="387272"/>
                  <a:pt x="233791" y="393492"/>
                </a:cubicBezTo>
                <a:cubicBezTo>
                  <a:pt x="248425" y="399712"/>
                  <a:pt x="264158" y="402821"/>
                  <a:pt x="280988" y="402821"/>
                </a:cubicBezTo>
                <a:cubicBezTo>
                  <a:pt x="297818" y="402821"/>
                  <a:pt x="313550" y="399712"/>
                  <a:pt x="328185" y="393492"/>
                </a:cubicBezTo>
                <a:cubicBezTo>
                  <a:pt x="342820" y="387272"/>
                  <a:pt x="355625" y="378308"/>
                  <a:pt x="366601" y="366600"/>
                </a:cubicBezTo>
                <a:cubicBezTo>
                  <a:pt x="377577" y="355624"/>
                  <a:pt x="386358" y="342819"/>
                  <a:pt x="392944" y="328184"/>
                </a:cubicBezTo>
                <a:cubicBezTo>
                  <a:pt x="399529" y="313549"/>
                  <a:pt x="402822" y="297817"/>
                  <a:pt x="402822" y="280987"/>
                </a:cubicBezTo>
                <a:cubicBezTo>
                  <a:pt x="402822" y="264157"/>
                  <a:pt x="399529" y="248425"/>
                  <a:pt x="392944" y="233790"/>
                </a:cubicBezTo>
                <a:cubicBezTo>
                  <a:pt x="386358" y="219155"/>
                  <a:pt x="377577" y="206350"/>
                  <a:pt x="366601" y="195374"/>
                </a:cubicBezTo>
                <a:cubicBezTo>
                  <a:pt x="355625" y="184398"/>
                  <a:pt x="342820" y="175617"/>
                  <a:pt x="328185" y="169031"/>
                </a:cubicBezTo>
                <a:cubicBezTo>
                  <a:pt x="313550" y="162445"/>
                  <a:pt x="297818" y="159153"/>
                  <a:pt x="280988" y="159153"/>
                </a:cubicBezTo>
                <a:close/>
                <a:moveTo>
                  <a:pt x="280988" y="140493"/>
                </a:moveTo>
                <a:cubicBezTo>
                  <a:pt x="300013" y="140493"/>
                  <a:pt x="318123" y="144152"/>
                  <a:pt x="335319" y="151469"/>
                </a:cubicBezTo>
                <a:cubicBezTo>
                  <a:pt x="352515" y="158787"/>
                  <a:pt x="367333" y="169031"/>
                  <a:pt x="379772" y="182202"/>
                </a:cubicBezTo>
                <a:cubicBezTo>
                  <a:pt x="392944" y="194642"/>
                  <a:pt x="403188" y="209460"/>
                  <a:pt x="410505" y="226655"/>
                </a:cubicBezTo>
                <a:cubicBezTo>
                  <a:pt x="417823" y="243851"/>
                  <a:pt x="421481" y="261962"/>
                  <a:pt x="421481" y="280987"/>
                </a:cubicBezTo>
                <a:cubicBezTo>
                  <a:pt x="421481" y="300744"/>
                  <a:pt x="417823" y="319037"/>
                  <a:pt x="410505" y="335867"/>
                </a:cubicBezTo>
                <a:cubicBezTo>
                  <a:pt x="403188" y="352697"/>
                  <a:pt x="392944" y="367698"/>
                  <a:pt x="379772" y="380869"/>
                </a:cubicBezTo>
                <a:cubicBezTo>
                  <a:pt x="367333" y="393309"/>
                  <a:pt x="352515" y="403187"/>
                  <a:pt x="335319" y="410505"/>
                </a:cubicBezTo>
                <a:cubicBezTo>
                  <a:pt x="318123" y="417822"/>
                  <a:pt x="300013" y="421481"/>
                  <a:pt x="280988" y="421481"/>
                </a:cubicBezTo>
                <a:cubicBezTo>
                  <a:pt x="261231" y="421481"/>
                  <a:pt x="242937" y="417822"/>
                  <a:pt x="226107" y="410505"/>
                </a:cubicBezTo>
                <a:cubicBezTo>
                  <a:pt x="209277" y="403187"/>
                  <a:pt x="194643" y="393309"/>
                  <a:pt x="182203" y="380869"/>
                </a:cubicBezTo>
                <a:cubicBezTo>
                  <a:pt x="169032" y="367698"/>
                  <a:pt x="158787" y="352697"/>
                  <a:pt x="151470" y="335867"/>
                </a:cubicBezTo>
                <a:cubicBezTo>
                  <a:pt x="144153" y="319037"/>
                  <a:pt x="140494" y="300744"/>
                  <a:pt x="140494" y="280987"/>
                </a:cubicBezTo>
                <a:cubicBezTo>
                  <a:pt x="140494" y="261962"/>
                  <a:pt x="144153" y="243851"/>
                  <a:pt x="151470" y="226655"/>
                </a:cubicBezTo>
                <a:cubicBezTo>
                  <a:pt x="158787" y="209460"/>
                  <a:pt x="169032" y="194642"/>
                  <a:pt x="182203" y="182202"/>
                </a:cubicBezTo>
                <a:cubicBezTo>
                  <a:pt x="194643" y="169031"/>
                  <a:pt x="209277" y="158787"/>
                  <a:pt x="226107" y="151469"/>
                </a:cubicBezTo>
                <a:cubicBezTo>
                  <a:pt x="242937" y="144152"/>
                  <a:pt x="261231" y="140493"/>
                  <a:pt x="280988" y="140493"/>
                </a:cubicBezTo>
                <a:close/>
                <a:moveTo>
                  <a:pt x="473069" y="74637"/>
                </a:moveTo>
                <a:lnTo>
                  <a:pt x="486240" y="88906"/>
                </a:lnTo>
                <a:lnTo>
                  <a:pt x="408310" y="166836"/>
                </a:lnTo>
                <a:lnTo>
                  <a:pt x="395139" y="153665"/>
                </a:lnTo>
                <a:close/>
                <a:moveTo>
                  <a:pt x="88906" y="74637"/>
                </a:moveTo>
                <a:lnTo>
                  <a:pt x="166836" y="153665"/>
                </a:lnTo>
                <a:lnTo>
                  <a:pt x="153665" y="166836"/>
                </a:lnTo>
                <a:lnTo>
                  <a:pt x="75735" y="88906"/>
                </a:lnTo>
                <a:close/>
                <a:moveTo>
                  <a:pt x="272207" y="0"/>
                </a:moveTo>
                <a:lnTo>
                  <a:pt x="290866" y="0"/>
                </a:lnTo>
                <a:lnTo>
                  <a:pt x="290866" y="113053"/>
                </a:lnTo>
                <a:lnTo>
                  <a:pt x="272207" y="113053"/>
                </a:lnTo>
                <a:close/>
              </a:path>
            </a:pathLst>
          </a:custGeom>
          <a:gradFill>
            <a:gsLst>
              <a:gs pos="7000">
                <a:srgbClr val="0070C0"/>
              </a:gs>
              <a:gs pos="65000">
                <a:srgbClr val="EF913C"/>
              </a:gs>
              <a:gs pos="41000">
                <a:srgbClr val="FFCA1B"/>
              </a:gs>
              <a:gs pos="90000">
                <a:srgbClr val="D62B2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11319148" y="242471"/>
            <a:ext cx="661966"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SUNRISE</a:t>
            </a:r>
            <a:endParaRPr lang="ru-RU" sz="900" b="1" dirty="0">
              <a:latin typeface="Open Sans Semibold" charset="0"/>
              <a:ea typeface="Open Sans Semibold" charset="0"/>
              <a:cs typeface="Open Sans Semibold" charset="0"/>
            </a:endParaRPr>
          </a:p>
        </p:txBody>
      </p:sp>
      <p:sp>
        <p:nvSpPr>
          <p:cNvPr id="18" name="TextBox 17"/>
          <p:cNvSpPr txBox="1"/>
          <p:nvPr/>
        </p:nvSpPr>
        <p:spPr>
          <a:xfrm>
            <a:off x="11502482" y="6439404"/>
            <a:ext cx="295298"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5</a:t>
            </a:r>
            <a:endParaRPr lang="ru-RU" sz="900" b="1" dirty="0">
              <a:latin typeface="Open Sans Semibold" charset="0"/>
              <a:ea typeface="Open Sans Semibold" charset="0"/>
              <a:cs typeface="Open Sans Semibold" charset="0"/>
            </a:endParaRPr>
          </a:p>
        </p:txBody>
      </p:sp>
      <p:sp>
        <p:nvSpPr>
          <p:cNvPr id="9" name="TextBox 8"/>
          <p:cNvSpPr txBox="1"/>
          <p:nvPr/>
        </p:nvSpPr>
        <p:spPr>
          <a:xfrm>
            <a:off x="6227810" y="5037804"/>
            <a:ext cx="4330148" cy="584775"/>
          </a:xfrm>
          <a:prstGeom prst="rect">
            <a:avLst/>
          </a:prstGeom>
          <a:noFill/>
        </p:spPr>
        <p:txBody>
          <a:bodyPr wrap="square" rtlCol="0">
            <a:spAutoFit/>
          </a:bodyPr>
          <a:lstStyle/>
          <a:p>
            <a:pPr algn="ctr"/>
            <a:r>
              <a:rPr lang="en-US" sz="3200" dirty="0" smtClean="0">
                <a:latin typeface="Open Sans" charset="0"/>
                <a:ea typeface="Open Sans" charset="0"/>
                <a:cs typeface="Open Sans" charset="0"/>
              </a:rPr>
              <a:t>Parent</a:t>
            </a:r>
            <a:r>
              <a:rPr lang="en-US" sz="3200" dirty="0" smtClean="0">
                <a:latin typeface="Open Sans" charset="0"/>
                <a:ea typeface="Open Sans" charset="0"/>
                <a:cs typeface="Open Sans" charset="0"/>
              </a:rPr>
              <a:t> </a:t>
            </a:r>
            <a:r>
              <a:rPr lang="en-US" sz="3200" dirty="0" smtClean="0">
                <a:latin typeface="Open Sans" charset="0"/>
                <a:ea typeface="Open Sans" charset="0"/>
                <a:cs typeface="Open Sans" charset="0"/>
              </a:rPr>
              <a:t>Panel</a:t>
            </a:r>
            <a:r>
              <a:rPr lang="en-US" sz="2000" dirty="0" smtClean="0">
                <a:latin typeface="Open Sans" charset="0"/>
                <a:ea typeface="Open Sans" charset="0"/>
                <a:cs typeface="Open Sans" charset="0"/>
              </a:rPr>
              <a:t> </a:t>
            </a:r>
            <a:endParaRPr lang="ru-RU" sz="2000" dirty="0">
              <a:latin typeface="Open Sans" charset="0"/>
              <a:ea typeface="Open Sans" charset="0"/>
              <a:cs typeface="Open Sans" charset="0"/>
            </a:endParaRPr>
          </a:p>
        </p:txBody>
      </p:sp>
      <p:sp>
        <p:nvSpPr>
          <p:cNvPr id="2" name="Рисунок 1"/>
          <p:cNvSpPr>
            <a:spLocks noGrp="1"/>
          </p:cNvSpPr>
          <p:nvPr>
            <p:ph type="pic" sz="quarter" idx="10"/>
          </p:nvPr>
        </p:nvSpPr>
        <p:spPr>
          <a:solidFill>
            <a:schemeClr val="accent2">
              <a:lumMod val="75000"/>
            </a:schemeClr>
          </a:solidFill>
        </p:spPr>
      </p:sp>
    </p:spTree>
    <p:extLst>
      <p:ext uri="{BB962C8B-B14F-4D97-AF65-F5344CB8AC3E}">
        <p14:creationId xmlns:p14="http://schemas.microsoft.com/office/powerpoint/2010/main" val="173341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sz="quarter" idx="10"/>
          </p:nvPr>
        </p:nvSpPr>
        <p:spPr>
          <a:solidFill>
            <a:schemeClr val="accent2">
              <a:lumMod val="75000"/>
            </a:schemeClr>
          </a:solidFill>
        </p:spPr>
      </p:sp>
      <p:sp>
        <p:nvSpPr>
          <p:cNvPr id="25" name="Прямоугольник 24"/>
          <p:cNvSpPr/>
          <p:nvPr/>
        </p:nvSpPr>
        <p:spPr>
          <a:xfrm>
            <a:off x="6130072" y="4580363"/>
            <a:ext cx="1250711" cy="1105791"/>
          </a:xfrm>
          <a:prstGeom prst="rect">
            <a:avLst/>
          </a:prstGeom>
          <a:solidFill>
            <a:srgbClr val="FFC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6130073" y="3197568"/>
            <a:ext cx="1250711" cy="1105791"/>
          </a:xfrm>
          <a:prstGeom prst="rect">
            <a:avLst/>
          </a:prstGeom>
          <a:solidFill>
            <a:srgbClr val="439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1062033" y="4580364"/>
            <a:ext cx="1250711" cy="11057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1062034" y="3197568"/>
            <a:ext cx="1250711" cy="1105791"/>
          </a:xfrm>
          <a:prstGeom prst="rect">
            <a:avLst/>
          </a:prstGeom>
          <a:solidFill>
            <a:srgbClr val="C98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53308" y="541849"/>
            <a:ext cx="984612" cy="369332"/>
          </a:xfrm>
          <a:prstGeom prst="rect">
            <a:avLst/>
          </a:prstGeom>
          <a:noFill/>
        </p:spPr>
        <p:txBody>
          <a:bodyPr wrap="square" rtlCol="0">
            <a:spAutoFit/>
          </a:bodyPr>
          <a:lstStyle/>
          <a:p>
            <a:r>
              <a:rPr lang="en-US" sz="900" dirty="0" smtClean="0">
                <a:solidFill>
                  <a:schemeClr val="bg1"/>
                </a:solidFill>
                <a:latin typeface="Open Sans" charset="0"/>
                <a:ea typeface="Open Sans" charset="0"/>
                <a:cs typeface="Open Sans" charset="0"/>
              </a:rPr>
              <a:t>Creative Presentation</a:t>
            </a:r>
            <a:endParaRPr lang="ru-RU" sz="900" dirty="0">
              <a:solidFill>
                <a:schemeClr val="bg1"/>
              </a:solidFill>
              <a:latin typeface="Open Sans" charset="0"/>
              <a:ea typeface="Open Sans" charset="0"/>
              <a:cs typeface="Open Sans" charset="0"/>
            </a:endParaRPr>
          </a:p>
        </p:txBody>
      </p:sp>
      <p:sp>
        <p:nvSpPr>
          <p:cNvPr id="6" name="Полилиния 5"/>
          <p:cNvSpPr/>
          <p:nvPr/>
        </p:nvSpPr>
        <p:spPr>
          <a:xfrm>
            <a:off x="263923" y="222052"/>
            <a:ext cx="271670" cy="271670"/>
          </a:xfrm>
          <a:custGeom>
            <a:avLst/>
            <a:gdLst/>
            <a:ahLst/>
            <a:cxnLst/>
            <a:rect l="l" t="t" r="r" b="b"/>
            <a:pathLst>
              <a:path w="561975" h="561975">
                <a:moveTo>
                  <a:pt x="272207" y="450019"/>
                </a:moveTo>
                <a:lnTo>
                  <a:pt x="290866" y="450019"/>
                </a:lnTo>
                <a:lnTo>
                  <a:pt x="290866" y="561975"/>
                </a:lnTo>
                <a:lnTo>
                  <a:pt x="272207" y="561975"/>
                </a:lnTo>
                <a:close/>
                <a:moveTo>
                  <a:pt x="408310" y="394041"/>
                </a:moveTo>
                <a:lnTo>
                  <a:pt x="486240" y="471971"/>
                </a:lnTo>
                <a:lnTo>
                  <a:pt x="473069" y="485142"/>
                </a:lnTo>
                <a:lnTo>
                  <a:pt x="395139" y="407212"/>
                </a:lnTo>
                <a:close/>
                <a:moveTo>
                  <a:pt x="153665" y="394041"/>
                </a:moveTo>
                <a:lnTo>
                  <a:pt x="166836" y="407212"/>
                </a:lnTo>
                <a:lnTo>
                  <a:pt x="88906" y="485142"/>
                </a:lnTo>
                <a:lnTo>
                  <a:pt x="75735" y="471971"/>
                </a:lnTo>
                <a:close/>
                <a:moveTo>
                  <a:pt x="450019" y="271109"/>
                </a:moveTo>
                <a:lnTo>
                  <a:pt x="561975" y="271109"/>
                </a:lnTo>
                <a:lnTo>
                  <a:pt x="561975" y="290865"/>
                </a:lnTo>
                <a:lnTo>
                  <a:pt x="450019" y="290865"/>
                </a:lnTo>
                <a:close/>
                <a:moveTo>
                  <a:pt x="0" y="271109"/>
                </a:moveTo>
                <a:lnTo>
                  <a:pt x="111956" y="271109"/>
                </a:lnTo>
                <a:lnTo>
                  <a:pt x="111956" y="290865"/>
                </a:lnTo>
                <a:lnTo>
                  <a:pt x="0" y="290865"/>
                </a:lnTo>
                <a:close/>
                <a:moveTo>
                  <a:pt x="280988" y="159153"/>
                </a:moveTo>
                <a:cubicBezTo>
                  <a:pt x="264158" y="159153"/>
                  <a:pt x="248425" y="162445"/>
                  <a:pt x="233791" y="169031"/>
                </a:cubicBezTo>
                <a:cubicBezTo>
                  <a:pt x="219156" y="175617"/>
                  <a:pt x="206350" y="184398"/>
                  <a:pt x="195374" y="195374"/>
                </a:cubicBezTo>
                <a:cubicBezTo>
                  <a:pt x="184398" y="206350"/>
                  <a:pt x="175617" y="219155"/>
                  <a:pt x="169032" y="233790"/>
                </a:cubicBezTo>
                <a:cubicBezTo>
                  <a:pt x="162446" y="248425"/>
                  <a:pt x="159153" y="264157"/>
                  <a:pt x="159153" y="280987"/>
                </a:cubicBezTo>
                <a:cubicBezTo>
                  <a:pt x="159153" y="297817"/>
                  <a:pt x="162446" y="313549"/>
                  <a:pt x="169032" y="328184"/>
                </a:cubicBezTo>
                <a:cubicBezTo>
                  <a:pt x="175617" y="342819"/>
                  <a:pt x="184398" y="355624"/>
                  <a:pt x="195374" y="366600"/>
                </a:cubicBezTo>
                <a:cubicBezTo>
                  <a:pt x="206350" y="378308"/>
                  <a:pt x="219156" y="387272"/>
                  <a:pt x="233791" y="393492"/>
                </a:cubicBezTo>
                <a:cubicBezTo>
                  <a:pt x="248425" y="399712"/>
                  <a:pt x="264158" y="402821"/>
                  <a:pt x="280988" y="402821"/>
                </a:cubicBezTo>
                <a:cubicBezTo>
                  <a:pt x="297818" y="402821"/>
                  <a:pt x="313550" y="399712"/>
                  <a:pt x="328185" y="393492"/>
                </a:cubicBezTo>
                <a:cubicBezTo>
                  <a:pt x="342820" y="387272"/>
                  <a:pt x="355625" y="378308"/>
                  <a:pt x="366601" y="366600"/>
                </a:cubicBezTo>
                <a:cubicBezTo>
                  <a:pt x="377577" y="355624"/>
                  <a:pt x="386358" y="342819"/>
                  <a:pt x="392944" y="328184"/>
                </a:cubicBezTo>
                <a:cubicBezTo>
                  <a:pt x="399529" y="313549"/>
                  <a:pt x="402822" y="297817"/>
                  <a:pt x="402822" y="280987"/>
                </a:cubicBezTo>
                <a:cubicBezTo>
                  <a:pt x="402822" y="264157"/>
                  <a:pt x="399529" y="248425"/>
                  <a:pt x="392944" y="233790"/>
                </a:cubicBezTo>
                <a:cubicBezTo>
                  <a:pt x="386358" y="219155"/>
                  <a:pt x="377577" y="206350"/>
                  <a:pt x="366601" y="195374"/>
                </a:cubicBezTo>
                <a:cubicBezTo>
                  <a:pt x="355625" y="184398"/>
                  <a:pt x="342820" y="175617"/>
                  <a:pt x="328185" y="169031"/>
                </a:cubicBezTo>
                <a:cubicBezTo>
                  <a:pt x="313550" y="162445"/>
                  <a:pt x="297818" y="159153"/>
                  <a:pt x="280988" y="159153"/>
                </a:cubicBezTo>
                <a:close/>
                <a:moveTo>
                  <a:pt x="280988" y="140493"/>
                </a:moveTo>
                <a:cubicBezTo>
                  <a:pt x="300013" y="140493"/>
                  <a:pt x="318123" y="144152"/>
                  <a:pt x="335319" y="151469"/>
                </a:cubicBezTo>
                <a:cubicBezTo>
                  <a:pt x="352515" y="158787"/>
                  <a:pt x="367333" y="169031"/>
                  <a:pt x="379772" y="182202"/>
                </a:cubicBezTo>
                <a:cubicBezTo>
                  <a:pt x="392944" y="194642"/>
                  <a:pt x="403188" y="209460"/>
                  <a:pt x="410505" y="226655"/>
                </a:cubicBezTo>
                <a:cubicBezTo>
                  <a:pt x="417823" y="243851"/>
                  <a:pt x="421481" y="261962"/>
                  <a:pt x="421481" y="280987"/>
                </a:cubicBezTo>
                <a:cubicBezTo>
                  <a:pt x="421481" y="300744"/>
                  <a:pt x="417823" y="319037"/>
                  <a:pt x="410505" y="335867"/>
                </a:cubicBezTo>
                <a:cubicBezTo>
                  <a:pt x="403188" y="352697"/>
                  <a:pt x="392944" y="367698"/>
                  <a:pt x="379772" y="380869"/>
                </a:cubicBezTo>
                <a:cubicBezTo>
                  <a:pt x="367333" y="393309"/>
                  <a:pt x="352515" y="403187"/>
                  <a:pt x="335319" y="410505"/>
                </a:cubicBezTo>
                <a:cubicBezTo>
                  <a:pt x="318123" y="417822"/>
                  <a:pt x="300013" y="421481"/>
                  <a:pt x="280988" y="421481"/>
                </a:cubicBezTo>
                <a:cubicBezTo>
                  <a:pt x="261231" y="421481"/>
                  <a:pt x="242937" y="417822"/>
                  <a:pt x="226107" y="410505"/>
                </a:cubicBezTo>
                <a:cubicBezTo>
                  <a:pt x="209277" y="403187"/>
                  <a:pt x="194643" y="393309"/>
                  <a:pt x="182203" y="380869"/>
                </a:cubicBezTo>
                <a:cubicBezTo>
                  <a:pt x="169032" y="367698"/>
                  <a:pt x="158787" y="352697"/>
                  <a:pt x="151470" y="335867"/>
                </a:cubicBezTo>
                <a:cubicBezTo>
                  <a:pt x="144153" y="319037"/>
                  <a:pt x="140494" y="300744"/>
                  <a:pt x="140494" y="280987"/>
                </a:cubicBezTo>
                <a:cubicBezTo>
                  <a:pt x="140494" y="261962"/>
                  <a:pt x="144153" y="243851"/>
                  <a:pt x="151470" y="226655"/>
                </a:cubicBezTo>
                <a:cubicBezTo>
                  <a:pt x="158787" y="209460"/>
                  <a:pt x="169032" y="194642"/>
                  <a:pt x="182203" y="182202"/>
                </a:cubicBezTo>
                <a:cubicBezTo>
                  <a:pt x="194643" y="169031"/>
                  <a:pt x="209277" y="158787"/>
                  <a:pt x="226107" y="151469"/>
                </a:cubicBezTo>
                <a:cubicBezTo>
                  <a:pt x="242937" y="144152"/>
                  <a:pt x="261231" y="140493"/>
                  <a:pt x="280988" y="140493"/>
                </a:cubicBezTo>
                <a:close/>
                <a:moveTo>
                  <a:pt x="473069" y="74637"/>
                </a:moveTo>
                <a:lnTo>
                  <a:pt x="486240" y="88906"/>
                </a:lnTo>
                <a:lnTo>
                  <a:pt x="408310" y="166836"/>
                </a:lnTo>
                <a:lnTo>
                  <a:pt x="395139" y="153665"/>
                </a:lnTo>
                <a:close/>
                <a:moveTo>
                  <a:pt x="88906" y="74637"/>
                </a:moveTo>
                <a:lnTo>
                  <a:pt x="166836" y="153665"/>
                </a:lnTo>
                <a:lnTo>
                  <a:pt x="153665" y="166836"/>
                </a:lnTo>
                <a:lnTo>
                  <a:pt x="75735" y="88906"/>
                </a:lnTo>
                <a:close/>
                <a:moveTo>
                  <a:pt x="272207" y="0"/>
                </a:moveTo>
                <a:lnTo>
                  <a:pt x="290866" y="0"/>
                </a:lnTo>
                <a:lnTo>
                  <a:pt x="290866" y="113053"/>
                </a:lnTo>
                <a:lnTo>
                  <a:pt x="272207" y="113053"/>
                </a:lnTo>
                <a:close/>
              </a:path>
            </a:pathLst>
          </a:custGeom>
          <a:gradFill>
            <a:gsLst>
              <a:gs pos="7000">
                <a:srgbClr val="0070C0"/>
              </a:gs>
              <a:gs pos="65000">
                <a:srgbClr val="EF913C"/>
              </a:gs>
              <a:gs pos="41000">
                <a:srgbClr val="FFCA1B"/>
              </a:gs>
              <a:gs pos="90000">
                <a:srgbClr val="D62B2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1319148" y="242471"/>
            <a:ext cx="661966" cy="230832"/>
          </a:xfrm>
          <a:prstGeom prst="rect">
            <a:avLst/>
          </a:prstGeom>
          <a:noFill/>
        </p:spPr>
        <p:txBody>
          <a:bodyPr wrap="square" rtlCol="0">
            <a:spAutoFit/>
          </a:bodyPr>
          <a:lstStyle/>
          <a:p>
            <a:pPr algn="ctr"/>
            <a:r>
              <a:rPr lang="en-US" sz="900" b="1" dirty="0" smtClean="0">
                <a:solidFill>
                  <a:schemeClr val="bg1"/>
                </a:solidFill>
                <a:latin typeface="Open Sans Semibold" charset="0"/>
                <a:ea typeface="Open Sans Semibold" charset="0"/>
                <a:cs typeface="Open Sans Semibold" charset="0"/>
              </a:rPr>
              <a:t>SUNRISE</a:t>
            </a:r>
            <a:endParaRPr lang="ru-RU" sz="900" b="1" dirty="0">
              <a:solidFill>
                <a:schemeClr val="bg1"/>
              </a:solidFill>
              <a:latin typeface="Open Sans Semibold" charset="0"/>
              <a:ea typeface="Open Sans Semibold" charset="0"/>
              <a:cs typeface="Open Sans Semibold" charset="0"/>
            </a:endParaRPr>
          </a:p>
        </p:txBody>
      </p:sp>
      <p:sp>
        <p:nvSpPr>
          <p:cNvPr id="8" name="TextBox 7"/>
          <p:cNvSpPr txBox="1"/>
          <p:nvPr/>
        </p:nvSpPr>
        <p:spPr>
          <a:xfrm>
            <a:off x="11482162" y="6439404"/>
            <a:ext cx="323758"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29</a:t>
            </a:r>
            <a:endParaRPr lang="ru-RU" sz="900" b="1" dirty="0">
              <a:latin typeface="Open Sans Semibold" charset="0"/>
              <a:ea typeface="Open Sans Semibold" charset="0"/>
              <a:cs typeface="Open Sans Semibold" charset="0"/>
            </a:endParaRPr>
          </a:p>
        </p:txBody>
      </p:sp>
      <p:sp>
        <p:nvSpPr>
          <p:cNvPr id="9" name="TextBox 8"/>
          <p:cNvSpPr txBox="1"/>
          <p:nvPr/>
        </p:nvSpPr>
        <p:spPr>
          <a:xfrm>
            <a:off x="3691570" y="1773938"/>
            <a:ext cx="4052376" cy="707886"/>
          </a:xfrm>
          <a:prstGeom prst="rect">
            <a:avLst/>
          </a:prstGeom>
          <a:noFill/>
        </p:spPr>
        <p:txBody>
          <a:bodyPr wrap="square" rtlCol="0">
            <a:spAutoFit/>
          </a:bodyPr>
          <a:lstStyle/>
          <a:p>
            <a:pPr algn="ctr"/>
            <a:r>
              <a:rPr lang="en-US" sz="4000" b="1" dirty="0" smtClean="0">
                <a:latin typeface="Open Sans Semibold" charset="0"/>
                <a:ea typeface="Open Sans Semibold" charset="0"/>
                <a:cs typeface="Open Sans Semibold" charset="0"/>
              </a:rPr>
              <a:t>References</a:t>
            </a:r>
            <a:endParaRPr lang="ru-RU" sz="4000" b="1" dirty="0">
              <a:latin typeface="Open Sans Semibold" charset="0"/>
              <a:ea typeface="Open Sans Semibold" charset="0"/>
              <a:cs typeface="Open Sans Semibold" charset="0"/>
            </a:endParaRPr>
          </a:p>
        </p:txBody>
      </p:sp>
      <p:sp>
        <p:nvSpPr>
          <p:cNvPr id="14" name="TextBox 13"/>
          <p:cNvSpPr txBox="1"/>
          <p:nvPr/>
        </p:nvSpPr>
        <p:spPr>
          <a:xfrm>
            <a:off x="1137921" y="3417141"/>
            <a:ext cx="1098940" cy="646331"/>
          </a:xfrm>
          <a:prstGeom prst="rect">
            <a:avLst/>
          </a:prstGeom>
          <a:noFill/>
        </p:spPr>
        <p:txBody>
          <a:bodyPr wrap="square" rtlCol="0">
            <a:spAutoFit/>
          </a:bodyPr>
          <a:lstStyle/>
          <a:p>
            <a:pPr algn="ctr">
              <a:lnSpc>
                <a:spcPct val="150000"/>
              </a:lnSpc>
            </a:pPr>
            <a:endParaRPr lang="ru-RU" sz="2400" b="1" dirty="0">
              <a:solidFill>
                <a:schemeClr val="bg1"/>
              </a:solidFill>
              <a:latin typeface="Open Sans" charset="0"/>
              <a:ea typeface="Open Sans" charset="0"/>
              <a:cs typeface="Open Sans" charset="0"/>
            </a:endParaRPr>
          </a:p>
        </p:txBody>
      </p:sp>
      <p:sp>
        <p:nvSpPr>
          <p:cNvPr id="15" name="TextBox 14"/>
          <p:cNvSpPr txBox="1"/>
          <p:nvPr/>
        </p:nvSpPr>
        <p:spPr>
          <a:xfrm>
            <a:off x="1137920" y="4797192"/>
            <a:ext cx="1098940" cy="646331"/>
          </a:xfrm>
          <a:prstGeom prst="rect">
            <a:avLst/>
          </a:prstGeom>
          <a:noFill/>
        </p:spPr>
        <p:txBody>
          <a:bodyPr wrap="square" rtlCol="0">
            <a:spAutoFit/>
          </a:bodyPr>
          <a:lstStyle/>
          <a:p>
            <a:pPr algn="ctr">
              <a:lnSpc>
                <a:spcPct val="150000"/>
              </a:lnSpc>
            </a:pPr>
            <a:endParaRPr lang="ru-RU" sz="2400" b="1" dirty="0">
              <a:solidFill>
                <a:schemeClr val="bg1"/>
              </a:solidFill>
              <a:latin typeface="Open Sans" charset="0"/>
              <a:ea typeface="Open Sans" charset="0"/>
              <a:cs typeface="Open Sans" charset="0"/>
            </a:endParaRPr>
          </a:p>
        </p:txBody>
      </p:sp>
      <p:sp>
        <p:nvSpPr>
          <p:cNvPr id="16" name="TextBox 15"/>
          <p:cNvSpPr txBox="1"/>
          <p:nvPr/>
        </p:nvSpPr>
        <p:spPr>
          <a:xfrm>
            <a:off x="6205959" y="3417141"/>
            <a:ext cx="1098940" cy="587277"/>
          </a:xfrm>
          <a:prstGeom prst="rect">
            <a:avLst/>
          </a:prstGeom>
          <a:noFill/>
        </p:spPr>
        <p:txBody>
          <a:bodyPr wrap="square" rtlCol="0">
            <a:spAutoFit/>
          </a:bodyPr>
          <a:lstStyle/>
          <a:p>
            <a:pPr algn="ctr">
              <a:lnSpc>
                <a:spcPct val="150000"/>
              </a:lnSpc>
            </a:pPr>
            <a:endParaRPr lang="ru-RU" sz="2400" b="1" dirty="0">
              <a:solidFill>
                <a:schemeClr val="bg1"/>
              </a:solidFill>
              <a:latin typeface="Open Sans" charset="0"/>
              <a:ea typeface="Open Sans" charset="0"/>
              <a:cs typeface="Open Sans" charset="0"/>
            </a:endParaRPr>
          </a:p>
        </p:txBody>
      </p:sp>
      <p:sp>
        <p:nvSpPr>
          <p:cNvPr id="17" name="TextBox 16"/>
          <p:cNvSpPr txBox="1"/>
          <p:nvPr/>
        </p:nvSpPr>
        <p:spPr>
          <a:xfrm>
            <a:off x="6205959" y="4797192"/>
            <a:ext cx="1098940" cy="587277"/>
          </a:xfrm>
          <a:prstGeom prst="rect">
            <a:avLst/>
          </a:prstGeom>
          <a:noFill/>
        </p:spPr>
        <p:txBody>
          <a:bodyPr wrap="square" rtlCol="0">
            <a:spAutoFit/>
          </a:bodyPr>
          <a:lstStyle/>
          <a:p>
            <a:pPr algn="ctr">
              <a:lnSpc>
                <a:spcPct val="150000"/>
              </a:lnSpc>
            </a:pPr>
            <a:endParaRPr lang="ru-RU" sz="2400" b="1" dirty="0">
              <a:solidFill>
                <a:schemeClr val="bg1"/>
              </a:solidFill>
              <a:latin typeface="Open Sans" charset="0"/>
              <a:ea typeface="Open Sans" charset="0"/>
              <a:cs typeface="Open Sans" charset="0"/>
            </a:endParaRPr>
          </a:p>
        </p:txBody>
      </p:sp>
      <p:sp>
        <p:nvSpPr>
          <p:cNvPr id="18" name="TextBox 17"/>
          <p:cNvSpPr txBox="1"/>
          <p:nvPr/>
        </p:nvSpPr>
        <p:spPr>
          <a:xfrm>
            <a:off x="2388630" y="3318756"/>
            <a:ext cx="3550993" cy="707886"/>
          </a:xfrm>
          <a:prstGeom prst="rect">
            <a:avLst/>
          </a:prstGeom>
          <a:noFill/>
        </p:spPr>
        <p:txBody>
          <a:bodyPr wrap="square" rtlCol="0">
            <a:spAutoFit/>
          </a:bodyPr>
          <a:lstStyle/>
          <a:p>
            <a:r>
              <a:rPr lang="en-US" sz="1000" dirty="0" err="1"/>
              <a:t>Ananth</a:t>
            </a:r>
            <a:r>
              <a:rPr lang="en-US" sz="1000" dirty="0"/>
              <a:t>, P., Melvin, P., Berry, J. G., &amp; Wolfe, J. (2017). Trends in Hospital Utilization and Costs among Pediatric Palliative Care Recipients. </a:t>
            </a:r>
            <a:r>
              <a:rPr lang="en-US" sz="1000" i="1" dirty="0"/>
              <a:t>Journal Of Palliative Medicine</a:t>
            </a:r>
            <a:r>
              <a:rPr lang="en-US" sz="1000" dirty="0"/>
              <a:t>, </a:t>
            </a:r>
            <a:r>
              <a:rPr lang="en-US" sz="1000" i="1" dirty="0"/>
              <a:t>20</a:t>
            </a:r>
            <a:r>
              <a:rPr lang="en-US" sz="1000" dirty="0"/>
              <a:t>(9), 946-953. doi:10.1089/jpm.2016.0496</a:t>
            </a:r>
            <a:endParaRPr lang="en-US" sz="1000" dirty="0"/>
          </a:p>
        </p:txBody>
      </p:sp>
      <p:sp>
        <p:nvSpPr>
          <p:cNvPr id="3" name="Rectangle 2"/>
          <p:cNvSpPr/>
          <p:nvPr/>
        </p:nvSpPr>
        <p:spPr>
          <a:xfrm>
            <a:off x="2304519" y="4676583"/>
            <a:ext cx="3901440" cy="707886"/>
          </a:xfrm>
          <a:prstGeom prst="rect">
            <a:avLst/>
          </a:prstGeom>
        </p:spPr>
        <p:txBody>
          <a:bodyPr wrap="square">
            <a:spAutoFit/>
          </a:bodyPr>
          <a:lstStyle/>
          <a:p>
            <a:r>
              <a:rPr lang="en-US" sz="1000" dirty="0" err="1"/>
              <a:t>Compas</a:t>
            </a:r>
            <a:r>
              <a:rPr lang="en-US" sz="1000" dirty="0"/>
              <a:t>, B. E., </a:t>
            </a:r>
            <a:r>
              <a:rPr lang="en-US" sz="1000" dirty="0" err="1"/>
              <a:t>Jaser</a:t>
            </a:r>
            <a:r>
              <a:rPr lang="en-US" sz="1000" dirty="0"/>
              <a:t>, S. S., Dunn, M. J., &amp; Rodriguez, E. M. (2012). Coping with Chronic Illness in Childhood and Adolescence. </a:t>
            </a:r>
            <a:r>
              <a:rPr lang="en-US" sz="1000" i="1" dirty="0"/>
              <a:t>Annual Review of Clinical Psychology</a:t>
            </a:r>
            <a:r>
              <a:rPr lang="en-US" sz="1000" dirty="0"/>
              <a:t>, </a:t>
            </a:r>
            <a:r>
              <a:rPr lang="en-US" sz="1000" i="1" dirty="0"/>
              <a:t>8</a:t>
            </a:r>
            <a:r>
              <a:rPr lang="en-US" sz="1000" dirty="0"/>
              <a:t>, 455–480. </a:t>
            </a:r>
            <a:r>
              <a:rPr lang="en-US" sz="1000" u="sng" dirty="0">
                <a:hlinkClick r:id="rId2"/>
              </a:rPr>
              <a:t>http://doi.org/10.1146/annurev-clinpsy-032511-143108</a:t>
            </a:r>
            <a:endParaRPr lang="en-US" sz="1000" dirty="0"/>
          </a:p>
        </p:txBody>
      </p:sp>
      <p:sp>
        <p:nvSpPr>
          <p:cNvPr id="4" name="Rectangle 3"/>
          <p:cNvSpPr/>
          <p:nvPr/>
        </p:nvSpPr>
        <p:spPr>
          <a:xfrm>
            <a:off x="7502726" y="3318756"/>
            <a:ext cx="3652924" cy="707886"/>
          </a:xfrm>
          <a:prstGeom prst="rect">
            <a:avLst/>
          </a:prstGeom>
        </p:spPr>
        <p:txBody>
          <a:bodyPr wrap="square">
            <a:spAutoFit/>
          </a:bodyPr>
          <a:lstStyle/>
          <a:p>
            <a:r>
              <a:rPr lang="en-US" sz="1000" dirty="0" err="1"/>
              <a:t>Contro</a:t>
            </a:r>
            <a:r>
              <a:rPr lang="en-US" sz="1000" dirty="0"/>
              <a:t> N, Larson J, Scofield S, </a:t>
            </a:r>
            <a:r>
              <a:rPr lang="en-US" sz="1000" dirty="0" err="1"/>
              <a:t>Sourkes</a:t>
            </a:r>
            <a:r>
              <a:rPr lang="en-US" sz="1000" dirty="0"/>
              <a:t> B, Cohen H. Family Perspectives on the Quality of Pediatric Palliative Care. </a:t>
            </a:r>
            <a:r>
              <a:rPr lang="en-US" sz="1000" i="1" dirty="0"/>
              <a:t>Arch </a:t>
            </a:r>
            <a:r>
              <a:rPr lang="en-US" sz="1000" i="1" dirty="0" err="1"/>
              <a:t>Pediatr</a:t>
            </a:r>
            <a:r>
              <a:rPr lang="en-US" sz="1000" i="1" dirty="0"/>
              <a:t> </a:t>
            </a:r>
            <a:r>
              <a:rPr lang="en-US" sz="1000" i="1" dirty="0" err="1"/>
              <a:t>Adolesc</a:t>
            </a:r>
            <a:r>
              <a:rPr lang="en-US" sz="1000" i="1" dirty="0"/>
              <a:t> Med.</a:t>
            </a:r>
            <a:r>
              <a:rPr lang="en-US" sz="1000" dirty="0"/>
              <a:t> 2002;156(1):14–19. doi:10.1001/archpedi.156.1.14</a:t>
            </a:r>
            <a:endParaRPr lang="en-US" sz="1000" dirty="0"/>
          </a:p>
        </p:txBody>
      </p:sp>
      <p:sp>
        <p:nvSpPr>
          <p:cNvPr id="10" name="Rectangle 9"/>
          <p:cNvSpPr/>
          <p:nvPr/>
        </p:nvSpPr>
        <p:spPr>
          <a:xfrm>
            <a:off x="7502726" y="4797192"/>
            <a:ext cx="4438125" cy="707886"/>
          </a:xfrm>
          <a:prstGeom prst="rect">
            <a:avLst/>
          </a:prstGeom>
        </p:spPr>
        <p:txBody>
          <a:bodyPr wrap="square">
            <a:spAutoFit/>
          </a:bodyPr>
          <a:lstStyle/>
          <a:p>
            <a:r>
              <a:rPr lang="en-US" sz="1000" dirty="0" err="1"/>
              <a:t>Ghoshal</a:t>
            </a:r>
            <a:r>
              <a:rPr lang="en-US" sz="1000" dirty="0"/>
              <a:t>, A., </a:t>
            </a:r>
            <a:r>
              <a:rPr lang="en-US" sz="1000" dirty="0" err="1"/>
              <a:t>Salins</a:t>
            </a:r>
            <a:r>
              <a:rPr lang="en-US" sz="1000" dirty="0"/>
              <a:t>, N., </a:t>
            </a:r>
            <a:r>
              <a:rPr lang="en-US" sz="1000" dirty="0" err="1"/>
              <a:t>Damani</a:t>
            </a:r>
            <a:r>
              <a:rPr lang="en-US" sz="1000" dirty="0"/>
              <a:t>, A., </a:t>
            </a:r>
            <a:r>
              <a:rPr lang="en-US" sz="1000" dirty="0" err="1"/>
              <a:t>Deodhar</a:t>
            </a:r>
            <a:r>
              <a:rPr lang="en-US" sz="1000" dirty="0"/>
              <a:t>, J., &amp; </a:t>
            </a:r>
            <a:r>
              <a:rPr lang="en-US" sz="1000" dirty="0" err="1"/>
              <a:t>Muckaden</a:t>
            </a:r>
            <a:r>
              <a:rPr lang="en-US" sz="1000" dirty="0"/>
              <a:t>, M. (2016). Specialist Pediatric Palliative Care Referral Practices in Pediatric Oncology: A Large 5-year Retrospective Audit. </a:t>
            </a:r>
            <a:r>
              <a:rPr lang="en-US" sz="1000" i="1" dirty="0"/>
              <a:t>Indian Journal of Palliative Care</a:t>
            </a:r>
            <a:r>
              <a:rPr lang="en-US" sz="1000" dirty="0"/>
              <a:t>, </a:t>
            </a:r>
            <a:r>
              <a:rPr lang="en-US" sz="1000" i="1" dirty="0"/>
              <a:t>22</a:t>
            </a:r>
            <a:r>
              <a:rPr lang="en-US" sz="1000" dirty="0"/>
              <a:t>(3), 266–273. http://doi.org/10.4103/0973-1075.185031</a:t>
            </a:r>
          </a:p>
        </p:txBody>
      </p:sp>
    </p:spTree>
    <p:extLst>
      <p:ext uri="{BB962C8B-B14F-4D97-AF65-F5344CB8AC3E}">
        <p14:creationId xmlns:p14="http://schemas.microsoft.com/office/powerpoint/2010/main" val="19775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1+#ppt_w/2"/>
                                          </p:val>
                                        </p:tav>
                                        <p:tav tm="100000">
                                          <p:val>
                                            <p:strVal val="#ppt_x"/>
                                          </p:val>
                                        </p:tav>
                                      </p:tavLst>
                                    </p:anim>
                                    <p:anim calcmode="lin" valueType="num">
                                      <p:cBhvr additive="base">
                                        <p:cTn id="15" dur="500" fill="hold"/>
                                        <p:tgtEl>
                                          <p:spTgt spid="22"/>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nodePh="1">
                                  <p:stCondLst>
                                    <p:cond delay="0"/>
                                  </p:stCondLst>
                                  <p:endCondLst>
                                    <p:cond evt="begin" delay="0">
                                      <p:tn val="16"/>
                                    </p:cond>
                                  </p:end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1+#ppt_w/2"/>
                                          </p:val>
                                        </p:tav>
                                        <p:tav tm="100000">
                                          <p:val>
                                            <p:strVal val="#ppt_x"/>
                                          </p:val>
                                        </p:tav>
                                      </p:tavLst>
                                    </p:anim>
                                    <p:anim calcmode="lin" valueType="num">
                                      <p:cBhvr additive="base">
                                        <p:cTn id="23" dur="500" fill="hold"/>
                                        <p:tgtEl>
                                          <p:spTgt spid="23"/>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nodePh="1">
                                  <p:stCondLst>
                                    <p:cond delay="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nodePh="1">
                                  <p:stCondLst>
                                    <p:cond delay="0"/>
                                  </p:stCondLst>
                                  <p:endCondLst>
                                    <p:cond evt="begin" delay="0">
                                      <p:tn val="32"/>
                                    </p:cond>
                                  </p:end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nodePh="1">
                                  <p:stCondLst>
                                    <p:cond delay="0"/>
                                  </p:stCondLst>
                                  <p:endCondLst>
                                    <p:cond evt="begin" delay="0">
                                      <p:tn val="40"/>
                                    </p:cond>
                                  </p:end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3" grpId="0" animBg="1"/>
      <p:bldP spid="22" grpId="0" animBg="1"/>
      <p:bldP spid="9"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sz="quarter" idx="10"/>
          </p:nvPr>
        </p:nvSpPr>
        <p:spPr>
          <a:solidFill>
            <a:schemeClr val="accent2">
              <a:lumMod val="75000"/>
            </a:schemeClr>
          </a:solidFill>
        </p:spPr>
      </p:sp>
      <p:sp>
        <p:nvSpPr>
          <p:cNvPr id="25" name="Прямоугольник 24"/>
          <p:cNvSpPr/>
          <p:nvPr/>
        </p:nvSpPr>
        <p:spPr>
          <a:xfrm>
            <a:off x="6130072" y="4580363"/>
            <a:ext cx="1250711" cy="1105791"/>
          </a:xfrm>
          <a:prstGeom prst="rect">
            <a:avLst/>
          </a:prstGeom>
          <a:solidFill>
            <a:srgbClr val="FFC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6130073" y="3197568"/>
            <a:ext cx="1250711" cy="1105791"/>
          </a:xfrm>
          <a:prstGeom prst="rect">
            <a:avLst/>
          </a:prstGeom>
          <a:solidFill>
            <a:srgbClr val="439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1062033" y="4580364"/>
            <a:ext cx="1250711" cy="11057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1062034" y="3197568"/>
            <a:ext cx="1250711" cy="1105791"/>
          </a:xfrm>
          <a:prstGeom prst="rect">
            <a:avLst/>
          </a:prstGeom>
          <a:solidFill>
            <a:srgbClr val="C98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53308" y="541849"/>
            <a:ext cx="984612" cy="369332"/>
          </a:xfrm>
          <a:prstGeom prst="rect">
            <a:avLst/>
          </a:prstGeom>
          <a:noFill/>
        </p:spPr>
        <p:txBody>
          <a:bodyPr wrap="square" rtlCol="0">
            <a:spAutoFit/>
          </a:bodyPr>
          <a:lstStyle/>
          <a:p>
            <a:r>
              <a:rPr lang="en-US" sz="900" dirty="0" smtClean="0">
                <a:solidFill>
                  <a:schemeClr val="bg1"/>
                </a:solidFill>
                <a:latin typeface="Open Sans" charset="0"/>
                <a:ea typeface="Open Sans" charset="0"/>
                <a:cs typeface="Open Sans" charset="0"/>
              </a:rPr>
              <a:t>Creative Presentation</a:t>
            </a:r>
            <a:endParaRPr lang="ru-RU" sz="900" dirty="0">
              <a:solidFill>
                <a:schemeClr val="bg1"/>
              </a:solidFill>
              <a:latin typeface="Open Sans" charset="0"/>
              <a:ea typeface="Open Sans" charset="0"/>
              <a:cs typeface="Open Sans" charset="0"/>
            </a:endParaRPr>
          </a:p>
        </p:txBody>
      </p:sp>
      <p:sp>
        <p:nvSpPr>
          <p:cNvPr id="6" name="Полилиния 5"/>
          <p:cNvSpPr/>
          <p:nvPr/>
        </p:nvSpPr>
        <p:spPr>
          <a:xfrm>
            <a:off x="263923" y="222052"/>
            <a:ext cx="271670" cy="271670"/>
          </a:xfrm>
          <a:custGeom>
            <a:avLst/>
            <a:gdLst/>
            <a:ahLst/>
            <a:cxnLst/>
            <a:rect l="l" t="t" r="r" b="b"/>
            <a:pathLst>
              <a:path w="561975" h="561975">
                <a:moveTo>
                  <a:pt x="272207" y="450019"/>
                </a:moveTo>
                <a:lnTo>
                  <a:pt x="290866" y="450019"/>
                </a:lnTo>
                <a:lnTo>
                  <a:pt x="290866" y="561975"/>
                </a:lnTo>
                <a:lnTo>
                  <a:pt x="272207" y="561975"/>
                </a:lnTo>
                <a:close/>
                <a:moveTo>
                  <a:pt x="408310" y="394041"/>
                </a:moveTo>
                <a:lnTo>
                  <a:pt x="486240" y="471971"/>
                </a:lnTo>
                <a:lnTo>
                  <a:pt x="473069" y="485142"/>
                </a:lnTo>
                <a:lnTo>
                  <a:pt x="395139" y="407212"/>
                </a:lnTo>
                <a:close/>
                <a:moveTo>
                  <a:pt x="153665" y="394041"/>
                </a:moveTo>
                <a:lnTo>
                  <a:pt x="166836" y="407212"/>
                </a:lnTo>
                <a:lnTo>
                  <a:pt x="88906" y="485142"/>
                </a:lnTo>
                <a:lnTo>
                  <a:pt x="75735" y="471971"/>
                </a:lnTo>
                <a:close/>
                <a:moveTo>
                  <a:pt x="450019" y="271109"/>
                </a:moveTo>
                <a:lnTo>
                  <a:pt x="561975" y="271109"/>
                </a:lnTo>
                <a:lnTo>
                  <a:pt x="561975" y="290865"/>
                </a:lnTo>
                <a:lnTo>
                  <a:pt x="450019" y="290865"/>
                </a:lnTo>
                <a:close/>
                <a:moveTo>
                  <a:pt x="0" y="271109"/>
                </a:moveTo>
                <a:lnTo>
                  <a:pt x="111956" y="271109"/>
                </a:lnTo>
                <a:lnTo>
                  <a:pt x="111956" y="290865"/>
                </a:lnTo>
                <a:lnTo>
                  <a:pt x="0" y="290865"/>
                </a:lnTo>
                <a:close/>
                <a:moveTo>
                  <a:pt x="280988" y="159153"/>
                </a:moveTo>
                <a:cubicBezTo>
                  <a:pt x="264158" y="159153"/>
                  <a:pt x="248425" y="162445"/>
                  <a:pt x="233791" y="169031"/>
                </a:cubicBezTo>
                <a:cubicBezTo>
                  <a:pt x="219156" y="175617"/>
                  <a:pt x="206350" y="184398"/>
                  <a:pt x="195374" y="195374"/>
                </a:cubicBezTo>
                <a:cubicBezTo>
                  <a:pt x="184398" y="206350"/>
                  <a:pt x="175617" y="219155"/>
                  <a:pt x="169032" y="233790"/>
                </a:cubicBezTo>
                <a:cubicBezTo>
                  <a:pt x="162446" y="248425"/>
                  <a:pt x="159153" y="264157"/>
                  <a:pt x="159153" y="280987"/>
                </a:cubicBezTo>
                <a:cubicBezTo>
                  <a:pt x="159153" y="297817"/>
                  <a:pt x="162446" y="313549"/>
                  <a:pt x="169032" y="328184"/>
                </a:cubicBezTo>
                <a:cubicBezTo>
                  <a:pt x="175617" y="342819"/>
                  <a:pt x="184398" y="355624"/>
                  <a:pt x="195374" y="366600"/>
                </a:cubicBezTo>
                <a:cubicBezTo>
                  <a:pt x="206350" y="378308"/>
                  <a:pt x="219156" y="387272"/>
                  <a:pt x="233791" y="393492"/>
                </a:cubicBezTo>
                <a:cubicBezTo>
                  <a:pt x="248425" y="399712"/>
                  <a:pt x="264158" y="402821"/>
                  <a:pt x="280988" y="402821"/>
                </a:cubicBezTo>
                <a:cubicBezTo>
                  <a:pt x="297818" y="402821"/>
                  <a:pt x="313550" y="399712"/>
                  <a:pt x="328185" y="393492"/>
                </a:cubicBezTo>
                <a:cubicBezTo>
                  <a:pt x="342820" y="387272"/>
                  <a:pt x="355625" y="378308"/>
                  <a:pt x="366601" y="366600"/>
                </a:cubicBezTo>
                <a:cubicBezTo>
                  <a:pt x="377577" y="355624"/>
                  <a:pt x="386358" y="342819"/>
                  <a:pt x="392944" y="328184"/>
                </a:cubicBezTo>
                <a:cubicBezTo>
                  <a:pt x="399529" y="313549"/>
                  <a:pt x="402822" y="297817"/>
                  <a:pt x="402822" y="280987"/>
                </a:cubicBezTo>
                <a:cubicBezTo>
                  <a:pt x="402822" y="264157"/>
                  <a:pt x="399529" y="248425"/>
                  <a:pt x="392944" y="233790"/>
                </a:cubicBezTo>
                <a:cubicBezTo>
                  <a:pt x="386358" y="219155"/>
                  <a:pt x="377577" y="206350"/>
                  <a:pt x="366601" y="195374"/>
                </a:cubicBezTo>
                <a:cubicBezTo>
                  <a:pt x="355625" y="184398"/>
                  <a:pt x="342820" y="175617"/>
                  <a:pt x="328185" y="169031"/>
                </a:cubicBezTo>
                <a:cubicBezTo>
                  <a:pt x="313550" y="162445"/>
                  <a:pt x="297818" y="159153"/>
                  <a:pt x="280988" y="159153"/>
                </a:cubicBezTo>
                <a:close/>
                <a:moveTo>
                  <a:pt x="280988" y="140493"/>
                </a:moveTo>
                <a:cubicBezTo>
                  <a:pt x="300013" y="140493"/>
                  <a:pt x="318123" y="144152"/>
                  <a:pt x="335319" y="151469"/>
                </a:cubicBezTo>
                <a:cubicBezTo>
                  <a:pt x="352515" y="158787"/>
                  <a:pt x="367333" y="169031"/>
                  <a:pt x="379772" y="182202"/>
                </a:cubicBezTo>
                <a:cubicBezTo>
                  <a:pt x="392944" y="194642"/>
                  <a:pt x="403188" y="209460"/>
                  <a:pt x="410505" y="226655"/>
                </a:cubicBezTo>
                <a:cubicBezTo>
                  <a:pt x="417823" y="243851"/>
                  <a:pt x="421481" y="261962"/>
                  <a:pt x="421481" y="280987"/>
                </a:cubicBezTo>
                <a:cubicBezTo>
                  <a:pt x="421481" y="300744"/>
                  <a:pt x="417823" y="319037"/>
                  <a:pt x="410505" y="335867"/>
                </a:cubicBezTo>
                <a:cubicBezTo>
                  <a:pt x="403188" y="352697"/>
                  <a:pt x="392944" y="367698"/>
                  <a:pt x="379772" y="380869"/>
                </a:cubicBezTo>
                <a:cubicBezTo>
                  <a:pt x="367333" y="393309"/>
                  <a:pt x="352515" y="403187"/>
                  <a:pt x="335319" y="410505"/>
                </a:cubicBezTo>
                <a:cubicBezTo>
                  <a:pt x="318123" y="417822"/>
                  <a:pt x="300013" y="421481"/>
                  <a:pt x="280988" y="421481"/>
                </a:cubicBezTo>
                <a:cubicBezTo>
                  <a:pt x="261231" y="421481"/>
                  <a:pt x="242937" y="417822"/>
                  <a:pt x="226107" y="410505"/>
                </a:cubicBezTo>
                <a:cubicBezTo>
                  <a:pt x="209277" y="403187"/>
                  <a:pt x="194643" y="393309"/>
                  <a:pt x="182203" y="380869"/>
                </a:cubicBezTo>
                <a:cubicBezTo>
                  <a:pt x="169032" y="367698"/>
                  <a:pt x="158787" y="352697"/>
                  <a:pt x="151470" y="335867"/>
                </a:cubicBezTo>
                <a:cubicBezTo>
                  <a:pt x="144153" y="319037"/>
                  <a:pt x="140494" y="300744"/>
                  <a:pt x="140494" y="280987"/>
                </a:cubicBezTo>
                <a:cubicBezTo>
                  <a:pt x="140494" y="261962"/>
                  <a:pt x="144153" y="243851"/>
                  <a:pt x="151470" y="226655"/>
                </a:cubicBezTo>
                <a:cubicBezTo>
                  <a:pt x="158787" y="209460"/>
                  <a:pt x="169032" y="194642"/>
                  <a:pt x="182203" y="182202"/>
                </a:cubicBezTo>
                <a:cubicBezTo>
                  <a:pt x="194643" y="169031"/>
                  <a:pt x="209277" y="158787"/>
                  <a:pt x="226107" y="151469"/>
                </a:cubicBezTo>
                <a:cubicBezTo>
                  <a:pt x="242937" y="144152"/>
                  <a:pt x="261231" y="140493"/>
                  <a:pt x="280988" y="140493"/>
                </a:cubicBezTo>
                <a:close/>
                <a:moveTo>
                  <a:pt x="473069" y="74637"/>
                </a:moveTo>
                <a:lnTo>
                  <a:pt x="486240" y="88906"/>
                </a:lnTo>
                <a:lnTo>
                  <a:pt x="408310" y="166836"/>
                </a:lnTo>
                <a:lnTo>
                  <a:pt x="395139" y="153665"/>
                </a:lnTo>
                <a:close/>
                <a:moveTo>
                  <a:pt x="88906" y="74637"/>
                </a:moveTo>
                <a:lnTo>
                  <a:pt x="166836" y="153665"/>
                </a:lnTo>
                <a:lnTo>
                  <a:pt x="153665" y="166836"/>
                </a:lnTo>
                <a:lnTo>
                  <a:pt x="75735" y="88906"/>
                </a:lnTo>
                <a:close/>
                <a:moveTo>
                  <a:pt x="272207" y="0"/>
                </a:moveTo>
                <a:lnTo>
                  <a:pt x="290866" y="0"/>
                </a:lnTo>
                <a:lnTo>
                  <a:pt x="290866" y="113053"/>
                </a:lnTo>
                <a:lnTo>
                  <a:pt x="272207" y="113053"/>
                </a:lnTo>
                <a:close/>
              </a:path>
            </a:pathLst>
          </a:custGeom>
          <a:gradFill>
            <a:gsLst>
              <a:gs pos="7000">
                <a:srgbClr val="0070C0"/>
              </a:gs>
              <a:gs pos="65000">
                <a:srgbClr val="EF913C"/>
              </a:gs>
              <a:gs pos="41000">
                <a:srgbClr val="FFCA1B"/>
              </a:gs>
              <a:gs pos="90000">
                <a:srgbClr val="D62B2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1319148" y="242471"/>
            <a:ext cx="661966" cy="230832"/>
          </a:xfrm>
          <a:prstGeom prst="rect">
            <a:avLst/>
          </a:prstGeom>
          <a:noFill/>
        </p:spPr>
        <p:txBody>
          <a:bodyPr wrap="square" rtlCol="0">
            <a:spAutoFit/>
          </a:bodyPr>
          <a:lstStyle/>
          <a:p>
            <a:pPr algn="ctr"/>
            <a:r>
              <a:rPr lang="en-US" sz="900" b="1" dirty="0" smtClean="0">
                <a:solidFill>
                  <a:schemeClr val="bg1"/>
                </a:solidFill>
                <a:latin typeface="Open Sans Semibold" charset="0"/>
                <a:ea typeface="Open Sans Semibold" charset="0"/>
                <a:cs typeface="Open Sans Semibold" charset="0"/>
              </a:rPr>
              <a:t>SUNRISE</a:t>
            </a:r>
            <a:endParaRPr lang="ru-RU" sz="900" b="1" dirty="0">
              <a:solidFill>
                <a:schemeClr val="bg1"/>
              </a:solidFill>
              <a:latin typeface="Open Sans Semibold" charset="0"/>
              <a:ea typeface="Open Sans Semibold" charset="0"/>
              <a:cs typeface="Open Sans Semibold" charset="0"/>
            </a:endParaRPr>
          </a:p>
        </p:txBody>
      </p:sp>
      <p:sp>
        <p:nvSpPr>
          <p:cNvPr id="8" name="TextBox 7"/>
          <p:cNvSpPr txBox="1"/>
          <p:nvPr/>
        </p:nvSpPr>
        <p:spPr>
          <a:xfrm>
            <a:off x="11482162" y="6439404"/>
            <a:ext cx="323758"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29</a:t>
            </a:r>
            <a:endParaRPr lang="ru-RU" sz="900" b="1" dirty="0">
              <a:latin typeface="Open Sans Semibold" charset="0"/>
              <a:ea typeface="Open Sans Semibold" charset="0"/>
              <a:cs typeface="Open Sans Semibold" charset="0"/>
            </a:endParaRPr>
          </a:p>
        </p:txBody>
      </p:sp>
      <p:sp>
        <p:nvSpPr>
          <p:cNvPr id="9" name="TextBox 8"/>
          <p:cNvSpPr txBox="1"/>
          <p:nvPr/>
        </p:nvSpPr>
        <p:spPr>
          <a:xfrm>
            <a:off x="3691570" y="1773938"/>
            <a:ext cx="4052376" cy="707886"/>
          </a:xfrm>
          <a:prstGeom prst="rect">
            <a:avLst/>
          </a:prstGeom>
          <a:noFill/>
        </p:spPr>
        <p:txBody>
          <a:bodyPr wrap="square" rtlCol="0">
            <a:spAutoFit/>
          </a:bodyPr>
          <a:lstStyle/>
          <a:p>
            <a:pPr algn="ctr"/>
            <a:r>
              <a:rPr lang="en-US" sz="4000" b="1" dirty="0" smtClean="0">
                <a:latin typeface="Open Sans Semibold" charset="0"/>
                <a:ea typeface="Open Sans Semibold" charset="0"/>
                <a:cs typeface="Open Sans Semibold" charset="0"/>
              </a:rPr>
              <a:t>References</a:t>
            </a:r>
            <a:endParaRPr lang="ru-RU" sz="4000" b="1" dirty="0">
              <a:latin typeface="Open Sans Semibold" charset="0"/>
              <a:ea typeface="Open Sans Semibold" charset="0"/>
              <a:cs typeface="Open Sans Semibold" charset="0"/>
            </a:endParaRPr>
          </a:p>
        </p:txBody>
      </p:sp>
      <p:sp>
        <p:nvSpPr>
          <p:cNvPr id="14" name="TextBox 13"/>
          <p:cNvSpPr txBox="1"/>
          <p:nvPr/>
        </p:nvSpPr>
        <p:spPr>
          <a:xfrm>
            <a:off x="1137921" y="3417141"/>
            <a:ext cx="1098940" cy="646331"/>
          </a:xfrm>
          <a:prstGeom prst="rect">
            <a:avLst/>
          </a:prstGeom>
          <a:noFill/>
        </p:spPr>
        <p:txBody>
          <a:bodyPr wrap="square" rtlCol="0">
            <a:spAutoFit/>
          </a:bodyPr>
          <a:lstStyle/>
          <a:p>
            <a:pPr algn="ctr">
              <a:lnSpc>
                <a:spcPct val="150000"/>
              </a:lnSpc>
            </a:pPr>
            <a:endParaRPr lang="ru-RU" sz="2400" b="1" dirty="0">
              <a:solidFill>
                <a:schemeClr val="bg1"/>
              </a:solidFill>
              <a:latin typeface="Open Sans" charset="0"/>
              <a:ea typeface="Open Sans" charset="0"/>
              <a:cs typeface="Open Sans" charset="0"/>
            </a:endParaRPr>
          </a:p>
        </p:txBody>
      </p:sp>
      <p:sp>
        <p:nvSpPr>
          <p:cNvPr id="15" name="TextBox 14"/>
          <p:cNvSpPr txBox="1"/>
          <p:nvPr/>
        </p:nvSpPr>
        <p:spPr>
          <a:xfrm>
            <a:off x="1137920" y="4797192"/>
            <a:ext cx="1098940" cy="646331"/>
          </a:xfrm>
          <a:prstGeom prst="rect">
            <a:avLst/>
          </a:prstGeom>
          <a:noFill/>
        </p:spPr>
        <p:txBody>
          <a:bodyPr wrap="square" rtlCol="0">
            <a:spAutoFit/>
          </a:bodyPr>
          <a:lstStyle/>
          <a:p>
            <a:pPr algn="ctr">
              <a:lnSpc>
                <a:spcPct val="150000"/>
              </a:lnSpc>
            </a:pPr>
            <a:endParaRPr lang="ru-RU" sz="2400" b="1" dirty="0">
              <a:solidFill>
                <a:schemeClr val="bg1"/>
              </a:solidFill>
              <a:latin typeface="Open Sans" charset="0"/>
              <a:ea typeface="Open Sans" charset="0"/>
              <a:cs typeface="Open Sans" charset="0"/>
            </a:endParaRPr>
          </a:p>
        </p:txBody>
      </p:sp>
      <p:sp>
        <p:nvSpPr>
          <p:cNvPr id="16" name="TextBox 15"/>
          <p:cNvSpPr txBox="1"/>
          <p:nvPr/>
        </p:nvSpPr>
        <p:spPr>
          <a:xfrm>
            <a:off x="6205959" y="3417141"/>
            <a:ext cx="1098940" cy="587277"/>
          </a:xfrm>
          <a:prstGeom prst="rect">
            <a:avLst/>
          </a:prstGeom>
          <a:noFill/>
        </p:spPr>
        <p:txBody>
          <a:bodyPr wrap="square" rtlCol="0">
            <a:spAutoFit/>
          </a:bodyPr>
          <a:lstStyle/>
          <a:p>
            <a:pPr algn="ctr">
              <a:lnSpc>
                <a:spcPct val="150000"/>
              </a:lnSpc>
            </a:pPr>
            <a:endParaRPr lang="ru-RU" sz="2400" b="1" dirty="0">
              <a:solidFill>
                <a:schemeClr val="bg1"/>
              </a:solidFill>
              <a:latin typeface="Open Sans" charset="0"/>
              <a:ea typeface="Open Sans" charset="0"/>
              <a:cs typeface="Open Sans" charset="0"/>
            </a:endParaRPr>
          </a:p>
        </p:txBody>
      </p:sp>
      <p:sp>
        <p:nvSpPr>
          <p:cNvPr id="17" name="TextBox 16"/>
          <p:cNvSpPr txBox="1"/>
          <p:nvPr/>
        </p:nvSpPr>
        <p:spPr>
          <a:xfrm>
            <a:off x="6205959" y="4797192"/>
            <a:ext cx="1098940" cy="587277"/>
          </a:xfrm>
          <a:prstGeom prst="rect">
            <a:avLst/>
          </a:prstGeom>
          <a:noFill/>
        </p:spPr>
        <p:txBody>
          <a:bodyPr wrap="square" rtlCol="0">
            <a:spAutoFit/>
          </a:bodyPr>
          <a:lstStyle/>
          <a:p>
            <a:pPr algn="ctr">
              <a:lnSpc>
                <a:spcPct val="150000"/>
              </a:lnSpc>
            </a:pPr>
            <a:endParaRPr lang="ru-RU" sz="2400" b="1" dirty="0">
              <a:solidFill>
                <a:schemeClr val="bg1"/>
              </a:solidFill>
              <a:latin typeface="Open Sans" charset="0"/>
              <a:ea typeface="Open Sans" charset="0"/>
              <a:cs typeface="Open Sans" charset="0"/>
            </a:endParaRPr>
          </a:p>
        </p:txBody>
      </p:sp>
      <p:sp>
        <p:nvSpPr>
          <p:cNvPr id="18" name="TextBox 17"/>
          <p:cNvSpPr txBox="1"/>
          <p:nvPr/>
        </p:nvSpPr>
        <p:spPr>
          <a:xfrm>
            <a:off x="2388632" y="3222973"/>
            <a:ext cx="1098940" cy="298543"/>
          </a:xfrm>
          <a:prstGeom prst="rect">
            <a:avLst/>
          </a:prstGeom>
          <a:noFill/>
        </p:spPr>
        <p:txBody>
          <a:bodyPr wrap="square" rtlCol="0">
            <a:spAutoFit/>
          </a:bodyPr>
          <a:lstStyle/>
          <a:p>
            <a:pPr>
              <a:lnSpc>
                <a:spcPct val="150000"/>
              </a:lnSpc>
            </a:pPr>
            <a:endParaRPr lang="ru-RU" sz="1000" b="1" dirty="0">
              <a:latin typeface="Open Sans" charset="0"/>
              <a:ea typeface="Open Sans" charset="0"/>
              <a:cs typeface="Open Sans" charset="0"/>
            </a:endParaRPr>
          </a:p>
        </p:txBody>
      </p:sp>
      <p:sp>
        <p:nvSpPr>
          <p:cNvPr id="21" name="TextBox 20"/>
          <p:cNvSpPr txBox="1"/>
          <p:nvPr/>
        </p:nvSpPr>
        <p:spPr>
          <a:xfrm>
            <a:off x="2420439" y="4984359"/>
            <a:ext cx="3333573" cy="400110"/>
          </a:xfrm>
          <a:prstGeom prst="rect">
            <a:avLst/>
          </a:prstGeom>
          <a:noFill/>
        </p:spPr>
        <p:txBody>
          <a:bodyPr wrap="square" rtlCol="0">
            <a:spAutoFit/>
          </a:bodyPr>
          <a:lstStyle/>
          <a:p>
            <a:r>
              <a:rPr lang="en-US" sz="1000" dirty="0" err="1" smtClean="0"/>
              <a:t>Roser</a:t>
            </a:r>
            <a:r>
              <a:rPr lang="en-US" sz="1000" dirty="0" smtClean="0"/>
              <a:t>, M. </a:t>
            </a:r>
            <a:r>
              <a:rPr lang="en-US" sz="1000" i="1" dirty="0" smtClean="0"/>
              <a:t>Child Mortality. </a:t>
            </a:r>
            <a:r>
              <a:rPr lang="en-US" sz="1000" dirty="0" smtClean="0"/>
              <a:t>Retrieved from https://ourworldindata.org</a:t>
            </a:r>
            <a:endParaRPr lang="en-US" sz="1000" dirty="0"/>
          </a:p>
        </p:txBody>
      </p:sp>
      <p:sp>
        <p:nvSpPr>
          <p:cNvPr id="29" name="TextBox 28"/>
          <p:cNvSpPr txBox="1"/>
          <p:nvPr/>
        </p:nvSpPr>
        <p:spPr>
          <a:xfrm>
            <a:off x="7580056" y="3509474"/>
            <a:ext cx="3365380" cy="553998"/>
          </a:xfrm>
          <a:prstGeom prst="rect">
            <a:avLst/>
          </a:prstGeom>
          <a:noFill/>
        </p:spPr>
        <p:txBody>
          <a:bodyPr wrap="square" rtlCol="0">
            <a:spAutoFit/>
          </a:bodyPr>
          <a:lstStyle/>
          <a:p>
            <a:r>
              <a:rPr lang="en-US" sz="1000" dirty="0" err="1" smtClean="0"/>
              <a:t>Turkel</a:t>
            </a:r>
            <a:r>
              <a:rPr lang="en-US" sz="1000" dirty="0"/>
              <a:t>, S., &amp; </a:t>
            </a:r>
            <a:r>
              <a:rPr lang="en-US" sz="1000" dirty="0" err="1"/>
              <a:t>Pao</a:t>
            </a:r>
            <a:r>
              <a:rPr lang="en-US" sz="1000" dirty="0"/>
              <a:t>, M. (2007). Late Consequences of Pediatric Chronic Illness. </a:t>
            </a:r>
            <a:r>
              <a:rPr lang="en-US" sz="1000" i="1" dirty="0"/>
              <a:t>The Psychiatric Clinics of North America</a:t>
            </a:r>
            <a:r>
              <a:rPr lang="en-US" sz="1000" dirty="0"/>
              <a:t>, </a:t>
            </a:r>
            <a:r>
              <a:rPr lang="en-US" sz="1000" i="1" dirty="0"/>
              <a:t>30</a:t>
            </a:r>
            <a:r>
              <a:rPr lang="en-US" sz="1000" dirty="0"/>
              <a:t>(4), 819–835. </a:t>
            </a:r>
            <a:r>
              <a:rPr lang="en-US" sz="1000" u="sng" dirty="0">
                <a:hlinkClick r:id="rId2"/>
              </a:rPr>
              <a:t>http://</a:t>
            </a:r>
            <a:r>
              <a:rPr lang="en-US" sz="1000" u="sng" dirty="0" smtClean="0">
                <a:hlinkClick r:id="rId2"/>
              </a:rPr>
              <a:t>doi.org/10.1016/j.psc.2007.07.009</a:t>
            </a:r>
            <a:endParaRPr lang="en-US" sz="1000" dirty="0"/>
          </a:p>
        </p:txBody>
      </p:sp>
      <p:sp>
        <p:nvSpPr>
          <p:cNvPr id="31" name="TextBox 30"/>
          <p:cNvSpPr txBox="1"/>
          <p:nvPr/>
        </p:nvSpPr>
        <p:spPr>
          <a:xfrm>
            <a:off x="2420439" y="3463307"/>
            <a:ext cx="3333573" cy="400110"/>
          </a:xfrm>
          <a:prstGeom prst="rect">
            <a:avLst/>
          </a:prstGeom>
          <a:noFill/>
        </p:spPr>
        <p:txBody>
          <a:bodyPr wrap="square" rtlCol="0">
            <a:spAutoFit/>
          </a:bodyPr>
          <a:lstStyle/>
          <a:p>
            <a:r>
              <a:rPr lang="en-US" sz="1000" dirty="0" smtClean="0"/>
              <a:t>Hinds, P., </a:t>
            </a:r>
            <a:r>
              <a:rPr lang="en-US" sz="1000" dirty="0" err="1" smtClean="0"/>
              <a:t>Sourkes</a:t>
            </a:r>
            <a:r>
              <a:rPr lang="en-US" sz="1000" dirty="0" smtClean="0"/>
              <a:t>, B., &amp; Wolfe, J. (2011). </a:t>
            </a:r>
            <a:r>
              <a:rPr lang="en-US" sz="1000" i="1" dirty="0" smtClean="0"/>
              <a:t>Textbook of interdisciplinary pediatric care.</a:t>
            </a:r>
            <a:r>
              <a:rPr lang="en-US" sz="1000" dirty="0" smtClean="0"/>
              <a:t> Philadelphia, PA: Elsevier Inc.</a:t>
            </a:r>
            <a:endParaRPr lang="en-US" sz="1000" dirty="0"/>
          </a:p>
        </p:txBody>
      </p:sp>
    </p:spTree>
    <p:extLst>
      <p:ext uri="{BB962C8B-B14F-4D97-AF65-F5344CB8AC3E}">
        <p14:creationId xmlns:p14="http://schemas.microsoft.com/office/powerpoint/2010/main" val="262206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1+#ppt_w/2"/>
                                          </p:val>
                                        </p:tav>
                                        <p:tav tm="100000">
                                          <p:val>
                                            <p:strVal val="#ppt_x"/>
                                          </p:val>
                                        </p:tav>
                                      </p:tavLst>
                                    </p:anim>
                                    <p:anim calcmode="lin" valueType="num">
                                      <p:cBhvr additive="base">
                                        <p:cTn id="15" dur="500" fill="hold"/>
                                        <p:tgtEl>
                                          <p:spTgt spid="22"/>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nodePh="1">
                                  <p:stCondLst>
                                    <p:cond delay="0"/>
                                  </p:stCondLst>
                                  <p:endCondLst>
                                    <p:cond evt="begin" delay="0">
                                      <p:tn val="16"/>
                                    </p:cond>
                                  </p:end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1+#ppt_w/2"/>
                                          </p:val>
                                        </p:tav>
                                        <p:tav tm="100000">
                                          <p:val>
                                            <p:strVal val="#ppt_x"/>
                                          </p:val>
                                        </p:tav>
                                      </p:tavLst>
                                    </p:anim>
                                    <p:anim calcmode="lin" valueType="num">
                                      <p:cBhvr additive="base">
                                        <p:cTn id="23" dur="500" fill="hold"/>
                                        <p:tgtEl>
                                          <p:spTgt spid="23"/>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nodePh="1">
                                  <p:stCondLst>
                                    <p:cond delay="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nodePh="1">
                                  <p:stCondLst>
                                    <p:cond delay="0"/>
                                  </p:stCondLst>
                                  <p:endCondLst>
                                    <p:cond evt="begin" delay="0">
                                      <p:tn val="32"/>
                                    </p:cond>
                                  </p:end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nodePh="1">
                                  <p:stCondLst>
                                    <p:cond delay="0"/>
                                  </p:stCondLst>
                                  <p:endCondLst>
                                    <p:cond evt="begin" delay="0">
                                      <p:tn val="40"/>
                                    </p:cond>
                                  </p:end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nodePh="1">
                                  <p:stCondLst>
                                    <p:cond delay="0"/>
                                  </p:stCondLst>
                                  <p:endCondLst>
                                    <p:cond evt="begin" delay="0">
                                      <p:tn val="46"/>
                                    </p:cond>
                                  </p:end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500"/>
                                        <p:tgtEl>
                                          <p:spTgt spid="18"/>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up)">
                                      <p:cBhvr>
                                        <p:cTn id="51" dur="500"/>
                                        <p:tgtEl>
                                          <p:spTgt spid="21"/>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up)">
                                      <p:cBhvr>
                                        <p:cTn id="54" dur="500"/>
                                        <p:tgtEl>
                                          <p:spTgt spid="29"/>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up)">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3" grpId="0" animBg="1"/>
      <p:bldP spid="22" grpId="0" animBg="1"/>
      <p:bldP spid="9" grpId="0"/>
      <p:bldP spid="14" grpId="0"/>
      <p:bldP spid="15" grpId="0"/>
      <p:bldP spid="16" grpId="0"/>
      <p:bldP spid="17" grpId="0"/>
      <p:bldP spid="18" grpId="0"/>
      <p:bldP spid="21" grpId="0"/>
      <p:bldP spid="29"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Прямая соединительная линия 14"/>
          <p:cNvCxnSpPr/>
          <p:nvPr/>
        </p:nvCxnSpPr>
        <p:spPr>
          <a:xfrm>
            <a:off x="6096000" y="1842286"/>
            <a:ext cx="0" cy="501571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3308" y="541849"/>
            <a:ext cx="984612" cy="369332"/>
          </a:xfrm>
          <a:prstGeom prst="rect">
            <a:avLst/>
          </a:prstGeom>
          <a:noFill/>
        </p:spPr>
        <p:txBody>
          <a:bodyPr wrap="square" rtlCol="0">
            <a:spAutoFit/>
          </a:bodyPr>
          <a:lstStyle/>
          <a:p>
            <a:r>
              <a:rPr lang="en-US" sz="900" dirty="0" smtClean="0">
                <a:latin typeface="Open Sans" charset="0"/>
                <a:ea typeface="Open Sans" charset="0"/>
                <a:cs typeface="Open Sans" charset="0"/>
              </a:rPr>
              <a:t>Creative Presentation</a:t>
            </a:r>
            <a:endParaRPr lang="ru-RU" sz="900" dirty="0">
              <a:latin typeface="Open Sans" charset="0"/>
              <a:ea typeface="Open Sans" charset="0"/>
              <a:cs typeface="Open Sans" charset="0"/>
            </a:endParaRPr>
          </a:p>
        </p:txBody>
      </p:sp>
      <p:sp>
        <p:nvSpPr>
          <p:cNvPr id="6" name="Полилиния 5"/>
          <p:cNvSpPr/>
          <p:nvPr/>
        </p:nvSpPr>
        <p:spPr>
          <a:xfrm>
            <a:off x="263923" y="222052"/>
            <a:ext cx="271670" cy="271670"/>
          </a:xfrm>
          <a:custGeom>
            <a:avLst/>
            <a:gdLst/>
            <a:ahLst/>
            <a:cxnLst/>
            <a:rect l="l" t="t" r="r" b="b"/>
            <a:pathLst>
              <a:path w="561975" h="561975">
                <a:moveTo>
                  <a:pt x="272207" y="450019"/>
                </a:moveTo>
                <a:lnTo>
                  <a:pt x="290866" y="450019"/>
                </a:lnTo>
                <a:lnTo>
                  <a:pt x="290866" y="561975"/>
                </a:lnTo>
                <a:lnTo>
                  <a:pt x="272207" y="561975"/>
                </a:lnTo>
                <a:close/>
                <a:moveTo>
                  <a:pt x="408310" y="394041"/>
                </a:moveTo>
                <a:lnTo>
                  <a:pt x="486240" y="471971"/>
                </a:lnTo>
                <a:lnTo>
                  <a:pt x="473069" y="485142"/>
                </a:lnTo>
                <a:lnTo>
                  <a:pt x="395139" y="407212"/>
                </a:lnTo>
                <a:close/>
                <a:moveTo>
                  <a:pt x="153665" y="394041"/>
                </a:moveTo>
                <a:lnTo>
                  <a:pt x="166836" y="407212"/>
                </a:lnTo>
                <a:lnTo>
                  <a:pt x="88906" y="485142"/>
                </a:lnTo>
                <a:lnTo>
                  <a:pt x="75735" y="471971"/>
                </a:lnTo>
                <a:close/>
                <a:moveTo>
                  <a:pt x="450019" y="271109"/>
                </a:moveTo>
                <a:lnTo>
                  <a:pt x="561975" y="271109"/>
                </a:lnTo>
                <a:lnTo>
                  <a:pt x="561975" y="290865"/>
                </a:lnTo>
                <a:lnTo>
                  <a:pt x="450019" y="290865"/>
                </a:lnTo>
                <a:close/>
                <a:moveTo>
                  <a:pt x="0" y="271109"/>
                </a:moveTo>
                <a:lnTo>
                  <a:pt x="111956" y="271109"/>
                </a:lnTo>
                <a:lnTo>
                  <a:pt x="111956" y="290865"/>
                </a:lnTo>
                <a:lnTo>
                  <a:pt x="0" y="290865"/>
                </a:lnTo>
                <a:close/>
                <a:moveTo>
                  <a:pt x="280988" y="159153"/>
                </a:moveTo>
                <a:cubicBezTo>
                  <a:pt x="264158" y="159153"/>
                  <a:pt x="248425" y="162445"/>
                  <a:pt x="233791" y="169031"/>
                </a:cubicBezTo>
                <a:cubicBezTo>
                  <a:pt x="219156" y="175617"/>
                  <a:pt x="206350" y="184398"/>
                  <a:pt x="195374" y="195374"/>
                </a:cubicBezTo>
                <a:cubicBezTo>
                  <a:pt x="184398" y="206350"/>
                  <a:pt x="175617" y="219155"/>
                  <a:pt x="169032" y="233790"/>
                </a:cubicBezTo>
                <a:cubicBezTo>
                  <a:pt x="162446" y="248425"/>
                  <a:pt x="159153" y="264157"/>
                  <a:pt x="159153" y="280987"/>
                </a:cubicBezTo>
                <a:cubicBezTo>
                  <a:pt x="159153" y="297817"/>
                  <a:pt x="162446" y="313549"/>
                  <a:pt x="169032" y="328184"/>
                </a:cubicBezTo>
                <a:cubicBezTo>
                  <a:pt x="175617" y="342819"/>
                  <a:pt x="184398" y="355624"/>
                  <a:pt x="195374" y="366600"/>
                </a:cubicBezTo>
                <a:cubicBezTo>
                  <a:pt x="206350" y="378308"/>
                  <a:pt x="219156" y="387272"/>
                  <a:pt x="233791" y="393492"/>
                </a:cubicBezTo>
                <a:cubicBezTo>
                  <a:pt x="248425" y="399712"/>
                  <a:pt x="264158" y="402821"/>
                  <a:pt x="280988" y="402821"/>
                </a:cubicBezTo>
                <a:cubicBezTo>
                  <a:pt x="297818" y="402821"/>
                  <a:pt x="313550" y="399712"/>
                  <a:pt x="328185" y="393492"/>
                </a:cubicBezTo>
                <a:cubicBezTo>
                  <a:pt x="342820" y="387272"/>
                  <a:pt x="355625" y="378308"/>
                  <a:pt x="366601" y="366600"/>
                </a:cubicBezTo>
                <a:cubicBezTo>
                  <a:pt x="377577" y="355624"/>
                  <a:pt x="386358" y="342819"/>
                  <a:pt x="392944" y="328184"/>
                </a:cubicBezTo>
                <a:cubicBezTo>
                  <a:pt x="399529" y="313549"/>
                  <a:pt x="402822" y="297817"/>
                  <a:pt x="402822" y="280987"/>
                </a:cubicBezTo>
                <a:cubicBezTo>
                  <a:pt x="402822" y="264157"/>
                  <a:pt x="399529" y="248425"/>
                  <a:pt x="392944" y="233790"/>
                </a:cubicBezTo>
                <a:cubicBezTo>
                  <a:pt x="386358" y="219155"/>
                  <a:pt x="377577" y="206350"/>
                  <a:pt x="366601" y="195374"/>
                </a:cubicBezTo>
                <a:cubicBezTo>
                  <a:pt x="355625" y="184398"/>
                  <a:pt x="342820" y="175617"/>
                  <a:pt x="328185" y="169031"/>
                </a:cubicBezTo>
                <a:cubicBezTo>
                  <a:pt x="313550" y="162445"/>
                  <a:pt x="297818" y="159153"/>
                  <a:pt x="280988" y="159153"/>
                </a:cubicBezTo>
                <a:close/>
                <a:moveTo>
                  <a:pt x="280988" y="140493"/>
                </a:moveTo>
                <a:cubicBezTo>
                  <a:pt x="300013" y="140493"/>
                  <a:pt x="318123" y="144152"/>
                  <a:pt x="335319" y="151469"/>
                </a:cubicBezTo>
                <a:cubicBezTo>
                  <a:pt x="352515" y="158787"/>
                  <a:pt x="367333" y="169031"/>
                  <a:pt x="379772" y="182202"/>
                </a:cubicBezTo>
                <a:cubicBezTo>
                  <a:pt x="392944" y="194642"/>
                  <a:pt x="403188" y="209460"/>
                  <a:pt x="410505" y="226655"/>
                </a:cubicBezTo>
                <a:cubicBezTo>
                  <a:pt x="417823" y="243851"/>
                  <a:pt x="421481" y="261962"/>
                  <a:pt x="421481" y="280987"/>
                </a:cubicBezTo>
                <a:cubicBezTo>
                  <a:pt x="421481" y="300744"/>
                  <a:pt x="417823" y="319037"/>
                  <a:pt x="410505" y="335867"/>
                </a:cubicBezTo>
                <a:cubicBezTo>
                  <a:pt x="403188" y="352697"/>
                  <a:pt x="392944" y="367698"/>
                  <a:pt x="379772" y="380869"/>
                </a:cubicBezTo>
                <a:cubicBezTo>
                  <a:pt x="367333" y="393309"/>
                  <a:pt x="352515" y="403187"/>
                  <a:pt x="335319" y="410505"/>
                </a:cubicBezTo>
                <a:cubicBezTo>
                  <a:pt x="318123" y="417822"/>
                  <a:pt x="300013" y="421481"/>
                  <a:pt x="280988" y="421481"/>
                </a:cubicBezTo>
                <a:cubicBezTo>
                  <a:pt x="261231" y="421481"/>
                  <a:pt x="242937" y="417822"/>
                  <a:pt x="226107" y="410505"/>
                </a:cubicBezTo>
                <a:cubicBezTo>
                  <a:pt x="209277" y="403187"/>
                  <a:pt x="194643" y="393309"/>
                  <a:pt x="182203" y="380869"/>
                </a:cubicBezTo>
                <a:cubicBezTo>
                  <a:pt x="169032" y="367698"/>
                  <a:pt x="158787" y="352697"/>
                  <a:pt x="151470" y="335867"/>
                </a:cubicBezTo>
                <a:cubicBezTo>
                  <a:pt x="144153" y="319037"/>
                  <a:pt x="140494" y="300744"/>
                  <a:pt x="140494" y="280987"/>
                </a:cubicBezTo>
                <a:cubicBezTo>
                  <a:pt x="140494" y="261962"/>
                  <a:pt x="144153" y="243851"/>
                  <a:pt x="151470" y="226655"/>
                </a:cubicBezTo>
                <a:cubicBezTo>
                  <a:pt x="158787" y="209460"/>
                  <a:pt x="169032" y="194642"/>
                  <a:pt x="182203" y="182202"/>
                </a:cubicBezTo>
                <a:cubicBezTo>
                  <a:pt x="194643" y="169031"/>
                  <a:pt x="209277" y="158787"/>
                  <a:pt x="226107" y="151469"/>
                </a:cubicBezTo>
                <a:cubicBezTo>
                  <a:pt x="242937" y="144152"/>
                  <a:pt x="261231" y="140493"/>
                  <a:pt x="280988" y="140493"/>
                </a:cubicBezTo>
                <a:close/>
                <a:moveTo>
                  <a:pt x="473069" y="74637"/>
                </a:moveTo>
                <a:lnTo>
                  <a:pt x="486240" y="88906"/>
                </a:lnTo>
                <a:lnTo>
                  <a:pt x="408310" y="166836"/>
                </a:lnTo>
                <a:lnTo>
                  <a:pt x="395139" y="153665"/>
                </a:lnTo>
                <a:close/>
                <a:moveTo>
                  <a:pt x="88906" y="74637"/>
                </a:moveTo>
                <a:lnTo>
                  <a:pt x="166836" y="153665"/>
                </a:lnTo>
                <a:lnTo>
                  <a:pt x="153665" y="166836"/>
                </a:lnTo>
                <a:lnTo>
                  <a:pt x="75735" y="88906"/>
                </a:lnTo>
                <a:close/>
                <a:moveTo>
                  <a:pt x="272207" y="0"/>
                </a:moveTo>
                <a:lnTo>
                  <a:pt x="290866" y="0"/>
                </a:lnTo>
                <a:lnTo>
                  <a:pt x="290866" y="113053"/>
                </a:lnTo>
                <a:lnTo>
                  <a:pt x="272207" y="113053"/>
                </a:lnTo>
                <a:close/>
              </a:path>
            </a:pathLst>
          </a:custGeom>
          <a:gradFill>
            <a:gsLst>
              <a:gs pos="7000">
                <a:srgbClr val="0070C0"/>
              </a:gs>
              <a:gs pos="65000">
                <a:srgbClr val="EF913C"/>
              </a:gs>
              <a:gs pos="41000">
                <a:srgbClr val="FFCA1B"/>
              </a:gs>
              <a:gs pos="90000">
                <a:srgbClr val="D62B2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1319148" y="242471"/>
            <a:ext cx="661966"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SUNRISE</a:t>
            </a:r>
            <a:endParaRPr lang="ru-RU" sz="900" b="1" dirty="0">
              <a:latin typeface="Open Sans Semibold" charset="0"/>
              <a:ea typeface="Open Sans Semibold" charset="0"/>
              <a:cs typeface="Open Sans Semibold" charset="0"/>
            </a:endParaRPr>
          </a:p>
        </p:txBody>
      </p:sp>
      <p:sp>
        <p:nvSpPr>
          <p:cNvPr id="8" name="TextBox 7"/>
          <p:cNvSpPr txBox="1"/>
          <p:nvPr/>
        </p:nvSpPr>
        <p:spPr>
          <a:xfrm>
            <a:off x="11482162" y="6439404"/>
            <a:ext cx="323758"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48</a:t>
            </a:r>
            <a:endParaRPr lang="ru-RU" sz="900" b="1" dirty="0">
              <a:latin typeface="Open Sans Semibold" charset="0"/>
              <a:ea typeface="Open Sans Semibold" charset="0"/>
              <a:cs typeface="Open Sans Semibold" charset="0"/>
            </a:endParaRPr>
          </a:p>
        </p:txBody>
      </p:sp>
      <p:sp>
        <p:nvSpPr>
          <p:cNvPr id="9" name="TextBox 8"/>
          <p:cNvSpPr txBox="1"/>
          <p:nvPr/>
        </p:nvSpPr>
        <p:spPr>
          <a:xfrm>
            <a:off x="1137920" y="1842286"/>
            <a:ext cx="2549979" cy="1323439"/>
          </a:xfrm>
          <a:prstGeom prst="rect">
            <a:avLst/>
          </a:prstGeom>
          <a:noFill/>
        </p:spPr>
        <p:txBody>
          <a:bodyPr wrap="square" rtlCol="0">
            <a:spAutoFit/>
          </a:bodyPr>
          <a:lstStyle/>
          <a:p>
            <a:r>
              <a:rPr lang="en-US" sz="4000" b="1" dirty="0" smtClean="0">
                <a:latin typeface="Open Sans Semibold" charset="0"/>
                <a:ea typeface="Open Sans Semibold" charset="0"/>
                <a:cs typeface="Open Sans Semibold" charset="0"/>
              </a:rPr>
              <a:t>Child Mortality</a:t>
            </a:r>
            <a:endParaRPr lang="ru-RU" sz="4000" b="1" dirty="0">
              <a:latin typeface="Open Sans Semibold" charset="0"/>
              <a:ea typeface="Open Sans Semibold" charset="0"/>
              <a:cs typeface="Open Sans Semibold" charset="0"/>
            </a:endParaRPr>
          </a:p>
        </p:txBody>
      </p:sp>
      <p:sp>
        <p:nvSpPr>
          <p:cNvPr id="10" name="TextBox 9"/>
          <p:cNvSpPr txBox="1"/>
          <p:nvPr/>
        </p:nvSpPr>
        <p:spPr>
          <a:xfrm>
            <a:off x="1137920" y="3694513"/>
            <a:ext cx="3337834" cy="2585323"/>
          </a:xfrm>
          <a:prstGeom prst="rect">
            <a:avLst/>
          </a:prstGeom>
          <a:noFill/>
        </p:spPr>
        <p:txBody>
          <a:bodyPr wrap="square" rtlCol="0">
            <a:spAutoFit/>
          </a:bodyPr>
          <a:lstStyle/>
          <a:p>
            <a:pPr>
              <a:lnSpc>
                <a:spcPct val="150000"/>
              </a:lnSpc>
            </a:pPr>
            <a:r>
              <a:rPr lang="en-US" sz="1200" dirty="0" smtClean="0">
                <a:latin typeface="Open Sans" charset="0"/>
                <a:ea typeface="Open Sans" charset="0"/>
                <a:cs typeface="Open Sans" charset="0"/>
              </a:rPr>
              <a:t>*Child Mortality is a core indicator for child health and well-being.</a:t>
            </a:r>
          </a:p>
          <a:p>
            <a:pPr>
              <a:lnSpc>
                <a:spcPct val="150000"/>
              </a:lnSpc>
            </a:pPr>
            <a:r>
              <a:rPr lang="en-US" sz="1200" dirty="0" smtClean="0">
                <a:latin typeface="Open Sans" charset="0"/>
                <a:ea typeface="Open Sans" charset="0"/>
                <a:cs typeface="Open Sans" charset="0"/>
              </a:rPr>
              <a:t>*Child Mortality is measured as the number of children who die before their 5</a:t>
            </a:r>
            <a:r>
              <a:rPr lang="en-US" sz="1200" baseline="30000" dirty="0" smtClean="0">
                <a:latin typeface="Open Sans" charset="0"/>
                <a:ea typeface="Open Sans" charset="0"/>
                <a:cs typeface="Open Sans" charset="0"/>
              </a:rPr>
              <a:t>th</a:t>
            </a:r>
            <a:r>
              <a:rPr lang="en-US" sz="1200" dirty="0" smtClean="0">
                <a:latin typeface="Open Sans" charset="0"/>
                <a:ea typeface="Open Sans" charset="0"/>
                <a:cs typeface="Open Sans" charset="0"/>
              </a:rPr>
              <a:t> birthday.</a:t>
            </a:r>
          </a:p>
          <a:p>
            <a:pPr>
              <a:lnSpc>
                <a:spcPct val="150000"/>
              </a:lnSpc>
            </a:pPr>
            <a:r>
              <a:rPr lang="en-US" sz="1200" dirty="0" smtClean="0">
                <a:latin typeface="Open Sans" charset="0"/>
                <a:ea typeface="Open Sans" charset="0"/>
                <a:cs typeface="Open Sans" charset="0"/>
              </a:rPr>
              <a:t>*Unprecedented growth of infants, children living longer with complex conditions</a:t>
            </a:r>
            <a:r>
              <a:rPr lang="en-US" sz="1200" dirty="0" smtClean="0">
                <a:latin typeface="Open Sans" charset="0"/>
                <a:ea typeface="Open Sans" charset="0"/>
                <a:cs typeface="Open Sans" charset="0"/>
              </a:rPr>
              <a:t>.</a:t>
            </a:r>
          </a:p>
          <a:p>
            <a:pPr>
              <a:lnSpc>
                <a:spcPct val="150000"/>
              </a:lnSpc>
            </a:pPr>
            <a:r>
              <a:rPr lang="en-US" sz="1200" dirty="0" smtClean="0">
                <a:latin typeface="Open Sans" charset="0"/>
                <a:ea typeface="Open Sans" charset="0"/>
                <a:cs typeface="Open Sans" charset="0"/>
              </a:rPr>
              <a:t>*</a:t>
            </a:r>
            <a:r>
              <a:rPr lang="en-US" sz="1200" dirty="0" smtClean="0">
                <a:solidFill>
                  <a:schemeClr val="accent1">
                    <a:lumMod val="75000"/>
                  </a:schemeClr>
                </a:solidFill>
                <a:latin typeface="Open Sans" charset="0"/>
                <a:ea typeface="Open Sans" charset="0"/>
                <a:cs typeface="Open Sans" charset="0"/>
              </a:rPr>
              <a:t>As many as 17 million adults are caregivers for a seriously ill child.</a:t>
            </a:r>
            <a:endParaRPr lang="en-US" sz="1200" dirty="0" smtClean="0">
              <a:solidFill>
                <a:schemeClr val="accent1">
                  <a:lumMod val="75000"/>
                </a:schemeClr>
              </a:solidFill>
              <a:latin typeface="Open Sans" charset="0"/>
              <a:ea typeface="Open Sans" charset="0"/>
              <a:cs typeface="Open Sans" charset="0"/>
            </a:endParaRPr>
          </a:p>
          <a:p>
            <a:pPr>
              <a:lnSpc>
                <a:spcPct val="150000"/>
              </a:lnSpc>
            </a:pPr>
            <a:endParaRPr lang="ru-RU" sz="1200" dirty="0">
              <a:latin typeface="Open Sans" charset="0"/>
              <a:ea typeface="Open Sans" charset="0"/>
              <a:cs typeface="Open Sans" charset="0"/>
            </a:endParaRPr>
          </a:p>
        </p:txBody>
      </p:sp>
      <p:sp>
        <p:nvSpPr>
          <p:cNvPr id="11" name="Скругленный прямоугольник 10"/>
          <p:cNvSpPr/>
          <p:nvPr/>
        </p:nvSpPr>
        <p:spPr>
          <a:xfrm rot="2705769">
            <a:off x="5711343" y="1070299"/>
            <a:ext cx="769314" cy="770750"/>
          </a:xfrm>
          <a:prstGeom prst="roundRect">
            <a:avLst>
              <a:gd name="adj" fmla="val 30511"/>
            </a:avLst>
          </a:prstGeom>
          <a:solidFill>
            <a:srgbClr val="439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275009" y="1128867"/>
            <a:ext cx="1381389" cy="584775"/>
          </a:xfrm>
          <a:prstGeom prst="rect">
            <a:avLst/>
          </a:prstGeom>
        </p:spPr>
        <p:txBody>
          <a:bodyPr wrap="square">
            <a:spAutoFit/>
          </a:bodyPr>
          <a:lstStyle/>
          <a:p>
            <a:pPr algn="ctr"/>
            <a:r>
              <a:rPr lang="en-US" sz="2000" dirty="0" smtClean="0">
                <a:solidFill>
                  <a:schemeClr val="bg1"/>
                </a:solidFill>
                <a:latin typeface="Pe-icon-7-stroke" charset="0"/>
              </a:rPr>
              <a:t>     18.2%</a:t>
            </a:r>
          </a:p>
          <a:p>
            <a:pPr algn="ctr"/>
            <a:r>
              <a:rPr lang="en-US" sz="1200" dirty="0" smtClean="0">
                <a:solidFill>
                  <a:schemeClr val="bg1"/>
                </a:solidFill>
                <a:effectLst/>
                <a:latin typeface="Pe-icon-7-stroke" charset="0"/>
              </a:rPr>
              <a:t>     1960</a:t>
            </a:r>
            <a:endParaRPr lang="ru-RU" sz="1200" dirty="0">
              <a:solidFill>
                <a:schemeClr val="bg1"/>
              </a:solidFill>
              <a:effectLst/>
              <a:latin typeface="Pe-icon-7-stroke" charset="0"/>
            </a:endParaRPr>
          </a:p>
        </p:txBody>
      </p:sp>
      <p:sp>
        <p:nvSpPr>
          <p:cNvPr id="13" name="TextBox 12"/>
          <p:cNvSpPr txBox="1"/>
          <p:nvPr/>
        </p:nvSpPr>
        <p:spPr>
          <a:xfrm>
            <a:off x="6640494" y="886592"/>
            <a:ext cx="2066184" cy="323165"/>
          </a:xfrm>
          <a:prstGeom prst="rect">
            <a:avLst/>
          </a:prstGeom>
          <a:noFill/>
        </p:spPr>
        <p:txBody>
          <a:bodyPr wrap="square" rtlCol="0">
            <a:spAutoFit/>
          </a:bodyPr>
          <a:lstStyle/>
          <a:p>
            <a:pPr>
              <a:lnSpc>
                <a:spcPct val="150000"/>
              </a:lnSpc>
            </a:pPr>
            <a:r>
              <a:rPr lang="en-US" sz="1000" b="1" dirty="0" smtClean="0">
                <a:latin typeface="Open Sans" charset="0"/>
                <a:ea typeface="Open Sans" charset="0"/>
                <a:cs typeface="Open Sans" charset="0"/>
              </a:rPr>
              <a:t> Child Mortality</a:t>
            </a:r>
            <a:endParaRPr lang="ru-RU" sz="1000" b="1" dirty="0">
              <a:latin typeface="Open Sans" charset="0"/>
              <a:ea typeface="Open Sans" charset="0"/>
              <a:cs typeface="Open Sans" charset="0"/>
            </a:endParaRPr>
          </a:p>
        </p:txBody>
      </p:sp>
      <p:sp>
        <p:nvSpPr>
          <p:cNvPr id="14" name="TextBox 13"/>
          <p:cNvSpPr txBox="1"/>
          <p:nvPr/>
        </p:nvSpPr>
        <p:spPr>
          <a:xfrm>
            <a:off x="6635516" y="1209757"/>
            <a:ext cx="2618034" cy="553998"/>
          </a:xfrm>
          <a:prstGeom prst="rect">
            <a:avLst/>
          </a:prstGeom>
          <a:noFill/>
        </p:spPr>
        <p:txBody>
          <a:bodyPr wrap="square" rtlCol="0">
            <a:spAutoFit/>
          </a:bodyPr>
          <a:lstStyle/>
          <a:p>
            <a:pPr>
              <a:lnSpc>
                <a:spcPct val="150000"/>
              </a:lnSpc>
            </a:pPr>
            <a:r>
              <a:rPr lang="en-US" sz="1000" dirty="0" smtClean="0">
                <a:latin typeface="Open Sans" charset="0"/>
                <a:ea typeface="Open Sans" charset="0"/>
                <a:cs typeface="Open Sans" charset="0"/>
              </a:rPr>
              <a:t>*Almost every 5</a:t>
            </a:r>
            <a:r>
              <a:rPr lang="en-US" sz="1000" baseline="30000" dirty="0" smtClean="0">
                <a:latin typeface="Open Sans" charset="0"/>
                <a:ea typeface="Open Sans" charset="0"/>
                <a:cs typeface="Open Sans" charset="0"/>
              </a:rPr>
              <a:t>th</a:t>
            </a:r>
            <a:r>
              <a:rPr lang="en-US" sz="1000" dirty="0" smtClean="0">
                <a:latin typeface="Open Sans" charset="0"/>
                <a:ea typeface="Open Sans" charset="0"/>
                <a:cs typeface="Open Sans" charset="0"/>
              </a:rPr>
              <a:t> child born in that year died in childhood. </a:t>
            </a:r>
            <a:endParaRPr lang="ru-RU" sz="1000" dirty="0">
              <a:latin typeface="Open Sans" charset="0"/>
              <a:ea typeface="Open Sans" charset="0"/>
              <a:cs typeface="Open Sans" charset="0"/>
            </a:endParaRPr>
          </a:p>
        </p:txBody>
      </p:sp>
      <p:sp>
        <p:nvSpPr>
          <p:cNvPr id="21" name="Скругленный прямоугольник 20"/>
          <p:cNvSpPr/>
          <p:nvPr/>
        </p:nvSpPr>
        <p:spPr>
          <a:xfrm rot="2705769">
            <a:off x="5711342" y="3033098"/>
            <a:ext cx="769314" cy="770750"/>
          </a:xfrm>
          <a:prstGeom prst="roundRect">
            <a:avLst>
              <a:gd name="adj" fmla="val 30511"/>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5804894" y="3082538"/>
            <a:ext cx="582211" cy="584775"/>
          </a:xfrm>
          <a:prstGeom prst="rect">
            <a:avLst/>
          </a:prstGeom>
        </p:spPr>
        <p:txBody>
          <a:bodyPr wrap="none">
            <a:spAutoFit/>
          </a:bodyPr>
          <a:lstStyle/>
          <a:p>
            <a:pPr algn="ctr"/>
            <a:r>
              <a:rPr lang="en-US" dirty="0">
                <a:solidFill>
                  <a:schemeClr val="bg1"/>
                </a:solidFill>
                <a:latin typeface="Pe-icon-7-stroke" charset="0"/>
              </a:rPr>
              <a:t>  </a:t>
            </a:r>
            <a:r>
              <a:rPr lang="en-US" dirty="0" smtClean="0">
                <a:solidFill>
                  <a:schemeClr val="bg1"/>
                </a:solidFill>
                <a:latin typeface="Pe-icon-7-stroke" charset="0"/>
              </a:rPr>
              <a:t> </a:t>
            </a:r>
          </a:p>
          <a:p>
            <a:pPr algn="ctr"/>
            <a:r>
              <a:rPr lang="en-US" sz="1400" dirty="0" smtClean="0">
                <a:solidFill>
                  <a:schemeClr val="bg1"/>
                </a:solidFill>
                <a:latin typeface="Pe-icon-7-stroke" charset="0"/>
              </a:rPr>
              <a:t>2013</a:t>
            </a:r>
            <a:endParaRPr lang="ru-RU" sz="1400" dirty="0">
              <a:solidFill>
                <a:schemeClr val="bg1"/>
              </a:solidFill>
              <a:effectLst/>
              <a:latin typeface="Pe-icon-7-stroke" charset="0"/>
            </a:endParaRPr>
          </a:p>
        </p:txBody>
      </p:sp>
      <p:sp>
        <p:nvSpPr>
          <p:cNvPr id="24" name="Прямоугольник 23"/>
          <p:cNvSpPr/>
          <p:nvPr/>
        </p:nvSpPr>
        <p:spPr>
          <a:xfrm>
            <a:off x="5508343" y="5037977"/>
            <a:ext cx="1175322" cy="584775"/>
          </a:xfrm>
          <a:prstGeom prst="rect">
            <a:avLst/>
          </a:prstGeom>
        </p:spPr>
        <p:txBody>
          <a:bodyPr wrap="none">
            <a:spAutoFit/>
          </a:bodyPr>
          <a:lstStyle/>
          <a:p>
            <a:pPr algn="ctr"/>
            <a:r>
              <a:rPr lang="en-US" sz="3200" dirty="0" smtClean="0">
                <a:solidFill>
                  <a:schemeClr val="bg1"/>
                </a:solidFill>
                <a:latin typeface="Pe-icon-7-stroke" charset="0"/>
              </a:rPr>
              <a:t>      </a:t>
            </a:r>
            <a:r>
              <a:rPr lang="ru-RU" sz="3200" dirty="0" smtClean="0">
                <a:solidFill>
                  <a:schemeClr val="bg1"/>
                </a:solidFill>
                <a:latin typeface="Pe-icon-7-stroke" charset="0"/>
              </a:rPr>
              <a:t></a:t>
            </a:r>
            <a:endParaRPr lang="ru-RU" sz="3200" dirty="0">
              <a:solidFill>
                <a:schemeClr val="bg1"/>
              </a:solidFill>
              <a:effectLst/>
              <a:latin typeface="Pe-icon-7-stroke" charset="0"/>
            </a:endParaRPr>
          </a:p>
        </p:txBody>
      </p:sp>
      <p:sp>
        <p:nvSpPr>
          <p:cNvPr id="26" name="TextBox 25"/>
          <p:cNvSpPr txBox="1"/>
          <p:nvPr/>
        </p:nvSpPr>
        <p:spPr>
          <a:xfrm>
            <a:off x="6597333" y="2820927"/>
            <a:ext cx="1896233" cy="553998"/>
          </a:xfrm>
          <a:prstGeom prst="rect">
            <a:avLst/>
          </a:prstGeom>
          <a:noFill/>
        </p:spPr>
        <p:txBody>
          <a:bodyPr wrap="square" rtlCol="0">
            <a:spAutoFit/>
          </a:bodyPr>
          <a:lstStyle/>
          <a:p>
            <a:pPr>
              <a:lnSpc>
                <a:spcPct val="150000"/>
              </a:lnSpc>
            </a:pPr>
            <a:r>
              <a:rPr lang="en-US" sz="1000" b="1" dirty="0" smtClean="0">
                <a:latin typeface="Open Sans" charset="0"/>
                <a:ea typeface="Open Sans" charset="0"/>
                <a:cs typeface="Open Sans" charset="0"/>
              </a:rPr>
              <a:t>Causes of Child Mortality in 2013 </a:t>
            </a:r>
            <a:endParaRPr lang="ru-RU" sz="1000" b="1" dirty="0">
              <a:latin typeface="Open Sans" charset="0"/>
              <a:ea typeface="Open Sans" charset="0"/>
              <a:cs typeface="Open Sans" charset="0"/>
            </a:endParaRPr>
          </a:p>
        </p:txBody>
      </p:sp>
      <p:sp>
        <p:nvSpPr>
          <p:cNvPr id="27" name="TextBox 26"/>
          <p:cNvSpPr txBox="1"/>
          <p:nvPr/>
        </p:nvSpPr>
        <p:spPr>
          <a:xfrm>
            <a:off x="6640494" y="3186681"/>
            <a:ext cx="2618034" cy="1246495"/>
          </a:xfrm>
          <a:prstGeom prst="rect">
            <a:avLst/>
          </a:prstGeom>
          <a:noFill/>
        </p:spPr>
        <p:txBody>
          <a:bodyPr wrap="square" rtlCol="0">
            <a:spAutoFit/>
          </a:bodyPr>
          <a:lstStyle/>
          <a:p>
            <a:pPr>
              <a:lnSpc>
                <a:spcPct val="150000"/>
              </a:lnSpc>
            </a:pPr>
            <a:r>
              <a:rPr lang="en-US" sz="1000" dirty="0" smtClean="0">
                <a:latin typeface="Open Sans" charset="0"/>
                <a:ea typeface="Open Sans" charset="0"/>
                <a:cs typeface="Open Sans" charset="0"/>
              </a:rPr>
              <a:t>*Preterm birth complications 15%</a:t>
            </a:r>
          </a:p>
          <a:p>
            <a:pPr>
              <a:lnSpc>
                <a:spcPct val="150000"/>
              </a:lnSpc>
            </a:pPr>
            <a:r>
              <a:rPr lang="en-US" sz="1000" dirty="0" smtClean="0">
                <a:latin typeface="Open Sans" charset="0"/>
                <a:ea typeface="Open Sans" charset="0"/>
                <a:cs typeface="Open Sans" charset="0"/>
              </a:rPr>
              <a:t>*Pneumonia 13% </a:t>
            </a:r>
          </a:p>
          <a:p>
            <a:pPr>
              <a:lnSpc>
                <a:spcPct val="150000"/>
              </a:lnSpc>
            </a:pPr>
            <a:r>
              <a:rPr lang="en-US" sz="1000" dirty="0" smtClean="0">
                <a:latin typeface="Open Sans" charset="0"/>
                <a:ea typeface="Open Sans" charset="0"/>
                <a:cs typeface="Open Sans" charset="0"/>
              </a:rPr>
              <a:t>*Sepsis 7%</a:t>
            </a:r>
          </a:p>
          <a:p>
            <a:pPr>
              <a:lnSpc>
                <a:spcPct val="150000"/>
              </a:lnSpc>
            </a:pPr>
            <a:r>
              <a:rPr lang="en-US" sz="1000" dirty="0" smtClean="0">
                <a:latin typeface="Open Sans" charset="0"/>
                <a:ea typeface="Open Sans" charset="0"/>
                <a:cs typeface="Open Sans" charset="0"/>
              </a:rPr>
              <a:t>*Congenital abnormalities 4%</a:t>
            </a:r>
          </a:p>
          <a:p>
            <a:pPr>
              <a:lnSpc>
                <a:spcPct val="150000"/>
              </a:lnSpc>
            </a:pPr>
            <a:r>
              <a:rPr lang="en-US" sz="1000" dirty="0" smtClean="0">
                <a:latin typeface="Open Sans" charset="0"/>
                <a:ea typeface="Open Sans" charset="0"/>
                <a:cs typeface="Open Sans" charset="0"/>
              </a:rPr>
              <a:t>*</a:t>
            </a:r>
            <a:r>
              <a:rPr lang="en-US" sz="1000" dirty="0">
                <a:latin typeface="Open Sans" charset="0"/>
                <a:ea typeface="Open Sans" charset="0"/>
                <a:cs typeface="Open Sans" charset="0"/>
              </a:rPr>
              <a:t>O</a:t>
            </a:r>
            <a:r>
              <a:rPr lang="en-US" sz="1000" dirty="0" smtClean="0">
                <a:latin typeface="Open Sans" charset="0"/>
                <a:ea typeface="Open Sans" charset="0"/>
                <a:cs typeface="Open Sans" charset="0"/>
              </a:rPr>
              <a:t>ther Disorders 15%</a:t>
            </a:r>
            <a:endParaRPr lang="ru-RU" sz="1000" dirty="0">
              <a:latin typeface="Open Sans" charset="0"/>
              <a:ea typeface="Open Sans" charset="0"/>
              <a:cs typeface="Open Sans" charset="0"/>
            </a:endParaRPr>
          </a:p>
        </p:txBody>
      </p:sp>
      <p:sp>
        <p:nvSpPr>
          <p:cNvPr id="28" name="TextBox 27"/>
          <p:cNvSpPr txBox="1"/>
          <p:nvPr/>
        </p:nvSpPr>
        <p:spPr>
          <a:xfrm>
            <a:off x="6635516" y="4876578"/>
            <a:ext cx="2349458" cy="323165"/>
          </a:xfrm>
          <a:prstGeom prst="rect">
            <a:avLst/>
          </a:prstGeom>
          <a:noFill/>
        </p:spPr>
        <p:txBody>
          <a:bodyPr wrap="square" rtlCol="0">
            <a:spAutoFit/>
          </a:bodyPr>
          <a:lstStyle/>
          <a:p>
            <a:pPr>
              <a:lnSpc>
                <a:spcPct val="150000"/>
              </a:lnSpc>
            </a:pPr>
            <a:r>
              <a:rPr lang="en-US" sz="1000" b="1" dirty="0" smtClean="0">
                <a:latin typeface="Open Sans" charset="0"/>
                <a:ea typeface="Open Sans" charset="0"/>
                <a:cs typeface="Open Sans" charset="0"/>
              </a:rPr>
              <a:t>Global Decline in Child Mortality</a:t>
            </a:r>
            <a:endParaRPr lang="ru-RU" sz="1000" b="1" dirty="0">
              <a:latin typeface="Open Sans" charset="0"/>
              <a:ea typeface="Open Sans" charset="0"/>
              <a:cs typeface="Open Sans" charset="0"/>
            </a:endParaRPr>
          </a:p>
        </p:txBody>
      </p:sp>
      <p:sp>
        <p:nvSpPr>
          <p:cNvPr id="29" name="TextBox 28"/>
          <p:cNvSpPr txBox="1"/>
          <p:nvPr/>
        </p:nvSpPr>
        <p:spPr>
          <a:xfrm>
            <a:off x="6640494" y="5144283"/>
            <a:ext cx="2618034" cy="1246495"/>
          </a:xfrm>
          <a:prstGeom prst="rect">
            <a:avLst/>
          </a:prstGeom>
          <a:noFill/>
        </p:spPr>
        <p:txBody>
          <a:bodyPr wrap="square" rtlCol="0">
            <a:spAutoFit/>
          </a:bodyPr>
          <a:lstStyle/>
          <a:p>
            <a:pPr>
              <a:lnSpc>
                <a:spcPct val="150000"/>
              </a:lnSpc>
            </a:pPr>
            <a:r>
              <a:rPr lang="en-US" sz="1000" dirty="0">
                <a:latin typeface="Open Sans" charset="0"/>
                <a:ea typeface="Open Sans" charset="0"/>
                <a:cs typeface="Open Sans" charset="0"/>
              </a:rPr>
              <a:t>*Declining poverty</a:t>
            </a:r>
          </a:p>
          <a:p>
            <a:pPr>
              <a:lnSpc>
                <a:spcPct val="150000"/>
              </a:lnSpc>
            </a:pPr>
            <a:r>
              <a:rPr lang="en-US" sz="1000" dirty="0">
                <a:latin typeface="Open Sans" charset="0"/>
                <a:ea typeface="Open Sans" charset="0"/>
                <a:cs typeface="Open Sans" charset="0"/>
              </a:rPr>
              <a:t>*Increase in Knowledge</a:t>
            </a:r>
          </a:p>
          <a:p>
            <a:pPr>
              <a:lnSpc>
                <a:spcPct val="150000"/>
              </a:lnSpc>
            </a:pPr>
            <a:r>
              <a:rPr lang="en-US" sz="1000" dirty="0">
                <a:latin typeface="Open Sans" charset="0"/>
                <a:ea typeface="Open Sans" charset="0"/>
                <a:cs typeface="Open Sans" charset="0"/>
              </a:rPr>
              <a:t>*Increase in Health sector </a:t>
            </a:r>
            <a:endParaRPr lang="en-US" sz="1000" dirty="0" smtClean="0">
              <a:latin typeface="Open Sans" charset="0"/>
              <a:ea typeface="Open Sans" charset="0"/>
              <a:cs typeface="Open Sans" charset="0"/>
            </a:endParaRPr>
          </a:p>
          <a:p>
            <a:pPr>
              <a:lnSpc>
                <a:spcPct val="150000"/>
              </a:lnSpc>
            </a:pPr>
            <a:r>
              <a:rPr lang="en-US" sz="1000" dirty="0" smtClean="0">
                <a:latin typeface="Open Sans" charset="0"/>
                <a:ea typeface="Open Sans" charset="0"/>
                <a:cs typeface="Open Sans" charset="0"/>
              </a:rPr>
              <a:t>* </a:t>
            </a:r>
            <a:r>
              <a:rPr lang="en-US" sz="1000" dirty="0" smtClean="0">
                <a:solidFill>
                  <a:schemeClr val="accent1">
                    <a:lumMod val="75000"/>
                  </a:schemeClr>
                </a:solidFill>
                <a:latin typeface="Open Sans" charset="0"/>
                <a:ea typeface="Open Sans" charset="0"/>
                <a:cs typeface="Open Sans" charset="0"/>
              </a:rPr>
              <a:t>Prevalence of children suffering from a chronic illness in the US &gt; 400,000 </a:t>
            </a:r>
            <a:endParaRPr lang="ru-RU" sz="1000" dirty="0">
              <a:solidFill>
                <a:schemeClr val="accent1">
                  <a:lumMod val="75000"/>
                </a:schemeClr>
              </a:solidFill>
              <a:latin typeface="Open Sans" charset="0"/>
              <a:ea typeface="Open Sans" charset="0"/>
              <a:cs typeface="Open Sans" charset="0"/>
            </a:endParaRPr>
          </a:p>
        </p:txBody>
      </p:sp>
      <p:sp>
        <p:nvSpPr>
          <p:cNvPr id="25" name="Скругленный прямоугольник 20"/>
          <p:cNvSpPr/>
          <p:nvPr/>
        </p:nvSpPr>
        <p:spPr>
          <a:xfrm rot="2705769">
            <a:off x="5668181" y="4980583"/>
            <a:ext cx="769314" cy="770750"/>
          </a:xfrm>
          <a:prstGeom prst="roundRect">
            <a:avLst>
              <a:gd name="adj" fmla="val 30511"/>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1"/>
          <p:cNvSpPr/>
          <p:nvPr/>
        </p:nvSpPr>
        <p:spPr>
          <a:xfrm>
            <a:off x="5601432" y="5073570"/>
            <a:ext cx="902811" cy="584775"/>
          </a:xfrm>
          <a:prstGeom prst="rect">
            <a:avLst/>
          </a:prstGeom>
        </p:spPr>
        <p:txBody>
          <a:bodyPr wrap="none">
            <a:spAutoFit/>
          </a:bodyPr>
          <a:lstStyle/>
          <a:p>
            <a:pPr algn="ctr"/>
            <a:r>
              <a:rPr lang="en-US" dirty="0">
                <a:solidFill>
                  <a:schemeClr val="bg1"/>
                </a:solidFill>
                <a:latin typeface="Pe-icon-7-stroke" charset="0"/>
              </a:rPr>
              <a:t>  </a:t>
            </a:r>
            <a:r>
              <a:rPr lang="en-US" dirty="0" smtClean="0">
                <a:solidFill>
                  <a:schemeClr val="bg1"/>
                </a:solidFill>
                <a:latin typeface="Pe-icon-7-stroke" charset="0"/>
              </a:rPr>
              <a:t>4.3% </a:t>
            </a:r>
          </a:p>
          <a:p>
            <a:pPr algn="ctr"/>
            <a:r>
              <a:rPr lang="en-US" sz="1400" dirty="0" smtClean="0">
                <a:solidFill>
                  <a:schemeClr val="bg1"/>
                </a:solidFill>
                <a:latin typeface="Pe-icon-7-stroke" charset="0"/>
              </a:rPr>
              <a:t>2105</a:t>
            </a:r>
            <a:endParaRPr lang="ru-RU" sz="1400" dirty="0">
              <a:solidFill>
                <a:schemeClr val="bg1"/>
              </a:solidFill>
              <a:effectLst/>
              <a:latin typeface="Pe-icon-7-stroke" charset="0"/>
            </a:endParaRPr>
          </a:p>
        </p:txBody>
      </p:sp>
      <p:sp>
        <p:nvSpPr>
          <p:cNvPr id="2" name="TextBox 1"/>
          <p:cNvSpPr txBox="1"/>
          <p:nvPr/>
        </p:nvSpPr>
        <p:spPr>
          <a:xfrm>
            <a:off x="9253551" y="6239349"/>
            <a:ext cx="1822616" cy="430887"/>
          </a:xfrm>
          <a:prstGeom prst="rect">
            <a:avLst/>
          </a:prstGeom>
          <a:noFill/>
        </p:spPr>
        <p:txBody>
          <a:bodyPr wrap="square" rtlCol="0">
            <a:spAutoFit/>
          </a:bodyPr>
          <a:lstStyle/>
          <a:p>
            <a:r>
              <a:rPr lang="en-US" sz="1100" dirty="0" smtClean="0"/>
              <a:t>Our World Data</a:t>
            </a:r>
          </a:p>
          <a:p>
            <a:r>
              <a:rPr lang="en-US" sz="1100" dirty="0" smtClean="0"/>
              <a:t>CAPC</a:t>
            </a:r>
          </a:p>
        </p:txBody>
      </p:sp>
    </p:spTree>
    <p:extLst>
      <p:ext uri="{BB962C8B-B14F-4D97-AF65-F5344CB8AC3E}">
        <p14:creationId xmlns:p14="http://schemas.microsoft.com/office/powerpoint/2010/main" val="168358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ppt_x"/>
                                          </p:val>
                                        </p:tav>
                                        <p:tav tm="100000">
                                          <p:val>
                                            <p:strVal val="#ppt_x"/>
                                          </p:val>
                                        </p:tav>
                                      </p:tavLst>
                                    </p:anim>
                                    <p:anim calcmode="lin" valueType="num">
                                      <p:cBhvr additive="base">
                                        <p:cTn id="59" dur="500" fill="hold"/>
                                        <p:tgtEl>
                                          <p:spTgt spid="2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ppt_x"/>
                                          </p:val>
                                        </p:tav>
                                        <p:tav tm="100000">
                                          <p:val>
                                            <p:strVal val="#ppt_x"/>
                                          </p:val>
                                        </p:tav>
                                      </p:tavLst>
                                    </p:anim>
                                    <p:anim calcmode="lin" valueType="num">
                                      <p:cBhvr additive="base">
                                        <p:cTn id="6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ppt_x"/>
                                          </p:val>
                                        </p:tav>
                                        <p:tav tm="100000">
                                          <p:val>
                                            <p:strVal val="#ppt_x"/>
                                          </p:val>
                                        </p:tav>
                                      </p:tavLst>
                                    </p:anim>
                                    <p:anim calcmode="lin" valueType="num">
                                      <p:cBhvr additive="base">
                                        <p:cTn id="69" dur="500" fill="hold"/>
                                        <p:tgtEl>
                                          <p:spTgt spid="28"/>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500" fill="hold"/>
                                        <p:tgtEl>
                                          <p:spTgt spid="29"/>
                                        </p:tgtEl>
                                        <p:attrNameLst>
                                          <p:attrName>ppt_x</p:attrName>
                                        </p:attrNameLst>
                                      </p:cBhvr>
                                      <p:tavLst>
                                        <p:tav tm="0">
                                          <p:val>
                                            <p:strVal val="#ppt_x"/>
                                          </p:val>
                                        </p:tav>
                                        <p:tav tm="100000">
                                          <p:val>
                                            <p:strVal val="#ppt_x"/>
                                          </p:val>
                                        </p:tav>
                                      </p:tavLst>
                                    </p:anim>
                                    <p:anim calcmode="lin" valueType="num">
                                      <p:cBhvr additive="base">
                                        <p:cTn id="7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additive="base">
                                        <p:cTn id="78" dur="500" fill="hold"/>
                                        <p:tgtEl>
                                          <p:spTgt spid="25"/>
                                        </p:tgtEl>
                                        <p:attrNameLst>
                                          <p:attrName>ppt_x</p:attrName>
                                        </p:attrNameLst>
                                      </p:cBhvr>
                                      <p:tavLst>
                                        <p:tav tm="0">
                                          <p:val>
                                            <p:strVal val="#ppt_x"/>
                                          </p:val>
                                        </p:tav>
                                        <p:tav tm="100000">
                                          <p:val>
                                            <p:strVal val="#ppt_x"/>
                                          </p:val>
                                        </p:tav>
                                      </p:tavLst>
                                    </p:anim>
                                    <p:anim calcmode="lin" valueType="num">
                                      <p:cBhvr additive="base">
                                        <p:cTn id="79" dur="500" fill="hold"/>
                                        <p:tgtEl>
                                          <p:spTgt spid="2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additive="base">
                                        <p:cTn id="82" dur="500" fill="hold"/>
                                        <p:tgtEl>
                                          <p:spTgt spid="30"/>
                                        </p:tgtEl>
                                        <p:attrNameLst>
                                          <p:attrName>ppt_x</p:attrName>
                                        </p:attrNameLst>
                                      </p:cBhvr>
                                      <p:tavLst>
                                        <p:tav tm="0">
                                          <p:val>
                                            <p:strVal val="#ppt_x"/>
                                          </p:val>
                                        </p:tav>
                                        <p:tav tm="100000">
                                          <p:val>
                                            <p:strVal val="#ppt_x"/>
                                          </p:val>
                                        </p:tav>
                                      </p:tavLst>
                                    </p:anim>
                                    <p:anim calcmode="lin" valueType="num">
                                      <p:cBhvr additive="base">
                                        <p:cTn id="8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p:bldP spid="14" grpId="0"/>
      <p:bldP spid="21" grpId="0" animBg="1"/>
      <p:bldP spid="22" grpId="0"/>
      <p:bldP spid="24" grpId="0"/>
      <p:bldP spid="26" grpId="0"/>
      <p:bldP spid="27" grpId="0"/>
      <p:bldP spid="28" grpId="0"/>
      <p:bldP spid="29" grpId="0"/>
      <p:bldP spid="25" grpId="0" animBg="1"/>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40" b="23109"/>
          <a:stretch/>
        </p:blipFill>
        <p:spPr>
          <a:xfrm>
            <a:off x="6139694" y="0"/>
            <a:ext cx="6052306" cy="7127471"/>
          </a:xfrm>
          <a:solidFill>
            <a:schemeClr val="accent2">
              <a:lumMod val="75000"/>
            </a:schemeClr>
          </a:solidFill>
        </p:spPr>
      </p:pic>
      <p:sp>
        <p:nvSpPr>
          <p:cNvPr id="9" name="TextBox 8"/>
          <p:cNvSpPr txBox="1"/>
          <p:nvPr/>
        </p:nvSpPr>
        <p:spPr>
          <a:xfrm>
            <a:off x="1339822" y="737753"/>
            <a:ext cx="3218434" cy="707886"/>
          </a:xfrm>
          <a:prstGeom prst="rect">
            <a:avLst/>
          </a:prstGeom>
          <a:noFill/>
        </p:spPr>
        <p:txBody>
          <a:bodyPr wrap="square" rtlCol="0">
            <a:spAutoFit/>
          </a:bodyPr>
          <a:lstStyle/>
          <a:p>
            <a:pPr algn="ctr"/>
            <a:r>
              <a:rPr lang="en-US" sz="4000" b="1" dirty="0" smtClean="0">
                <a:latin typeface="Open Sans Semibold" charset="0"/>
                <a:ea typeface="Open Sans Semibold" charset="0"/>
                <a:cs typeface="Open Sans Semibold" charset="0"/>
              </a:rPr>
              <a:t>ABOUT US</a:t>
            </a:r>
            <a:endParaRPr lang="ru-RU" sz="4000" b="1" dirty="0">
              <a:latin typeface="Open Sans Semibold" charset="0"/>
              <a:ea typeface="Open Sans Semibold" charset="0"/>
              <a:cs typeface="Open Sans Semibold" charset="0"/>
            </a:endParaRPr>
          </a:p>
        </p:txBody>
      </p:sp>
      <p:sp>
        <p:nvSpPr>
          <p:cNvPr id="10" name="TextBox 9"/>
          <p:cNvSpPr txBox="1"/>
          <p:nvPr/>
        </p:nvSpPr>
        <p:spPr>
          <a:xfrm>
            <a:off x="153308" y="541849"/>
            <a:ext cx="984612" cy="369332"/>
          </a:xfrm>
          <a:prstGeom prst="rect">
            <a:avLst/>
          </a:prstGeom>
          <a:noFill/>
        </p:spPr>
        <p:txBody>
          <a:bodyPr wrap="square" rtlCol="0">
            <a:spAutoFit/>
          </a:bodyPr>
          <a:lstStyle/>
          <a:p>
            <a:r>
              <a:rPr lang="en-US" sz="900" dirty="0" smtClean="0">
                <a:latin typeface="Open Sans" charset="0"/>
                <a:ea typeface="Open Sans" charset="0"/>
                <a:cs typeface="Open Sans" charset="0"/>
              </a:rPr>
              <a:t>Creative Presentation</a:t>
            </a:r>
            <a:endParaRPr lang="ru-RU" sz="900" dirty="0">
              <a:latin typeface="Open Sans" charset="0"/>
              <a:ea typeface="Open Sans" charset="0"/>
              <a:cs typeface="Open Sans" charset="0"/>
            </a:endParaRPr>
          </a:p>
        </p:txBody>
      </p:sp>
      <p:sp>
        <p:nvSpPr>
          <p:cNvPr id="11" name="Полилиния 10"/>
          <p:cNvSpPr/>
          <p:nvPr/>
        </p:nvSpPr>
        <p:spPr>
          <a:xfrm>
            <a:off x="263923" y="222052"/>
            <a:ext cx="271670" cy="271670"/>
          </a:xfrm>
          <a:custGeom>
            <a:avLst/>
            <a:gdLst/>
            <a:ahLst/>
            <a:cxnLst/>
            <a:rect l="l" t="t" r="r" b="b"/>
            <a:pathLst>
              <a:path w="561975" h="561975">
                <a:moveTo>
                  <a:pt x="272207" y="450019"/>
                </a:moveTo>
                <a:lnTo>
                  <a:pt x="290866" y="450019"/>
                </a:lnTo>
                <a:lnTo>
                  <a:pt x="290866" y="561975"/>
                </a:lnTo>
                <a:lnTo>
                  <a:pt x="272207" y="561975"/>
                </a:lnTo>
                <a:close/>
                <a:moveTo>
                  <a:pt x="408310" y="394041"/>
                </a:moveTo>
                <a:lnTo>
                  <a:pt x="486240" y="471971"/>
                </a:lnTo>
                <a:lnTo>
                  <a:pt x="473069" y="485142"/>
                </a:lnTo>
                <a:lnTo>
                  <a:pt x="395139" y="407212"/>
                </a:lnTo>
                <a:close/>
                <a:moveTo>
                  <a:pt x="153665" y="394041"/>
                </a:moveTo>
                <a:lnTo>
                  <a:pt x="166836" y="407212"/>
                </a:lnTo>
                <a:lnTo>
                  <a:pt x="88906" y="485142"/>
                </a:lnTo>
                <a:lnTo>
                  <a:pt x="75735" y="471971"/>
                </a:lnTo>
                <a:close/>
                <a:moveTo>
                  <a:pt x="450019" y="271109"/>
                </a:moveTo>
                <a:lnTo>
                  <a:pt x="561975" y="271109"/>
                </a:lnTo>
                <a:lnTo>
                  <a:pt x="561975" y="290865"/>
                </a:lnTo>
                <a:lnTo>
                  <a:pt x="450019" y="290865"/>
                </a:lnTo>
                <a:close/>
                <a:moveTo>
                  <a:pt x="0" y="271109"/>
                </a:moveTo>
                <a:lnTo>
                  <a:pt x="111956" y="271109"/>
                </a:lnTo>
                <a:lnTo>
                  <a:pt x="111956" y="290865"/>
                </a:lnTo>
                <a:lnTo>
                  <a:pt x="0" y="290865"/>
                </a:lnTo>
                <a:close/>
                <a:moveTo>
                  <a:pt x="280988" y="159153"/>
                </a:moveTo>
                <a:cubicBezTo>
                  <a:pt x="264158" y="159153"/>
                  <a:pt x="248425" y="162445"/>
                  <a:pt x="233791" y="169031"/>
                </a:cubicBezTo>
                <a:cubicBezTo>
                  <a:pt x="219156" y="175617"/>
                  <a:pt x="206350" y="184398"/>
                  <a:pt x="195374" y="195374"/>
                </a:cubicBezTo>
                <a:cubicBezTo>
                  <a:pt x="184398" y="206350"/>
                  <a:pt x="175617" y="219155"/>
                  <a:pt x="169032" y="233790"/>
                </a:cubicBezTo>
                <a:cubicBezTo>
                  <a:pt x="162446" y="248425"/>
                  <a:pt x="159153" y="264157"/>
                  <a:pt x="159153" y="280987"/>
                </a:cubicBezTo>
                <a:cubicBezTo>
                  <a:pt x="159153" y="297817"/>
                  <a:pt x="162446" y="313549"/>
                  <a:pt x="169032" y="328184"/>
                </a:cubicBezTo>
                <a:cubicBezTo>
                  <a:pt x="175617" y="342819"/>
                  <a:pt x="184398" y="355624"/>
                  <a:pt x="195374" y="366600"/>
                </a:cubicBezTo>
                <a:cubicBezTo>
                  <a:pt x="206350" y="378308"/>
                  <a:pt x="219156" y="387272"/>
                  <a:pt x="233791" y="393492"/>
                </a:cubicBezTo>
                <a:cubicBezTo>
                  <a:pt x="248425" y="399712"/>
                  <a:pt x="264158" y="402821"/>
                  <a:pt x="280988" y="402821"/>
                </a:cubicBezTo>
                <a:cubicBezTo>
                  <a:pt x="297818" y="402821"/>
                  <a:pt x="313550" y="399712"/>
                  <a:pt x="328185" y="393492"/>
                </a:cubicBezTo>
                <a:cubicBezTo>
                  <a:pt x="342820" y="387272"/>
                  <a:pt x="355625" y="378308"/>
                  <a:pt x="366601" y="366600"/>
                </a:cubicBezTo>
                <a:cubicBezTo>
                  <a:pt x="377577" y="355624"/>
                  <a:pt x="386358" y="342819"/>
                  <a:pt x="392944" y="328184"/>
                </a:cubicBezTo>
                <a:cubicBezTo>
                  <a:pt x="399529" y="313549"/>
                  <a:pt x="402822" y="297817"/>
                  <a:pt x="402822" y="280987"/>
                </a:cubicBezTo>
                <a:cubicBezTo>
                  <a:pt x="402822" y="264157"/>
                  <a:pt x="399529" y="248425"/>
                  <a:pt x="392944" y="233790"/>
                </a:cubicBezTo>
                <a:cubicBezTo>
                  <a:pt x="386358" y="219155"/>
                  <a:pt x="377577" y="206350"/>
                  <a:pt x="366601" y="195374"/>
                </a:cubicBezTo>
                <a:cubicBezTo>
                  <a:pt x="355625" y="184398"/>
                  <a:pt x="342820" y="175617"/>
                  <a:pt x="328185" y="169031"/>
                </a:cubicBezTo>
                <a:cubicBezTo>
                  <a:pt x="313550" y="162445"/>
                  <a:pt x="297818" y="159153"/>
                  <a:pt x="280988" y="159153"/>
                </a:cubicBezTo>
                <a:close/>
                <a:moveTo>
                  <a:pt x="280988" y="140493"/>
                </a:moveTo>
                <a:cubicBezTo>
                  <a:pt x="300013" y="140493"/>
                  <a:pt x="318123" y="144152"/>
                  <a:pt x="335319" y="151469"/>
                </a:cubicBezTo>
                <a:cubicBezTo>
                  <a:pt x="352515" y="158787"/>
                  <a:pt x="367333" y="169031"/>
                  <a:pt x="379772" y="182202"/>
                </a:cubicBezTo>
                <a:cubicBezTo>
                  <a:pt x="392944" y="194642"/>
                  <a:pt x="403188" y="209460"/>
                  <a:pt x="410505" y="226655"/>
                </a:cubicBezTo>
                <a:cubicBezTo>
                  <a:pt x="417823" y="243851"/>
                  <a:pt x="421481" y="261962"/>
                  <a:pt x="421481" y="280987"/>
                </a:cubicBezTo>
                <a:cubicBezTo>
                  <a:pt x="421481" y="300744"/>
                  <a:pt x="417823" y="319037"/>
                  <a:pt x="410505" y="335867"/>
                </a:cubicBezTo>
                <a:cubicBezTo>
                  <a:pt x="403188" y="352697"/>
                  <a:pt x="392944" y="367698"/>
                  <a:pt x="379772" y="380869"/>
                </a:cubicBezTo>
                <a:cubicBezTo>
                  <a:pt x="367333" y="393309"/>
                  <a:pt x="352515" y="403187"/>
                  <a:pt x="335319" y="410505"/>
                </a:cubicBezTo>
                <a:cubicBezTo>
                  <a:pt x="318123" y="417822"/>
                  <a:pt x="300013" y="421481"/>
                  <a:pt x="280988" y="421481"/>
                </a:cubicBezTo>
                <a:cubicBezTo>
                  <a:pt x="261231" y="421481"/>
                  <a:pt x="242937" y="417822"/>
                  <a:pt x="226107" y="410505"/>
                </a:cubicBezTo>
                <a:cubicBezTo>
                  <a:pt x="209277" y="403187"/>
                  <a:pt x="194643" y="393309"/>
                  <a:pt x="182203" y="380869"/>
                </a:cubicBezTo>
                <a:cubicBezTo>
                  <a:pt x="169032" y="367698"/>
                  <a:pt x="158787" y="352697"/>
                  <a:pt x="151470" y="335867"/>
                </a:cubicBezTo>
                <a:cubicBezTo>
                  <a:pt x="144153" y="319037"/>
                  <a:pt x="140494" y="300744"/>
                  <a:pt x="140494" y="280987"/>
                </a:cubicBezTo>
                <a:cubicBezTo>
                  <a:pt x="140494" y="261962"/>
                  <a:pt x="144153" y="243851"/>
                  <a:pt x="151470" y="226655"/>
                </a:cubicBezTo>
                <a:cubicBezTo>
                  <a:pt x="158787" y="209460"/>
                  <a:pt x="169032" y="194642"/>
                  <a:pt x="182203" y="182202"/>
                </a:cubicBezTo>
                <a:cubicBezTo>
                  <a:pt x="194643" y="169031"/>
                  <a:pt x="209277" y="158787"/>
                  <a:pt x="226107" y="151469"/>
                </a:cubicBezTo>
                <a:cubicBezTo>
                  <a:pt x="242937" y="144152"/>
                  <a:pt x="261231" y="140493"/>
                  <a:pt x="280988" y="140493"/>
                </a:cubicBezTo>
                <a:close/>
                <a:moveTo>
                  <a:pt x="473069" y="74637"/>
                </a:moveTo>
                <a:lnTo>
                  <a:pt x="486240" y="88906"/>
                </a:lnTo>
                <a:lnTo>
                  <a:pt x="408310" y="166836"/>
                </a:lnTo>
                <a:lnTo>
                  <a:pt x="395139" y="153665"/>
                </a:lnTo>
                <a:close/>
                <a:moveTo>
                  <a:pt x="88906" y="74637"/>
                </a:moveTo>
                <a:lnTo>
                  <a:pt x="166836" y="153665"/>
                </a:lnTo>
                <a:lnTo>
                  <a:pt x="153665" y="166836"/>
                </a:lnTo>
                <a:lnTo>
                  <a:pt x="75735" y="88906"/>
                </a:lnTo>
                <a:close/>
                <a:moveTo>
                  <a:pt x="272207" y="0"/>
                </a:moveTo>
                <a:lnTo>
                  <a:pt x="290866" y="0"/>
                </a:lnTo>
                <a:lnTo>
                  <a:pt x="290866" y="113053"/>
                </a:lnTo>
                <a:lnTo>
                  <a:pt x="272207" y="113053"/>
                </a:lnTo>
                <a:close/>
              </a:path>
            </a:pathLst>
          </a:custGeom>
          <a:gradFill>
            <a:gsLst>
              <a:gs pos="7000">
                <a:srgbClr val="0070C0"/>
              </a:gs>
              <a:gs pos="65000">
                <a:srgbClr val="EF913C"/>
              </a:gs>
              <a:gs pos="41000">
                <a:srgbClr val="FFCA1B"/>
              </a:gs>
              <a:gs pos="90000">
                <a:srgbClr val="D62B2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1319148" y="242471"/>
            <a:ext cx="661966"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SUNRISE</a:t>
            </a:r>
            <a:endParaRPr lang="ru-RU" sz="900" b="1" dirty="0">
              <a:latin typeface="Open Sans Semibold" charset="0"/>
              <a:ea typeface="Open Sans Semibold" charset="0"/>
              <a:cs typeface="Open Sans Semibold" charset="0"/>
            </a:endParaRPr>
          </a:p>
        </p:txBody>
      </p:sp>
      <p:sp>
        <p:nvSpPr>
          <p:cNvPr id="13" name="TextBox 12"/>
          <p:cNvSpPr txBox="1"/>
          <p:nvPr/>
        </p:nvSpPr>
        <p:spPr>
          <a:xfrm>
            <a:off x="11502482" y="6439404"/>
            <a:ext cx="295298"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9</a:t>
            </a:r>
            <a:endParaRPr lang="ru-RU" sz="900" b="1" dirty="0">
              <a:latin typeface="Open Sans Semibold" charset="0"/>
              <a:ea typeface="Open Sans Semibold" charset="0"/>
              <a:cs typeface="Open Sans Semibold" charset="0"/>
            </a:endParaRPr>
          </a:p>
        </p:txBody>
      </p:sp>
      <p:sp>
        <p:nvSpPr>
          <p:cNvPr id="14" name="TextBox 13"/>
          <p:cNvSpPr txBox="1"/>
          <p:nvPr/>
        </p:nvSpPr>
        <p:spPr>
          <a:xfrm>
            <a:off x="646902" y="1445639"/>
            <a:ext cx="5698240" cy="4524315"/>
          </a:xfrm>
          <a:prstGeom prst="rect">
            <a:avLst/>
          </a:prstGeom>
          <a:noFill/>
          <a:ln>
            <a:solidFill>
              <a:schemeClr val="accent1"/>
            </a:solidFill>
          </a:ln>
          <a:effectLst>
            <a:glow rad="63500">
              <a:schemeClr val="accent2">
                <a:satMod val="175000"/>
                <a:alpha val="40000"/>
              </a:schemeClr>
            </a:glow>
          </a:effectLst>
        </p:spPr>
        <p:txBody>
          <a:bodyPr wrap="square" rtlCol="0">
            <a:spAutoFit/>
          </a:bodyPr>
          <a:lstStyle/>
          <a:p>
            <a:pPr algn="ctr">
              <a:lnSpc>
                <a:spcPct val="150000"/>
              </a:lnSpc>
            </a:pPr>
            <a:r>
              <a:rPr lang="en-US" sz="1200" i="1" dirty="0" smtClean="0">
                <a:latin typeface="Open Sans" charset="0"/>
                <a:ea typeface="Open Sans" charset="0"/>
                <a:cs typeface="Open Sans" charset="0"/>
              </a:rPr>
              <a:t>Emerging Population: Children with </a:t>
            </a:r>
            <a:r>
              <a:rPr lang="en-US" sz="1200" i="1" dirty="0">
                <a:latin typeface="Open Sans" charset="0"/>
                <a:ea typeface="Open Sans" charset="0"/>
                <a:cs typeface="Open Sans" charset="0"/>
              </a:rPr>
              <a:t>M</a:t>
            </a:r>
            <a:r>
              <a:rPr lang="en-US" sz="1200" i="1" dirty="0" smtClean="0">
                <a:latin typeface="Open Sans" charset="0"/>
                <a:ea typeface="Open Sans" charset="0"/>
                <a:cs typeface="Open Sans" charset="0"/>
              </a:rPr>
              <a:t>edical Complex Needs</a:t>
            </a:r>
          </a:p>
          <a:p>
            <a:pPr algn="ctr">
              <a:lnSpc>
                <a:spcPct val="150000"/>
              </a:lnSpc>
            </a:pPr>
            <a:endParaRPr lang="en-US" sz="1200" i="1" dirty="0" smtClean="0">
              <a:latin typeface="Open Sans" charset="0"/>
              <a:ea typeface="Open Sans" charset="0"/>
              <a:cs typeface="Open Sans" charset="0"/>
            </a:endParaRPr>
          </a:p>
          <a:p>
            <a:pPr marL="171450" indent="-171450">
              <a:lnSpc>
                <a:spcPct val="150000"/>
              </a:lnSpc>
              <a:buFont typeface="Arial" panose="020B0604020202020204" pitchFamily="34" charset="0"/>
              <a:buChar char="•"/>
            </a:pPr>
            <a:r>
              <a:rPr lang="en-US" sz="1200" dirty="0" smtClean="0">
                <a:latin typeface="Open Sans" charset="0"/>
                <a:ea typeface="Open Sans" charset="0"/>
                <a:cs typeface="Open Sans" charset="0"/>
              </a:rPr>
              <a:t> </a:t>
            </a:r>
            <a:r>
              <a:rPr lang="en-US" sz="1200" dirty="0">
                <a:latin typeface="Open Sans" charset="0"/>
                <a:ea typeface="Open Sans" charset="0"/>
                <a:cs typeface="Open Sans" charset="0"/>
              </a:rPr>
              <a:t>H</a:t>
            </a:r>
            <a:r>
              <a:rPr lang="en-US" sz="1200" dirty="0" smtClean="0">
                <a:latin typeface="Open Sans" charset="0"/>
                <a:ea typeface="Open Sans" charset="0"/>
                <a:cs typeface="Open Sans" charset="0"/>
              </a:rPr>
              <a:t>ave medical fragility and intensive care needs that are not met by our existing health care models. </a:t>
            </a:r>
          </a:p>
          <a:p>
            <a:pPr marL="171450" indent="-171450">
              <a:lnSpc>
                <a:spcPct val="150000"/>
              </a:lnSpc>
              <a:buFont typeface="Arial" panose="020B0604020202020204" pitchFamily="34" charset="0"/>
              <a:buChar char="•"/>
            </a:pPr>
            <a:r>
              <a:rPr lang="en-US" sz="1200" dirty="0" smtClean="0">
                <a:latin typeface="Open Sans" charset="0"/>
                <a:ea typeface="Open Sans" charset="0"/>
                <a:cs typeface="Open Sans" charset="0"/>
              </a:rPr>
              <a:t>Congenital, Acquired </a:t>
            </a:r>
            <a:r>
              <a:rPr lang="en-US" sz="1200" dirty="0">
                <a:latin typeface="Open Sans" charset="0"/>
                <a:ea typeface="Open Sans" charset="0"/>
                <a:cs typeface="Open Sans" charset="0"/>
              </a:rPr>
              <a:t>M</a:t>
            </a:r>
            <a:r>
              <a:rPr lang="en-US" sz="1200" dirty="0" smtClean="0">
                <a:latin typeface="Open Sans" charset="0"/>
                <a:ea typeface="Open Sans" charset="0"/>
                <a:cs typeface="Open Sans" charset="0"/>
              </a:rPr>
              <a:t>ultisystem Disease, Severe </a:t>
            </a:r>
            <a:r>
              <a:rPr lang="en-US" sz="1200" dirty="0">
                <a:latin typeface="Open Sans" charset="0"/>
                <a:ea typeface="Open Sans" charset="0"/>
                <a:cs typeface="Open Sans" charset="0"/>
              </a:rPr>
              <a:t>N</a:t>
            </a:r>
            <a:r>
              <a:rPr lang="en-US" sz="1200" dirty="0" smtClean="0">
                <a:latin typeface="Open Sans" charset="0"/>
                <a:ea typeface="Open Sans" charset="0"/>
                <a:cs typeface="Open Sans" charset="0"/>
              </a:rPr>
              <a:t>eurologic impairment, Cancer, and Cancer survivors.</a:t>
            </a:r>
          </a:p>
          <a:p>
            <a:pPr marL="171450" indent="-171450">
              <a:lnSpc>
                <a:spcPct val="150000"/>
              </a:lnSpc>
              <a:buFont typeface="Arial" panose="020B0604020202020204" pitchFamily="34" charset="0"/>
              <a:buChar char="•"/>
            </a:pPr>
            <a:r>
              <a:rPr lang="en-US" sz="1200" dirty="0" smtClean="0">
                <a:latin typeface="Open Sans" charset="0"/>
                <a:ea typeface="Open Sans" charset="0"/>
                <a:cs typeface="Open Sans" charset="0"/>
              </a:rPr>
              <a:t>Medical success in survivorship         rising rates of complications </a:t>
            </a:r>
            <a:r>
              <a:rPr lang="en-US" sz="1200" dirty="0">
                <a:latin typeface="Open Sans" charset="0"/>
                <a:ea typeface="Open Sans" charset="0"/>
                <a:cs typeface="Open Sans" charset="0"/>
              </a:rPr>
              <a:t>&amp;</a:t>
            </a:r>
            <a:endParaRPr lang="en-US" sz="1200" dirty="0" smtClean="0">
              <a:latin typeface="Open Sans" charset="0"/>
              <a:ea typeface="Open Sans" charset="0"/>
              <a:cs typeface="Open Sans" charset="0"/>
            </a:endParaRPr>
          </a:p>
          <a:p>
            <a:pPr>
              <a:lnSpc>
                <a:spcPct val="150000"/>
              </a:lnSpc>
            </a:pPr>
            <a:r>
              <a:rPr lang="en-US" sz="1200" dirty="0">
                <a:latin typeface="Open Sans" charset="0"/>
                <a:ea typeface="Open Sans" charset="0"/>
                <a:cs typeface="Open Sans" charset="0"/>
              </a:rPr>
              <a:t> </a:t>
            </a:r>
            <a:r>
              <a:rPr lang="en-US" sz="1200" dirty="0" smtClean="0">
                <a:latin typeface="Open Sans" charset="0"/>
                <a:ea typeface="Open Sans" charset="0"/>
                <a:cs typeface="Open Sans" charset="0"/>
              </a:rPr>
              <a:t> childhood disability. </a:t>
            </a:r>
          </a:p>
          <a:p>
            <a:pPr marL="171450" indent="-171450">
              <a:lnSpc>
                <a:spcPct val="150000"/>
              </a:lnSpc>
              <a:buFont typeface="Arial" panose="020B0604020202020204" pitchFamily="34" charset="0"/>
              <a:buChar char="•"/>
            </a:pPr>
            <a:r>
              <a:rPr lang="en-US" sz="1200" dirty="0" smtClean="0">
                <a:latin typeface="Open Sans" charset="0"/>
                <a:ea typeface="Open Sans" charset="0"/>
                <a:cs typeface="Open Sans" charset="0"/>
              </a:rPr>
              <a:t> Greater incidence of emotional, behavioral and psychiatric symptoms than healthy children.</a:t>
            </a:r>
          </a:p>
          <a:p>
            <a:pPr marL="171450" indent="-171450">
              <a:lnSpc>
                <a:spcPct val="150000"/>
              </a:lnSpc>
              <a:buFont typeface="Arial" panose="020B0604020202020204" pitchFamily="34" charset="0"/>
              <a:buChar char="•"/>
            </a:pPr>
            <a:r>
              <a:rPr lang="en-US" sz="1200" dirty="0" smtClean="0">
                <a:latin typeface="Open Sans" charset="0"/>
                <a:ea typeface="Open Sans" charset="0"/>
                <a:cs typeface="Open Sans" charset="0"/>
              </a:rPr>
              <a:t>Chronologic age is not equivalent to mental age.  May not develop at the same rate as healthy children due to delayed neurocognitive development, disruptions in education and treatment influences on intellectual, somatic growth and maturation. </a:t>
            </a:r>
          </a:p>
          <a:p>
            <a:pPr marL="171450" indent="-171450">
              <a:lnSpc>
                <a:spcPct val="150000"/>
              </a:lnSpc>
              <a:buFont typeface="Arial" panose="020B0604020202020204" pitchFamily="34" charset="0"/>
              <a:buChar char="•"/>
            </a:pPr>
            <a:r>
              <a:rPr lang="en-US" sz="1200" dirty="0" smtClean="0">
                <a:latin typeface="Open Sans" charset="0"/>
                <a:ea typeface="Open Sans" charset="0"/>
                <a:cs typeface="Open Sans" charset="0"/>
              </a:rPr>
              <a:t>Resilience </a:t>
            </a:r>
            <a:r>
              <a:rPr lang="en-US" sz="1200" dirty="0">
                <a:latin typeface="Open Sans" charset="0"/>
                <a:ea typeface="Open Sans" charset="0"/>
                <a:cs typeface="Open Sans" charset="0"/>
              </a:rPr>
              <a:t>is common in children.</a:t>
            </a:r>
          </a:p>
          <a:p>
            <a:pPr>
              <a:lnSpc>
                <a:spcPct val="150000"/>
              </a:lnSpc>
            </a:pPr>
            <a:endParaRPr lang="en-US" sz="1200" dirty="0" smtClean="0">
              <a:latin typeface="Open Sans" charset="0"/>
              <a:ea typeface="Open Sans" charset="0"/>
              <a:cs typeface="Open Sans" charset="0"/>
            </a:endParaRPr>
          </a:p>
        </p:txBody>
      </p:sp>
      <p:sp>
        <p:nvSpPr>
          <p:cNvPr id="5" name="TextBox 4"/>
          <p:cNvSpPr txBox="1"/>
          <p:nvPr/>
        </p:nvSpPr>
        <p:spPr>
          <a:xfrm>
            <a:off x="4926151" y="6370154"/>
            <a:ext cx="1221809" cy="253916"/>
          </a:xfrm>
          <a:prstGeom prst="rect">
            <a:avLst/>
          </a:prstGeom>
          <a:noFill/>
        </p:spPr>
        <p:txBody>
          <a:bodyPr wrap="none" rtlCol="0">
            <a:spAutoFit/>
          </a:bodyPr>
          <a:lstStyle/>
          <a:p>
            <a:r>
              <a:rPr lang="en-US" sz="1050" dirty="0" smtClean="0"/>
              <a:t>Turkel</a:t>
            </a:r>
            <a:r>
              <a:rPr lang="en-US" sz="1050" dirty="0" smtClean="0"/>
              <a:t> &amp; </a:t>
            </a:r>
            <a:r>
              <a:rPr lang="en-US" sz="1050" dirty="0" smtClean="0"/>
              <a:t>Pao</a:t>
            </a:r>
            <a:r>
              <a:rPr lang="en-US" sz="1050" dirty="0" smtClean="0"/>
              <a:t>, 2007</a:t>
            </a:r>
            <a:endParaRPr lang="en-US" sz="1050" dirty="0"/>
          </a:p>
        </p:txBody>
      </p:sp>
      <p:sp>
        <p:nvSpPr>
          <p:cNvPr id="3" name="Right Arrow 2"/>
          <p:cNvSpPr/>
          <p:nvPr/>
        </p:nvSpPr>
        <p:spPr>
          <a:xfrm>
            <a:off x="3098348" y="3239213"/>
            <a:ext cx="298621"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027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5"/>
          <p:cNvSpPr/>
          <p:nvPr/>
        </p:nvSpPr>
        <p:spPr>
          <a:xfrm>
            <a:off x="0" y="4648200"/>
            <a:ext cx="4067089" cy="468312"/>
          </a:xfrm>
          <a:prstGeom prst="rect">
            <a:avLst/>
          </a:prstGeom>
          <a:solidFill>
            <a:srgbClr val="439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4067090" y="4648200"/>
            <a:ext cx="4067089" cy="468312"/>
          </a:xfrm>
          <a:prstGeom prst="rect">
            <a:avLst/>
          </a:prstGeom>
          <a:solidFill>
            <a:srgbClr val="C98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8134180" y="4648200"/>
            <a:ext cx="4057820" cy="468312"/>
          </a:xfrm>
          <a:prstGeom prst="rect">
            <a:avLst/>
          </a:prstGeom>
          <a:solidFill>
            <a:srgbClr val="FFC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4203797" y="242471"/>
            <a:ext cx="5075375" cy="1323439"/>
          </a:xfrm>
          <a:prstGeom prst="rect">
            <a:avLst/>
          </a:prstGeom>
          <a:noFill/>
        </p:spPr>
        <p:txBody>
          <a:bodyPr wrap="square" rtlCol="0">
            <a:spAutoFit/>
          </a:bodyPr>
          <a:lstStyle/>
          <a:p>
            <a:pPr algn="ctr"/>
            <a:r>
              <a:rPr lang="en-US" sz="4000" b="1" dirty="0" smtClean="0">
                <a:latin typeface="Open Sans Semibold" charset="0"/>
                <a:ea typeface="Open Sans Semibold" charset="0"/>
                <a:cs typeface="Open Sans Semibold" charset="0"/>
              </a:rPr>
              <a:t>Pediatric Palliative </a:t>
            </a:r>
          </a:p>
          <a:p>
            <a:pPr algn="ctr"/>
            <a:r>
              <a:rPr lang="en-US" sz="4000" b="1" dirty="0" smtClean="0">
                <a:latin typeface="Open Sans Semibold" charset="0"/>
                <a:ea typeface="Open Sans Semibold" charset="0"/>
                <a:cs typeface="Open Sans Semibold" charset="0"/>
              </a:rPr>
              <a:t>Medicine  </a:t>
            </a:r>
            <a:endParaRPr lang="ru-RU" sz="4000" b="1" dirty="0">
              <a:latin typeface="Open Sans Semibold" charset="0"/>
              <a:ea typeface="Open Sans Semibold" charset="0"/>
              <a:cs typeface="Open Sans Semibold" charset="0"/>
            </a:endParaRPr>
          </a:p>
        </p:txBody>
      </p:sp>
      <p:sp>
        <p:nvSpPr>
          <p:cNvPr id="14" name="Прямоугольник 13"/>
          <p:cNvSpPr/>
          <p:nvPr/>
        </p:nvSpPr>
        <p:spPr>
          <a:xfrm>
            <a:off x="1224080" y="4645236"/>
            <a:ext cx="356187" cy="400110"/>
          </a:xfrm>
          <a:prstGeom prst="rect">
            <a:avLst/>
          </a:prstGeom>
        </p:spPr>
        <p:txBody>
          <a:bodyPr wrap="none">
            <a:spAutoFit/>
          </a:bodyPr>
          <a:lstStyle/>
          <a:p>
            <a:pPr algn="ctr"/>
            <a:r>
              <a:rPr lang="ru-RU" sz="2000" dirty="0">
                <a:latin typeface="Pe-icon-7-stroke" charset="0"/>
              </a:rPr>
              <a:t></a:t>
            </a:r>
            <a:endParaRPr lang="ru-RU" sz="2000" dirty="0">
              <a:effectLst/>
              <a:latin typeface="Pe-icon-7-stroke" charset="0"/>
            </a:endParaRPr>
          </a:p>
        </p:txBody>
      </p:sp>
      <p:sp>
        <p:nvSpPr>
          <p:cNvPr id="17" name="TextBox 16"/>
          <p:cNvSpPr txBox="1"/>
          <p:nvPr/>
        </p:nvSpPr>
        <p:spPr>
          <a:xfrm>
            <a:off x="5546531" y="4719234"/>
            <a:ext cx="1098940" cy="323165"/>
          </a:xfrm>
          <a:prstGeom prst="rect">
            <a:avLst/>
          </a:prstGeom>
          <a:noFill/>
        </p:spPr>
        <p:txBody>
          <a:bodyPr wrap="square" rtlCol="0">
            <a:spAutoFit/>
          </a:bodyPr>
          <a:lstStyle/>
          <a:p>
            <a:pPr algn="ctr">
              <a:lnSpc>
                <a:spcPct val="150000"/>
              </a:lnSpc>
            </a:pPr>
            <a:r>
              <a:rPr lang="en-US" sz="1000" b="1" dirty="0" smtClean="0">
                <a:latin typeface="Open Sans" charset="0"/>
                <a:ea typeface="Open Sans" charset="0"/>
                <a:cs typeface="Open Sans" charset="0"/>
              </a:rPr>
              <a:t>Better Care </a:t>
            </a:r>
            <a:endParaRPr lang="ru-RU" sz="1000" b="1" dirty="0">
              <a:latin typeface="Open Sans" charset="0"/>
              <a:ea typeface="Open Sans" charset="0"/>
              <a:cs typeface="Open Sans" charset="0"/>
            </a:endParaRPr>
          </a:p>
        </p:txBody>
      </p:sp>
      <p:sp>
        <p:nvSpPr>
          <p:cNvPr id="18" name="TextBox 17"/>
          <p:cNvSpPr txBox="1"/>
          <p:nvPr/>
        </p:nvSpPr>
        <p:spPr>
          <a:xfrm>
            <a:off x="4741923" y="5065397"/>
            <a:ext cx="2717421" cy="1938992"/>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Strengthens communication decision-making &amp; family satisfaction/well-being</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Skilled communication about what matters most to patients and their families.</a:t>
            </a:r>
            <a:endParaRPr lang="en-US" sz="1000" dirty="0" smtClean="0">
              <a:latin typeface="Open Sans" charset="0"/>
              <a:ea typeface="Open Sans" charset="0"/>
              <a:cs typeface="Open Sans" charset="0"/>
            </a:endParaRP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Coordinates medical and practical needs across settings. </a:t>
            </a:r>
          </a:p>
          <a:p>
            <a:pPr>
              <a:lnSpc>
                <a:spcPct val="150000"/>
              </a:lnSpc>
            </a:pPr>
            <a:r>
              <a:rPr lang="ru-RU" sz="1000" dirty="0" smtClean="0">
                <a:latin typeface="Open Sans" charset="0"/>
                <a:ea typeface="Open Sans" charset="0"/>
                <a:cs typeface="Open Sans" charset="0"/>
              </a:rPr>
              <a:t> </a:t>
            </a:r>
            <a:endParaRPr lang="ru-RU" sz="1000" dirty="0">
              <a:latin typeface="Open Sans" charset="0"/>
              <a:ea typeface="Open Sans" charset="0"/>
              <a:cs typeface="Open Sans" charset="0"/>
            </a:endParaRPr>
          </a:p>
        </p:txBody>
      </p:sp>
      <p:sp>
        <p:nvSpPr>
          <p:cNvPr id="19" name="TextBox 18"/>
          <p:cNvSpPr txBox="1"/>
          <p:nvPr/>
        </p:nvSpPr>
        <p:spPr>
          <a:xfrm>
            <a:off x="1484073" y="4719234"/>
            <a:ext cx="2499529" cy="323165"/>
          </a:xfrm>
          <a:prstGeom prst="rect">
            <a:avLst/>
          </a:prstGeom>
          <a:noFill/>
        </p:spPr>
        <p:txBody>
          <a:bodyPr wrap="square" rtlCol="0">
            <a:spAutoFit/>
          </a:bodyPr>
          <a:lstStyle/>
          <a:p>
            <a:pPr algn="ctr">
              <a:lnSpc>
                <a:spcPct val="150000"/>
              </a:lnSpc>
            </a:pPr>
            <a:r>
              <a:rPr lang="en-US" sz="1000" b="1" dirty="0" smtClean="0">
                <a:latin typeface="Open Sans" charset="0"/>
                <a:ea typeface="Open Sans" charset="0"/>
                <a:cs typeface="Open Sans" charset="0"/>
              </a:rPr>
              <a:t>Improves Health</a:t>
            </a:r>
            <a:endParaRPr lang="ru-RU" sz="1000" b="1" dirty="0">
              <a:latin typeface="Open Sans" charset="0"/>
              <a:ea typeface="Open Sans" charset="0"/>
              <a:cs typeface="Open Sans" charset="0"/>
            </a:endParaRPr>
          </a:p>
        </p:txBody>
      </p:sp>
      <p:sp>
        <p:nvSpPr>
          <p:cNvPr id="20" name="TextBox 19"/>
          <p:cNvSpPr txBox="1"/>
          <p:nvPr/>
        </p:nvSpPr>
        <p:spPr>
          <a:xfrm>
            <a:off x="666031" y="5220204"/>
            <a:ext cx="2717421" cy="124649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Improves QOL  &amp; Prognostic understanding </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Relieves pain, distress, uncertainty </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Expert pain and symptom management</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Patient at Center of Care  </a:t>
            </a:r>
            <a:endParaRPr lang="ru-RU" sz="1000" dirty="0">
              <a:latin typeface="Open Sans" charset="0"/>
              <a:ea typeface="Open Sans" charset="0"/>
              <a:cs typeface="Open Sans" charset="0"/>
            </a:endParaRPr>
          </a:p>
        </p:txBody>
      </p:sp>
      <p:sp>
        <p:nvSpPr>
          <p:cNvPr id="21" name="TextBox 20"/>
          <p:cNvSpPr txBox="1"/>
          <p:nvPr/>
        </p:nvSpPr>
        <p:spPr>
          <a:xfrm>
            <a:off x="9617788" y="4719234"/>
            <a:ext cx="1098940" cy="294632"/>
          </a:xfrm>
          <a:prstGeom prst="rect">
            <a:avLst/>
          </a:prstGeom>
          <a:noFill/>
        </p:spPr>
        <p:txBody>
          <a:bodyPr wrap="square" rtlCol="0">
            <a:spAutoFit/>
          </a:bodyPr>
          <a:lstStyle/>
          <a:p>
            <a:pPr algn="ctr">
              <a:lnSpc>
                <a:spcPct val="150000"/>
              </a:lnSpc>
            </a:pPr>
            <a:r>
              <a:rPr lang="en-US" sz="1000" b="1" dirty="0" smtClean="0">
                <a:latin typeface="Open Sans" charset="0"/>
                <a:ea typeface="Open Sans" charset="0"/>
                <a:cs typeface="Open Sans" charset="0"/>
              </a:rPr>
              <a:t>Lower Cost</a:t>
            </a:r>
            <a:endParaRPr lang="ru-RU" sz="1000" b="1" dirty="0">
              <a:latin typeface="Open Sans" charset="0"/>
              <a:ea typeface="Open Sans" charset="0"/>
              <a:cs typeface="Open Sans" charset="0"/>
            </a:endParaRPr>
          </a:p>
        </p:txBody>
      </p:sp>
      <p:sp>
        <p:nvSpPr>
          <p:cNvPr id="22" name="TextBox 21"/>
          <p:cNvSpPr txBox="1"/>
          <p:nvPr/>
        </p:nvSpPr>
        <p:spPr>
          <a:xfrm>
            <a:off x="8002951" y="5013866"/>
            <a:ext cx="4189049" cy="1938992"/>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000" b="1" dirty="0"/>
              <a:t>Cost Analysis and Policy Implications of a Pediatric Palliative Care Program.</a:t>
            </a:r>
            <a:endParaRPr lang="en-US" sz="1000" dirty="0">
              <a:latin typeface="Open Sans" charset="0"/>
              <a:ea typeface="Open Sans" charset="0"/>
              <a:cs typeface="Open Sans" charset="0"/>
            </a:endParaRP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Reduces Resource utilization and cost by matching treatment to patient and family goals.</a:t>
            </a:r>
          </a:p>
          <a:p>
            <a:pPr marL="171450" indent="-171450">
              <a:lnSpc>
                <a:spcPct val="150000"/>
              </a:lnSpc>
              <a:buFont typeface="Arial" panose="020B0604020202020204" pitchFamily="34" charset="0"/>
              <a:buChar char="•"/>
            </a:pPr>
            <a:r>
              <a:rPr lang="en-US" sz="1000" dirty="0">
                <a:latin typeface="Open Sans"/>
              </a:rPr>
              <a:t>50% reduction in the average number of inpatient days per month, from 4.2 to 2.3. </a:t>
            </a:r>
            <a:endParaRPr lang="en-US" sz="1000" dirty="0" smtClean="0">
              <a:latin typeface="Open Sans"/>
              <a:ea typeface="Open Sans" charset="0"/>
              <a:cs typeface="Open Sans" charset="0"/>
            </a:endParaRP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Overall Savings totaled nearly $7million. Pilot data spanned Jan 2010-2012.</a:t>
            </a:r>
            <a:r>
              <a:rPr lang="en-US" sz="1000" dirty="0" smtClean="0">
                <a:latin typeface="Open Sans" charset="0"/>
                <a:ea typeface="Open Sans" charset="0"/>
                <a:cs typeface="Open Sans" charset="0"/>
              </a:rPr>
              <a:t> </a:t>
            </a:r>
            <a:endParaRPr lang="ru-RU" sz="1000" dirty="0">
              <a:latin typeface="Open Sans" charset="0"/>
              <a:ea typeface="Open Sans" charset="0"/>
              <a:cs typeface="Open Sans" charset="0"/>
            </a:endParaRPr>
          </a:p>
        </p:txBody>
      </p:sp>
      <p:sp>
        <p:nvSpPr>
          <p:cNvPr id="27" name="Прямоугольник 26"/>
          <p:cNvSpPr/>
          <p:nvPr/>
        </p:nvSpPr>
        <p:spPr>
          <a:xfrm>
            <a:off x="5315847" y="4645236"/>
            <a:ext cx="356187" cy="400110"/>
          </a:xfrm>
          <a:prstGeom prst="rect">
            <a:avLst/>
          </a:prstGeom>
        </p:spPr>
        <p:txBody>
          <a:bodyPr wrap="none">
            <a:spAutoFit/>
          </a:bodyPr>
          <a:lstStyle/>
          <a:p>
            <a:pPr algn="ctr"/>
            <a:r>
              <a:rPr lang="ru-RU" sz="2000" dirty="0">
                <a:latin typeface="Pe-icon-7-stroke" charset="0"/>
              </a:rPr>
              <a:t></a:t>
            </a:r>
            <a:endParaRPr lang="ru-RU" sz="2000" dirty="0">
              <a:effectLst/>
              <a:latin typeface="Pe-icon-7-stroke" charset="0"/>
            </a:endParaRPr>
          </a:p>
        </p:txBody>
      </p:sp>
      <p:sp>
        <p:nvSpPr>
          <p:cNvPr id="28" name="Прямоугольник 27"/>
          <p:cNvSpPr/>
          <p:nvPr/>
        </p:nvSpPr>
        <p:spPr>
          <a:xfrm>
            <a:off x="9382936" y="4645236"/>
            <a:ext cx="356187" cy="400110"/>
          </a:xfrm>
          <a:prstGeom prst="rect">
            <a:avLst/>
          </a:prstGeom>
        </p:spPr>
        <p:txBody>
          <a:bodyPr wrap="none">
            <a:spAutoFit/>
          </a:bodyPr>
          <a:lstStyle/>
          <a:p>
            <a:pPr algn="ctr"/>
            <a:r>
              <a:rPr lang="ru-RU" sz="2000" dirty="0">
                <a:latin typeface="Pe-icon-7-stroke" charset="0"/>
              </a:rPr>
              <a:t></a:t>
            </a:r>
            <a:endParaRPr lang="ru-RU" sz="2000" dirty="0">
              <a:effectLst/>
              <a:latin typeface="Pe-icon-7-stroke" charset="0"/>
            </a:endParaRPr>
          </a:p>
        </p:txBody>
      </p:sp>
      <p:sp>
        <p:nvSpPr>
          <p:cNvPr id="29" name="TextBox 28"/>
          <p:cNvSpPr txBox="1"/>
          <p:nvPr/>
        </p:nvSpPr>
        <p:spPr>
          <a:xfrm>
            <a:off x="153308" y="541849"/>
            <a:ext cx="984612" cy="369332"/>
          </a:xfrm>
          <a:prstGeom prst="rect">
            <a:avLst/>
          </a:prstGeom>
          <a:noFill/>
        </p:spPr>
        <p:txBody>
          <a:bodyPr wrap="square" rtlCol="0">
            <a:spAutoFit/>
          </a:bodyPr>
          <a:lstStyle/>
          <a:p>
            <a:r>
              <a:rPr lang="en-US" sz="900" dirty="0" smtClean="0">
                <a:latin typeface="Open Sans" charset="0"/>
                <a:ea typeface="Open Sans" charset="0"/>
                <a:cs typeface="Open Sans" charset="0"/>
              </a:rPr>
              <a:t>Creative Presentation</a:t>
            </a:r>
            <a:endParaRPr lang="ru-RU" sz="900" dirty="0">
              <a:latin typeface="Open Sans" charset="0"/>
              <a:ea typeface="Open Sans" charset="0"/>
              <a:cs typeface="Open Sans" charset="0"/>
            </a:endParaRPr>
          </a:p>
        </p:txBody>
      </p:sp>
      <p:sp>
        <p:nvSpPr>
          <p:cNvPr id="30" name="Полилиния 29"/>
          <p:cNvSpPr/>
          <p:nvPr/>
        </p:nvSpPr>
        <p:spPr>
          <a:xfrm>
            <a:off x="263923" y="222052"/>
            <a:ext cx="271670" cy="271670"/>
          </a:xfrm>
          <a:custGeom>
            <a:avLst/>
            <a:gdLst/>
            <a:ahLst/>
            <a:cxnLst/>
            <a:rect l="l" t="t" r="r" b="b"/>
            <a:pathLst>
              <a:path w="561975" h="561975">
                <a:moveTo>
                  <a:pt x="272207" y="450019"/>
                </a:moveTo>
                <a:lnTo>
                  <a:pt x="290866" y="450019"/>
                </a:lnTo>
                <a:lnTo>
                  <a:pt x="290866" y="561975"/>
                </a:lnTo>
                <a:lnTo>
                  <a:pt x="272207" y="561975"/>
                </a:lnTo>
                <a:close/>
                <a:moveTo>
                  <a:pt x="408310" y="394041"/>
                </a:moveTo>
                <a:lnTo>
                  <a:pt x="486240" y="471971"/>
                </a:lnTo>
                <a:lnTo>
                  <a:pt x="473069" y="485142"/>
                </a:lnTo>
                <a:lnTo>
                  <a:pt x="395139" y="407212"/>
                </a:lnTo>
                <a:close/>
                <a:moveTo>
                  <a:pt x="153665" y="394041"/>
                </a:moveTo>
                <a:lnTo>
                  <a:pt x="166836" y="407212"/>
                </a:lnTo>
                <a:lnTo>
                  <a:pt x="88906" y="485142"/>
                </a:lnTo>
                <a:lnTo>
                  <a:pt x="75735" y="471971"/>
                </a:lnTo>
                <a:close/>
                <a:moveTo>
                  <a:pt x="450019" y="271109"/>
                </a:moveTo>
                <a:lnTo>
                  <a:pt x="561975" y="271109"/>
                </a:lnTo>
                <a:lnTo>
                  <a:pt x="561975" y="290865"/>
                </a:lnTo>
                <a:lnTo>
                  <a:pt x="450019" y="290865"/>
                </a:lnTo>
                <a:close/>
                <a:moveTo>
                  <a:pt x="0" y="271109"/>
                </a:moveTo>
                <a:lnTo>
                  <a:pt x="111956" y="271109"/>
                </a:lnTo>
                <a:lnTo>
                  <a:pt x="111956" y="290865"/>
                </a:lnTo>
                <a:lnTo>
                  <a:pt x="0" y="290865"/>
                </a:lnTo>
                <a:close/>
                <a:moveTo>
                  <a:pt x="280988" y="159153"/>
                </a:moveTo>
                <a:cubicBezTo>
                  <a:pt x="264158" y="159153"/>
                  <a:pt x="248425" y="162445"/>
                  <a:pt x="233791" y="169031"/>
                </a:cubicBezTo>
                <a:cubicBezTo>
                  <a:pt x="219156" y="175617"/>
                  <a:pt x="206350" y="184398"/>
                  <a:pt x="195374" y="195374"/>
                </a:cubicBezTo>
                <a:cubicBezTo>
                  <a:pt x="184398" y="206350"/>
                  <a:pt x="175617" y="219155"/>
                  <a:pt x="169032" y="233790"/>
                </a:cubicBezTo>
                <a:cubicBezTo>
                  <a:pt x="162446" y="248425"/>
                  <a:pt x="159153" y="264157"/>
                  <a:pt x="159153" y="280987"/>
                </a:cubicBezTo>
                <a:cubicBezTo>
                  <a:pt x="159153" y="297817"/>
                  <a:pt x="162446" y="313549"/>
                  <a:pt x="169032" y="328184"/>
                </a:cubicBezTo>
                <a:cubicBezTo>
                  <a:pt x="175617" y="342819"/>
                  <a:pt x="184398" y="355624"/>
                  <a:pt x="195374" y="366600"/>
                </a:cubicBezTo>
                <a:cubicBezTo>
                  <a:pt x="206350" y="378308"/>
                  <a:pt x="219156" y="387272"/>
                  <a:pt x="233791" y="393492"/>
                </a:cubicBezTo>
                <a:cubicBezTo>
                  <a:pt x="248425" y="399712"/>
                  <a:pt x="264158" y="402821"/>
                  <a:pt x="280988" y="402821"/>
                </a:cubicBezTo>
                <a:cubicBezTo>
                  <a:pt x="297818" y="402821"/>
                  <a:pt x="313550" y="399712"/>
                  <a:pt x="328185" y="393492"/>
                </a:cubicBezTo>
                <a:cubicBezTo>
                  <a:pt x="342820" y="387272"/>
                  <a:pt x="355625" y="378308"/>
                  <a:pt x="366601" y="366600"/>
                </a:cubicBezTo>
                <a:cubicBezTo>
                  <a:pt x="377577" y="355624"/>
                  <a:pt x="386358" y="342819"/>
                  <a:pt x="392944" y="328184"/>
                </a:cubicBezTo>
                <a:cubicBezTo>
                  <a:pt x="399529" y="313549"/>
                  <a:pt x="402822" y="297817"/>
                  <a:pt x="402822" y="280987"/>
                </a:cubicBezTo>
                <a:cubicBezTo>
                  <a:pt x="402822" y="264157"/>
                  <a:pt x="399529" y="248425"/>
                  <a:pt x="392944" y="233790"/>
                </a:cubicBezTo>
                <a:cubicBezTo>
                  <a:pt x="386358" y="219155"/>
                  <a:pt x="377577" y="206350"/>
                  <a:pt x="366601" y="195374"/>
                </a:cubicBezTo>
                <a:cubicBezTo>
                  <a:pt x="355625" y="184398"/>
                  <a:pt x="342820" y="175617"/>
                  <a:pt x="328185" y="169031"/>
                </a:cubicBezTo>
                <a:cubicBezTo>
                  <a:pt x="313550" y="162445"/>
                  <a:pt x="297818" y="159153"/>
                  <a:pt x="280988" y="159153"/>
                </a:cubicBezTo>
                <a:close/>
                <a:moveTo>
                  <a:pt x="280988" y="140493"/>
                </a:moveTo>
                <a:cubicBezTo>
                  <a:pt x="300013" y="140493"/>
                  <a:pt x="318123" y="144152"/>
                  <a:pt x="335319" y="151469"/>
                </a:cubicBezTo>
                <a:cubicBezTo>
                  <a:pt x="352515" y="158787"/>
                  <a:pt x="367333" y="169031"/>
                  <a:pt x="379772" y="182202"/>
                </a:cubicBezTo>
                <a:cubicBezTo>
                  <a:pt x="392944" y="194642"/>
                  <a:pt x="403188" y="209460"/>
                  <a:pt x="410505" y="226655"/>
                </a:cubicBezTo>
                <a:cubicBezTo>
                  <a:pt x="417823" y="243851"/>
                  <a:pt x="421481" y="261962"/>
                  <a:pt x="421481" y="280987"/>
                </a:cubicBezTo>
                <a:cubicBezTo>
                  <a:pt x="421481" y="300744"/>
                  <a:pt x="417823" y="319037"/>
                  <a:pt x="410505" y="335867"/>
                </a:cubicBezTo>
                <a:cubicBezTo>
                  <a:pt x="403188" y="352697"/>
                  <a:pt x="392944" y="367698"/>
                  <a:pt x="379772" y="380869"/>
                </a:cubicBezTo>
                <a:cubicBezTo>
                  <a:pt x="367333" y="393309"/>
                  <a:pt x="352515" y="403187"/>
                  <a:pt x="335319" y="410505"/>
                </a:cubicBezTo>
                <a:cubicBezTo>
                  <a:pt x="318123" y="417822"/>
                  <a:pt x="300013" y="421481"/>
                  <a:pt x="280988" y="421481"/>
                </a:cubicBezTo>
                <a:cubicBezTo>
                  <a:pt x="261231" y="421481"/>
                  <a:pt x="242937" y="417822"/>
                  <a:pt x="226107" y="410505"/>
                </a:cubicBezTo>
                <a:cubicBezTo>
                  <a:pt x="209277" y="403187"/>
                  <a:pt x="194643" y="393309"/>
                  <a:pt x="182203" y="380869"/>
                </a:cubicBezTo>
                <a:cubicBezTo>
                  <a:pt x="169032" y="367698"/>
                  <a:pt x="158787" y="352697"/>
                  <a:pt x="151470" y="335867"/>
                </a:cubicBezTo>
                <a:cubicBezTo>
                  <a:pt x="144153" y="319037"/>
                  <a:pt x="140494" y="300744"/>
                  <a:pt x="140494" y="280987"/>
                </a:cubicBezTo>
                <a:cubicBezTo>
                  <a:pt x="140494" y="261962"/>
                  <a:pt x="144153" y="243851"/>
                  <a:pt x="151470" y="226655"/>
                </a:cubicBezTo>
                <a:cubicBezTo>
                  <a:pt x="158787" y="209460"/>
                  <a:pt x="169032" y="194642"/>
                  <a:pt x="182203" y="182202"/>
                </a:cubicBezTo>
                <a:cubicBezTo>
                  <a:pt x="194643" y="169031"/>
                  <a:pt x="209277" y="158787"/>
                  <a:pt x="226107" y="151469"/>
                </a:cubicBezTo>
                <a:cubicBezTo>
                  <a:pt x="242937" y="144152"/>
                  <a:pt x="261231" y="140493"/>
                  <a:pt x="280988" y="140493"/>
                </a:cubicBezTo>
                <a:close/>
                <a:moveTo>
                  <a:pt x="473069" y="74637"/>
                </a:moveTo>
                <a:lnTo>
                  <a:pt x="486240" y="88906"/>
                </a:lnTo>
                <a:lnTo>
                  <a:pt x="408310" y="166836"/>
                </a:lnTo>
                <a:lnTo>
                  <a:pt x="395139" y="153665"/>
                </a:lnTo>
                <a:close/>
                <a:moveTo>
                  <a:pt x="88906" y="74637"/>
                </a:moveTo>
                <a:lnTo>
                  <a:pt x="166836" y="153665"/>
                </a:lnTo>
                <a:lnTo>
                  <a:pt x="153665" y="166836"/>
                </a:lnTo>
                <a:lnTo>
                  <a:pt x="75735" y="88906"/>
                </a:lnTo>
                <a:close/>
                <a:moveTo>
                  <a:pt x="272207" y="0"/>
                </a:moveTo>
                <a:lnTo>
                  <a:pt x="290866" y="0"/>
                </a:lnTo>
                <a:lnTo>
                  <a:pt x="290866" y="113053"/>
                </a:lnTo>
                <a:lnTo>
                  <a:pt x="272207" y="113053"/>
                </a:lnTo>
                <a:close/>
              </a:path>
            </a:pathLst>
          </a:custGeom>
          <a:gradFill>
            <a:gsLst>
              <a:gs pos="7000">
                <a:srgbClr val="0070C0"/>
              </a:gs>
              <a:gs pos="65000">
                <a:srgbClr val="EF913C"/>
              </a:gs>
              <a:gs pos="41000">
                <a:srgbClr val="FFCA1B"/>
              </a:gs>
              <a:gs pos="90000">
                <a:srgbClr val="D62B2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p:cNvSpPr txBox="1"/>
          <p:nvPr/>
        </p:nvSpPr>
        <p:spPr>
          <a:xfrm>
            <a:off x="11319148" y="242471"/>
            <a:ext cx="661966"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SUNRISE</a:t>
            </a:r>
            <a:endParaRPr lang="ru-RU" sz="900" b="1" dirty="0">
              <a:latin typeface="Open Sans Semibold" charset="0"/>
              <a:ea typeface="Open Sans Semibold" charset="0"/>
              <a:cs typeface="Open Sans Semibold" charset="0"/>
            </a:endParaRPr>
          </a:p>
        </p:txBody>
      </p:sp>
      <p:sp>
        <p:nvSpPr>
          <p:cNvPr id="32" name="TextBox 31"/>
          <p:cNvSpPr txBox="1"/>
          <p:nvPr/>
        </p:nvSpPr>
        <p:spPr>
          <a:xfrm>
            <a:off x="11482162" y="6439404"/>
            <a:ext cx="323758"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21</a:t>
            </a:r>
            <a:endParaRPr lang="ru-RU" sz="900" b="1" dirty="0">
              <a:latin typeface="Open Sans Semibold" charset="0"/>
              <a:ea typeface="Open Sans Semibold" charset="0"/>
              <a:cs typeface="Open Sans Semibold" charset="0"/>
            </a:endParaRPr>
          </a:p>
        </p:txBody>
      </p:sp>
      <p:pic>
        <p:nvPicPr>
          <p:cNvPr id="8" name="Picture Placeholder 7"/>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068" b="7068"/>
          <a:stretch>
            <a:fillRect/>
          </a:stretch>
        </p:blipFill>
        <p:spPr>
          <a:solidFill>
            <a:schemeClr val="accent2">
              <a:lumMod val="75000"/>
            </a:schemeClr>
          </a:solidFill>
        </p:spPr>
      </p:pic>
      <p:pic>
        <p:nvPicPr>
          <p:cNvPr id="15" name="Picture Placeholder 14"/>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7877" b="17877"/>
          <a:stretch>
            <a:fillRect/>
          </a:stretch>
        </p:blipFill>
        <p:spPr>
          <a:solidFill>
            <a:schemeClr val="accent2">
              <a:lumMod val="75000"/>
            </a:schemeClr>
          </a:solidFill>
        </p:spPr>
      </p:pic>
      <p:pic>
        <p:nvPicPr>
          <p:cNvPr id="7" name="Picture Placeholder 6"/>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5907" b="25907"/>
          <a:stretch>
            <a:fillRect/>
          </a:stretch>
        </p:blipFill>
        <p:spPr/>
      </p:pic>
      <p:sp>
        <p:nvSpPr>
          <p:cNvPr id="12" name="TextBox 11"/>
          <p:cNvSpPr txBox="1"/>
          <p:nvPr/>
        </p:nvSpPr>
        <p:spPr>
          <a:xfrm>
            <a:off x="77933" y="6568895"/>
            <a:ext cx="1502334" cy="253916"/>
          </a:xfrm>
          <a:prstGeom prst="rect">
            <a:avLst/>
          </a:prstGeom>
          <a:noFill/>
        </p:spPr>
        <p:txBody>
          <a:bodyPr wrap="none" rtlCol="0">
            <a:spAutoFit/>
          </a:bodyPr>
          <a:lstStyle/>
          <a:p>
            <a:r>
              <a:rPr lang="en-US" sz="1050" dirty="0" smtClean="0"/>
              <a:t>Hadler</a:t>
            </a:r>
            <a:r>
              <a:rPr lang="en-US" sz="1050" dirty="0" smtClean="0"/>
              <a:t>, Chen et.al, 2015</a:t>
            </a:r>
            <a:endParaRPr lang="en-US" sz="1050" dirty="0"/>
          </a:p>
        </p:txBody>
      </p:sp>
    </p:spTree>
    <p:extLst>
      <p:ext uri="{BB962C8B-B14F-4D97-AF65-F5344CB8AC3E}">
        <p14:creationId xmlns:p14="http://schemas.microsoft.com/office/powerpoint/2010/main" val="358412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P spid="19" grpId="0"/>
      <p:bldP spid="20" grpId="0"/>
      <p:bldP spid="21" grpId="0"/>
      <p:bldP spid="22"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9096" b="19096"/>
          <a:stretch>
            <a:fillRect/>
          </a:stretch>
        </p:blipFill>
        <p:spPr>
          <a:solidFill>
            <a:schemeClr val="accent2">
              <a:lumMod val="75000"/>
            </a:schemeClr>
          </a:solidFill>
        </p:spPr>
      </p:pic>
      <p:sp>
        <p:nvSpPr>
          <p:cNvPr id="5" name="TextBox 4"/>
          <p:cNvSpPr txBox="1"/>
          <p:nvPr/>
        </p:nvSpPr>
        <p:spPr>
          <a:xfrm>
            <a:off x="7022477" y="139779"/>
            <a:ext cx="3218434" cy="707886"/>
          </a:xfrm>
          <a:prstGeom prst="rect">
            <a:avLst/>
          </a:prstGeom>
          <a:noFill/>
        </p:spPr>
        <p:txBody>
          <a:bodyPr wrap="square" rtlCol="0">
            <a:spAutoFit/>
          </a:bodyPr>
          <a:lstStyle/>
          <a:p>
            <a:pPr algn="ctr"/>
            <a:r>
              <a:rPr lang="en-US" sz="4000" b="1" dirty="0" smtClean="0">
                <a:latin typeface="Open Sans Semibold" charset="0"/>
                <a:ea typeface="Open Sans Semibold" charset="0"/>
                <a:cs typeface="Open Sans Semibold" charset="0"/>
              </a:rPr>
              <a:t>OUR GOALS</a:t>
            </a:r>
            <a:endParaRPr lang="ru-RU" sz="4000" b="1" dirty="0">
              <a:latin typeface="Open Sans Semibold" charset="0"/>
              <a:ea typeface="Open Sans Semibold" charset="0"/>
              <a:cs typeface="Open Sans Semibold" charset="0"/>
            </a:endParaRPr>
          </a:p>
        </p:txBody>
      </p:sp>
      <p:sp>
        <p:nvSpPr>
          <p:cNvPr id="6" name="Скругленный прямоугольник 5"/>
          <p:cNvSpPr/>
          <p:nvPr/>
        </p:nvSpPr>
        <p:spPr>
          <a:xfrm rot="2705769">
            <a:off x="5171616" y="1814778"/>
            <a:ext cx="899534" cy="901214"/>
          </a:xfrm>
          <a:prstGeom prst="roundRect">
            <a:avLst>
              <a:gd name="adj" fmla="val 30511"/>
            </a:avLst>
          </a:prstGeom>
          <a:solidFill>
            <a:srgbClr val="C98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rot="2705769">
            <a:off x="7008524" y="4951477"/>
            <a:ext cx="899534" cy="901214"/>
          </a:xfrm>
          <a:prstGeom prst="roundRect">
            <a:avLst>
              <a:gd name="adj" fmla="val 30511"/>
            </a:avLst>
          </a:prstGeom>
          <a:solidFill>
            <a:srgbClr val="FFC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rot="2705769">
            <a:off x="6048697" y="3383128"/>
            <a:ext cx="899534" cy="901214"/>
          </a:xfrm>
          <a:prstGeom prst="roundRect">
            <a:avLst>
              <a:gd name="adj" fmla="val 30511"/>
            </a:avLst>
          </a:prstGeom>
          <a:solidFill>
            <a:srgbClr val="439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323866" y="1972997"/>
            <a:ext cx="595036" cy="584775"/>
          </a:xfrm>
          <a:prstGeom prst="rect">
            <a:avLst/>
          </a:prstGeom>
        </p:spPr>
        <p:txBody>
          <a:bodyPr wrap="none">
            <a:spAutoFit/>
          </a:bodyPr>
          <a:lstStyle/>
          <a:p>
            <a:pPr algn="ctr"/>
            <a:r>
              <a:rPr lang="ru-RU" sz="3200" dirty="0" smtClean="0">
                <a:effectLst/>
                <a:latin typeface="Pe-icon-7-stroke" charset="0"/>
              </a:rPr>
              <a:t></a:t>
            </a:r>
            <a:endParaRPr lang="ru-RU" sz="3200" dirty="0">
              <a:effectLst/>
              <a:latin typeface="Pe-icon-7-stroke" charset="0"/>
            </a:endParaRPr>
          </a:p>
        </p:txBody>
      </p:sp>
      <p:sp>
        <p:nvSpPr>
          <p:cNvPr id="10" name="Прямоугольник 9"/>
          <p:cNvSpPr/>
          <p:nvPr/>
        </p:nvSpPr>
        <p:spPr>
          <a:xfrm>
            <a:off x="6175298" y="3510569"/>
            <a:ext cx="646332" cy="646331"/>
          </a:xfrm>
          <a:prstGeom prst="rect">
            <a:avLst/>
          </a:prstGeom>
        </p:spPr>
        <p:txBody>
          <a:bodyPr wrap="none">
            <a:spAutoFit/>
          </a:bodyPr>
          <a:lstStyle/>
          <a:p>
            <a:pPr algn="ctr"/>
            <a:r>
              <a:rPr lang="ru-RU" sz="3600" dirty="0" smtClean="0">
                <a:effectLst/>
                <a:latin typeface="Pe-icon-7-stroke" charset="0"/>
              </a:rPr>
              <a:t></a:t>
            </a:r>
            <a:endParaRPr lang="ru-RU" sz="3600" dirty="0">
              <a:effectLst/>
              <a:latin typeface="Pe-icon-7-stroke" charset="0"/>
            </a:endParaRPr>
          </a:p>
        </p:txBody>
      </p:sp>
      <p:sp>
        <p:nvSpPr>
          <p:cNvPr id="11" name="Прямоугольник 10"/>
          <p:cNvSpPr/>
          <p:nvPr/>
        </p:nvSpPr>
        <p:spPr>
          <a:xfrm>
            <a:off x="7228901" y="5095291"/>
            <a:ext cx="458780" cy="584775"/>
          </a:xfrm>
          <a:prstGeom prst="rect">
            <a:avLst/>
          </a:prstGeom>
        </p:spPr>
        <p:txBody>
          <a:bodyPr wrap="none">
            <a:spAutoFit/>
          </a:bodyPr>
          <a:lstStyle/>
          <a:p>
            <a:pPr algn="ctr"/>
            <a:r>
              <a:rPr lang="ru-RU" sz="3200" dirty="0" smtClean="0">
                <a:effectLst/>
                <a:latin typeface="Pe-icon-7-stroke" charset="0"/>
              </a:rPr>
              <a:t></a:t>
            </a:r>
            <a:endParaRPr lang="ru-RU" sz="3200" dirty="0">
              <a:effectLst/>
              <a:latin typeface="Pe-icon-7-stroke" charset="0"/>
            </a:endParaRPr>
          </a:p>
        </p:txBody>
      </p:sp>
      <p:sp>
        <p:nvSpPr>
          <p:cNvPr id="12" name="TextBox 11"/>
          <p:cNvSpPr txBox="1"/>
          <p:nvPr/>
        </p:nvSpPr>
        <p:spPr>
          <a:xfrm>
            <a:off x="153308" y="541849"/>
            <a:ext cx="984612" cy="369332"/>
          </a:xfrm>
          <a:prstGeom prst="rect">
            <a:avLst/>
          </a:prstGeom>
          <a:noFill/>
        </p:spPr>
        <p:txBody>
          <a:bodyPr wrap="square" rtlCol="0">
            <a:spAutoFit/>
          </a:bodyPr>
          <a:lstStyle/>
          <a:p>
            <a:r>
              <a:rPr lang="en-US" sz="900" dirty="0" smtClean="0">
                <a:latin typeface="Open Sans" charset="0"/>
                <a:ea typeface="Open Sans" charset="0"/>
                <a:cs typeface="Open Sans" charset="0"/>
              </a:rPr>
              <a:t>Creative Presentation</a:t>
            </a:r>
            <a:endParaRPr lang="ru-RU" sz="900" dirty="0">
              <a:latin typeface="Open Sans" charset="0"/>
              <a:ea typeface="Open Sans" charset="0"/>
              <a:cs typeface="Open Sans" charset="0"/>
            </a:endParaRPr>
          </a:p>
        </p:txBody>
      </p:sp>
      <p:sp>
        <p:nvSpPr>
          <p:cNvPr id="13" name="Полилиния 12"/>
          <p:cNvSpPr/>
          <p:nvPr/>
        </p:nvSpPr>
        <p:spPr>
          <a:xfrm>
            <a:off x="263923" y="222052"/>
            <a:ext cx="271670" cy="271670"/>
          </a:xfrm>
          <a:custGeom>
            <a:avLst/>
            <a:gdLst/>
            <a:ahLst/>
            <a:cxnLst/>
            <a:rect l="l" t="t" r="r" b="b"/>
            <a:pathLst>
              <a:path w="561975" h="561975">
                <a:moveTo>
                  <a:pt x="272207" y="450019"/>
                </a:moveTo>
                <a:lnTo>
                  <a:pt x="290866" y="450019"/>
                </a:lnTo>
                <a:lnTo>
                  <a:pt x="290866" y="561975"/>
                </a:lnTo>
                <a:lnTo>
                  <a:pt x="272207" y="561975"/>
                </a:lnTo>
                <a:close/>
                <a:moveTo>
                  <a:pt x="408310" y="394041"/>
                </a:moveTo>
                <a:lnTo>
                  <a:pt x="486240" y="471971"/>
                </a:lnTo>
                <a:lnTo>
                  <a:pt x="473069" y="485142"/>
                </a:lnTo>
                <a:lnTo>
                  <a:pt x="395139" y="407212"/>
                </a:lnTo>
                <a:close/>
                <a:moveTo>
                  <a:pt x="153665" y="394041"/>
                </a:moveTo>
                <a:lnTo>
                  <a:pt x="166836" y="407212"/>
                </a:lnTo>
                <a:lnTo>
                  <a:pt x="88906" y="485142"/>
                </a:lnTo>
                <a:lnTo>
                  <a:pt x="75735" y="471971"/>
                </a:lnTo>
                <a:close/>
                <a:moveTo>
                  <a:pt x="450019" y="271109"/>
                </a:moveTo>
                <a:lnTo>
                  <a:pt x="561975" y="271109"/>
                </a:lnTo>
                <a:lnTo>
                  <a:pt x="561975" y="290865"/>
                </a:lnTo>
                <a:lnTo>
                  <a:pt x="450019" y="290865"/>
                </a:lnTo>
                <a:close/>
                <a:moveTo>
                  <a:pt x="0" y="271109"/>
                </a:moveTo>
                <a:lnTo>
                  <a:pt x="111956" y="271109"/>
                </a:lnTo>
                <a:lnTo>
                  <a:pt x="111956" y="290865"/>
                </a:lnTo>
                <a:lnTo>
                  <a:pt x="0" y="290865"/>
                </a:lnTo>
                <a:close/>
                <a:moveTo>
                  <a:pt x="280988" y="159153"/>
                </a:moveTo>
                <a:cubicBezTo>
                  <a:pt x="264158" y="159153"/>
                  <a:pt x="248425" y="162445"/>
                  <a:pt x="233791" y="169031"/>
                </a:cubicBezTo>
                <a:cubicBezTo>
                  <a:pt x="219156" y="175617"/>
                  <a:pt x="206350" y="184398"/>
                  <a:pt x="195374" y="195374"/>
                </a:cubicBezTo>
                <a:cubicBezTo>
                  <a:pt x="184398" y="206350"/>
                  <a:pt x="175617" y="219155"/>
                  <a:pt x="169032" y="233790"/>
                </a:cubicBezTo>
                <a:cubicBezTo>
                  <a:pt x="162446" y="248425"/>
                  <a:pt x="159153" y="264157"/>
                  <a:pt x="159153" y="280987"/>
                </a:cubicBezTo>
                <a:cubicBezTo>
                  <a:pt x="159153" y="297817"/>
                  <a:pt x="162446" y="313549"/>
                  <a:pt x="169032" y="328184"/>
                </a:cubicBezTo>
                <a:cubicBezTo>
                  <a:pt x="175617" y="342819"/>
                  <a:pt x="184398" y="355624"/>
                  <a:pt x="195374" y="366600"/>
                </a:cubicBezTo>
                <a:cubicBezTo>
                  <a:pt x="206350" y="378308"/>
                  <a:pt x="219156" y="387272"/>
                  <a:pt x="233791" y="393492"/>
                </a:cubicBezTo>
                <a:cubicBezTo>
                  <a:pt x="248425" y="399712"/>
                  <a:pt x="264158" y="402821"/>
                  <a:pt x="280988" y="402821"/>
                </a:cubicBezTo>
                <a:cubicBezTo>
                  <a:pt x="297818" y="402821"/>
                  <a:pt x="313550" y="399712"/>
                  <a:pt x="328185" y="393492"/>
                </a:cubicBezTo>
                <a:cubicBezTo>
                  <a:pt x="342820" y="387272"/>
                  <a:pt x="355625" y="378308"/>
                  <a:pt x="366601" y="366600"/>
                </a:cubicBezTo>
                <a:cubicBezTo>
                  <a:pt x="377577" y="355624"/>
                  <a:pt x="386358" y="342819"/>
                  <a:pt x="392944" y="328184"/>
                </a:cubicBezTo>
                <a:cubicBezTo>
                  <a:pt x="399529" y="313549"/>
                  <a:pt x="402822" y="297817"/>
                  <a:pt x="402822" y="280987"/>
                </a:cubicBezTo>
                <a:cubicBezTo>
                  <a:pt x="402822" y="264157"/>
                  <a:pt x="399529" y="248425"/>
                  <a:pt x="392944" y="233790"/>
                </a:cubicBezTo>
                <a:cubicBezTo>
                  <a:pt x="386358" y="219155"/>
                  <a:pt x="377577" y="206350"/>
                  <a:pt x="366601" y="195374"/>
                </a:cubicBezTo>
                <a:cubicBezTo>
                  <a:pt x="355625" y="184398"/>
                  <a:pt x="342820" y="175617"/>
                  <a:pt x="328185" y="169031"/>
                </a:cubicBezTo>
                <a:cubicBezTo>
                  <a:pt x="313550" y="162445"/>
                  <a:pt x="297818" y="159153"/>
                  <a:pt x="280988" y="159153"/>
                </a:cubicBezTo>
                <a:close/>
                <a:moveTo>
                  <a:pt x="280988" y="140493"/>
                </a:moveTo>
                <a:cubicBezTo>
                  <a:pt x="300013" y="140493"/>
                  <a:pt x="318123" y="144152"/>
                  <a:pt x="335319" y="151469"/>
                </a:cubicBezTo>
                <a:cubicBezTo>
                  <a:pt x="352515" y="158787"/>
                  <a:pt x="367333" y="169031"/>
                  <a:pt x="379772" y="182202"/>
                </a:cubicBezTo>
                <a:cubicBezTo>
                  <a:pt x="392944" y="194642"/>
                  <a:pt x="403188" y="209460"/>
                  <a:pt x="410505" y="226655"/>
                </a:cubicBezTo>
                <a:cubicBezTo>
                  <a:pt x="417823" y="243851"/>
                  <a:pt x="421481" y="261962"/>
                  <a:pt x="421481" y="280987"/>
                </a:cubicBezTo>
                <a:cubicBezTo>
                  <a:pt x="421481" y="300744"/>
                  <a:pt x="417823" y="319037"/>
                  <a:pt x="410505" y="335867"/>
                </a:cubicBezTo>
                <a:cubicBezTo>
                  <a:pt x="403188" y="352697"/>
                  <a:pt x="392944" y="367698"/>
                  <a:pt x="379772" y="380869"/>
                </a:cubicBezTo>
                <a:cubicBezTo>
                  <a:pt x="367333" y="393309"/>
                  <a:pt x="352515" y="403187"/>
                  <a:pt x="335319" y="410505"/>
                </a:cubicBezTo>
                <a:cubicBezTo>
                  <a:pt x="318123" y="417822"/>
                  <a:pt x="300013" y="421481"/>
                  <a:pt x="280988" y="421481"/>
                </a:cubicBezTo>
                <a:cubicBezTo>
                  <a:pt x="261231" y="421481"/>
                  <a:pt x="242937" y="417822"/>
                  <a:pt x="226107" y="410505"/>
                </a:cubicBezTo>
                <a:cubicBezTo>
                  <a:pt x="209277" y="403187"/>
                  <a:pt x="194643" y="393309"/>
                  <a:pt x="182203" y="380869"/>
                </a:cubicBezTo>
                <a:cubicBezTo>
                  <a:pt x="169032" y="367698"/>
                  <a:pt x="158787" y="352697"/>
                  <a:pt x="151470" y="335867"/>
                </a:cubicBezTo>
                <a:cubicBezTo>
                  <a:pt x="144153" y="319037"/>
                  <a:pt x="140494" y="300744"/>
                  <a:pt x="140494" y="280987"/>
                </a:cubicBezTo>
                <a:cubicBezTo>
                  <a:pt x="140494" y="261962"/>
                  <a:pt x="144153" y="243851"/>
                  <a:pt x="151470" y="226655"/>
                </a:cubicBezTo>
                <a:cubicBezTo>
                  <a:pt x="158787" y="209460"/>
                  <a:pt x="169032" y="194642"/>
                  <a:pt x="182203" y="182202"/>
                </a:cubicBezTo>
                <a:cubicBezTo>
                  <a:pt x="194643" y="169031"/>
                  <a:pt x="209277" y="158787"/>
                  <a:pt x="226107" y="151469"/>
                </a:cubicBezTo>
                <a:cubicBezTo>
                  <a:pt x="242937" y="144152"/>
                  <a:pt x="261231" y="140493"/>
                  <a:pt x="280988" y="140493"/>
                </a:cubicBezTo>
                <a:close/>
                <a:moveTo>
                  <a:pt x="473069" y="74637"/>
                </a:moveTo>
                <a:lnTo>
                  <a:pt x="486240" y="88906"/>
                </a:lnTo>
                <a:lnTo>
                  <a:pt x="408310" y="166836"/>
                </a:lnTo>
                <a:lnTo>
                  <a:pt x="395139" y="153665"/>
                </a:lnTo>
                <a:close/>
                <a:moveTo>
                  <a:pt x="88906" y="74637"/>
                </a:moveTo>
                <a:lnTo>
                  <a:pt x="166836" y="153665"/>
                </a:lnTo>
                <a:lnTo>
                  <a:pt x="153665" y="166836"/>
                </a:lnTo>
                <a:lnTo>
                  <a:pt x="75735" y="88906"/>
                </a:lnTo>
                <a:close/>
                <a:moveTo>
                  <a:pt x="272207" y="0"/>
                </a:moveTo>
                <a:lnTo>
                  <a:pt x="290866" y="0"/>
                </a:lnTo>
                <a:lnTo>
                  <a:pt x="290866" y="113053"/>
                </a:lnTo>
                <a:lnTo>
                  <a:pt x="272207" y="113053"/>
                </a:lnTo>
                <a:close/>
              </a:path>
            </a:pathLst>
          </a:custGeom>
          <a:gradFill>
            <a:gsLst>
              <a:gs pos="7000">
                <a:srgbClr val="0070C0"/>
              </a:gs>
              <a:gs pos="65000">
                <a:srgbClr val="EF913C"/>
              </a:gs>
              <a:gs pos="41000">
                <a:srgbClr val="FFCA1B"/>
              </a:gs>
              <a:gs pos="90000">
                <a:srgbClr val="D62B2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11319148" y="242471"/>
            <a:ext cx="661966"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SUNRISE</a:t>
            </a:r>
            <a:endParaRPr lang="ru-RU" sz="900" b="1" dirty="0">
              <a:latin typeface="Open Sans Semibold" charset="0"/>
              <a:ea typeface="Open Sans Semibold" charset="0"/>
              <a:cs typeface="Open Sans Semibold" charset="0"/>
            </a:endParaRPr>
          </a:p>
        </p:txBody>
      </p:sp>
      <p:sp>
        <p:nvSpPr>
          <p:cNvPr id="15" name="TextBox 14"/>
          <p:cNvSpPr txBox="1"/>
          <p:nvPr/>
        </p:nvSpPr>
        <p:spPr>
          <a:xfrm>
            <a:off x="11502482" y="6439404"/>
            <a:ext cx="295298"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8</a:t>
            </a:r>
            <a:endParaRPr lang="ru-RU" sz="900" b="1" dirty="0">
              <a:latin typeface="Open Sans Semibold" charset="0"/>
              <a:ea typeface="Open Sans Semibold" charset="0"/>
              <a:cs typeface="Open Sans Semibold" charset="0"/>
            </a:endParaRPr>
          </a:p>
        </p:txBody>
      </p:sp>
      <p:sp>
        <p:nvSpPr>
          <p:cNvPr id="16" name="TextBox 15"/>
          <p:cNvSpPr txBox="1"/>
          <p:nvPr/>
        </p:nvSpPr>
        <p:spPr>
          <a:xfrm>
            <a:off x="6258043" y="1908961"/>
            <a:ext cx="3585671" cy="1246495"/>
          </a:xfrm>
          <a:prstGeom prst="rect">
            <a:avLst/>
          </a:prstGeom>
          <a:noFill/>
        </p:spPr>
        <p:txBody>
          <a:bodyPr wrap="square" rtlCol="0">
            <a:spAutoFit/>
          </a:bodyPr>
          <a:lstStyle/>
          <a:p>
            <a:pPr>
              <a:lnSpc>
                <a:spcPct val="150000"/>
              </a:lnSpc>
            </a:pPr>
            <a:r>
              <a:rPr lang="en-US" sz="1000" dirty="0" smtClean="0">
                <a:latin typeface="Open Sans" charset="0"/>
                <a:ea typeface="Open Sans" charset="0"/>
                <a:cs typeface="Open Sans" charset="0"/>
              </a:rPr>
              <a:t>*Advance Care Planning</a:t>
            </a:r>
          </a:p>
          <a:p>
            <a:pPr>
              <a:lnSpc>
                <a:spcPct val="150000"/>
              </a:lnSpc>
            </a:pPr>
            <a:r>
              <a:rPr lang="en-US" sz="1000" dirty="0" smtClean="0">
                <a:latin typeface="Open Sans" charset="0"/>
                <a:ea typeface="Open Sans" charset="0"/>
                <a:cs typeface="Open Sans" charset="0"/>
              </a:rPr>
              <a:t>*Establishing Rapport</a:t>
            </a:r>
          </a:p>
          <a:p>
            <a:pPr>
              <a:lnSpc>
                <a:spcPct val="150000"/>
              </a:lnSpc>
            </a:pPr>
            <a:r>
              <a:rPr lang="en-US" sz="1000" dirty="0" smtClean="0">
                <a:latin typeface="Open Sans" charset="0"/>
                <a:ea typeface="Open Sans" charset="0"/>
                <a:cs typeface="Open Sans" charset="0"/>
              </a:rPr>
              <a:t>*Assessment of symptom management needs, QOL needs</a:t>
            </a:r>
          </a:p>
          <a:p>
            <a:pPr>
              <a:lnSpc>
                <a:spcPct val="150000"/>
              </a:lnSpc>
            </a:pPr>
            <a:r>
              <a:rPr lang="en-US" sz="1000" dirty="0" smtClean="0">
                <a:latin typeface="Open Sans" charset="0"/>
                <a:ea typeface="Open Sans" charset="0"/>
                <a:cs typeface="Open Sans" charset="0"/>
              </a:rPr>
              <a:t>*Medical Understanding &amp; Establishment of Goals of care  </a:t>
            </a:r>
          </a:p>
          <a:p>
            <a:pPr>
              <a:lnSpc>
                <a:spcPct val="150000"/>
              </a:lnSpc>
            </a:pPr>
            <a:r>
              <a:rPr lang="ru-RU" sz="1000" dirty="0" smtClean="0">
                <a:latin typeface="Open Sans" charset="0"/>
                <a:ea typeface="Open Sans" charset="0"/>
                <a:cs typeface="Open Sans" charset="0"/>
              </a:rPr>
              <a:t> </a:t>
            </a:r>
            <a:r>
              <a:rPr lang="en-US" sz="1000" dirty="0" smtClean="0">
                <a:latin typeface="Open Sans" charset="0"/>
                <a:ea typeface="Open Sans" charset="0"/>
                <a:cs typeface="Open Sans" charset="0"/>
              </a:rPr>
              <a:t>*Assessment of spiritual /Cultural beliefs</a:t>
            </a:r>
          </a:p>
        </p:txBody>
      </p:sp>
      <p:sp>
        <p:nvSpPr>
          <p:cNvPr id="17" name="TextBox 16"/>
          <p:cNvSpPr txBox="1"/>
          <p:nvPr/>
        </p:nvSpPr>
        <p:spPr>
          <a:xfrm>
            <a:off x="6234526" y="1585797"/>
            <a:ext cx="1988749" cy="323165"/>
          </a:xfrm>
          <a:prstGeom prst="rect">
            <a:avLst/>
          </a:prstGeom>
          <a:noFill/>
        </p:spPr>
        <p:txBody>
          <a:bodyPr wrap="square" rtlCol="0">
            <a:spAutoFit/>
          </a:bodyPr>
          <a:lstStyle/>
          <a:p>
            <a:pPr>
              <a:lnSpc>
                <a:spcPct val="150000"/>
              </a:lnSpc>
            </a:pPr>
            <a:r>
              <a:rPr lang="en-US" sz="1000" b="1" dirty="0" smtClean="0">
                <a:latin typeface="Open Sans" charset="0"/>
                <a:ea typeface="Open Sans" charset="0"/>
                <a:cs typeface="Open Sans" charset="0"/>
              </a:rPr>
              <a:t>Diagnosis &amp; Early Treatment</a:t>
            </a:r>
            <a:endParaRPr lang="ru-RU" sz="1000" b="1" dirty="0">
              <a:latin typeface="Open Sans" charset="0"/>
              <a:ea typeface="Open Sans" charset="0"/>
              <a:cs typeface="Open Sans" charset="0"/>
            </a:endParaRPr>
          </a:p>
        </p:txBody>
      </p:sp>
      <p:sp>
        <p:nvSpPr>
          <p:cNvPr id="18" name="TextBox 17"/>
          <p:cNvSpPr txBox="1"/>
          <p:nvPr/>
        </p:nvSpPr>
        <p:spPr>
          <a:xfrm>
            <a:off x="7135124" y="3663649"/>
            <a:ext cx="4184023" cy="1015663"/>
          </a:xfrm>
          <a:prstGeom prst="rect">
            <a:avLst/>
          </a:prstGeom>
          <a:noFill/>
        </p:spPr>
        <p:txBody>
          <a:bodyPr wrap="square" rtlCol="0">
            <a:spAutoFit/>
          </a:bodyPr>
          <a:lstStyle/>
          <a:p>
            <a:pPr>
              <a:lnSpc>
                <a:spcPct val="150000"/>
              </a:lnSpc>
            </a:pPr>
            <a:r>
              <a:rPr lang="en-US" sz="1000" dirty="0" smtClean="0">
                <a:latin typeface="Open Sans" charset="0"/>
                <a:ea typeface="Open Sans" charset="0"/>
                <a:cs typeface="Open Sans" charset="0"/>
              </a:rPr>
              <a:t>*Modifying treatment and Intervention</a:t>
            </a:r>
          </a:p>
          <a:p>
            <a:pPr>
              <a:lnSpc>
                <a:spcPct val="150000"/>
              </a:lnSpc>
            </a:pPr>
            <a:r>
              <a:rPr lang="en-US" sz="1000" dirty="0" smtClean="0">
                <a:latin typeface="Open Sans" charset="0"/>
                <a:ea typeface="Open Sans" charset="0"/>
                <a:cs typeface="Open Sans" charset="0"/>
              </a:rPr>
              <a:t>*Medical Understanding, Medical counseling &amp; Goals of Care</a:t>
            </a:r>
          </a:p>
          <a:p>
            <a:pPr>
              <a:lnSpc>
                <a:spcPct val="150000"/>
              </a:lnSpc>
            </a:pPr>
            <a:r>
              <a:rPr lang="en-US" sz="1000" dirty="0" smtClean="0">
                <a:latin typeface="Open Sans" charset="0"/>
                <a:ea typeface="Open Sans" charset="0"/>
                <a:cs typeface="Open Sans" charset="0"/>
              </a:rPr>
              <a:t>* Symptom Management, QOL needs</a:t>
            </a:r>
          </a:p>
          <a:p>
            <a:pPr>
              <a:lnSpc>
                <a:spcPct val="150000"/>
              </a:lnSpc>
            </a:pPr>
            <a:endParaRPr lang="ru-RU" sz="1000" dirty="0">
              <a:latin typeface="Open Sans" charset="0"/>
              <a:ea typeface="Open Sans" charset="0"/>
              <a:cs typeface="Open Sans" charset="0"/>
            </a:endParaRPr>
          </a:p>
        </p:txBody>
      </p:sp>
      <p:sp>
        <p:nvSpPr>
          <p:cNvPr id="19" name="TextBox 18"/>
          <p:cNvSpPr txBox="1"/>
          <p:nvPr/>
        </p:nvSpPr>
        <p:spPr>
          <a:xfrm>
            <a:off x="7135124" y="3357297"/>
            <a:ext cx="1301209" cy="323165"/>
          </a:xfrm>
          <a:prstGeom prst="rect">
            <a:avLst/>
          </a:prstGeom>
          <a:noFill/>
        </p:spPr>
        <p:txBody>
          <a:bodyPr wrap="square" rtlCol="0">
            <a:spAutoFit/>
          </a:bodyPr>
          <a:lstStyle/>
          <a:p>
            <a:pPr>
              <a:lnSpc>
                <a:spcPct val="150000"/>
              </a:lnSpc>
            </a:pPr>
            <a:r>
              <a:rPr lang="en-US" sz="1000" b="1" dirty="0" smtClean="0">
                <a:latin typeface="Open Sans" charset="0"/>
                <a:ea typeface="Open Sans" charset="0"/>
                <a:cs typeface="Open Sans" charset="0"/>
              </a:rPr>
              <a:t>Active Disease </a:t>
            </a:r>
            <a:endParaRPr lang="ru-RU" sz="1000" b="1" dirty="0">
              <a:latin typeface="Open Sans" charset="0"/>
              <a:ea typeface="Open Sans" charset="0"/>
              <a:cs typeface="Open Sans" charset="0"/>
            </a:endParaRPr>
          </a:p>
        </p:txBody>
      </p:sp>
      <p:sp>
        <p:nvSpPr>
          <p:cNvPr id="20" name="TextBox 19"/>
          <p:cNvSpPr txBox="1"/>
          <p:nvPr/>
        </p:nvSpPr>
        <p:spPr>
          <a:xfrm>
            <a:off x="8082224" y="5184306"/>
            <a:ext cx="2803738" cy="1015663"/>
          </a:xfrm>
          <a:prstGeom prst="rect">
            <a:avLst/>
          </a:prstGeom>
          <a:noFill/>
        </p:spPr>
        <p:txBody>
          <a:bodyPr wrap="square" rtlCol="0">
            <a:spAutoFit/>
          </a:bodyPr>
          <a:lstStyle/>
          <a:p>
            <a:pPr>
              <a:lnSpc>
                <a:spcPct val="150000"/>
              </a:lnSpc>
            </a:pPr>
            <a:r>
              <a:rPr lang="en-US" sz="1000" dirty="0" smtClean="0">
                <a:latin typeface="Open Sans" charset="0"/>
                <a:ea typeface="Open Sans" charset="0"/>
                <a:cs typeface="Open Sans" charset="0"/>
              </a:rPr>
              <a:t>*Goals of Care </a:t>
            </a:r>
          </a:p>
          <a:p>
            <a:pPr>
              <a:lnSpc>
                <a:spcPct val="150000"/>
              </a:lnSpc>
            </a:pPr>
            <a:r>
              <a:rPr lang="en-US" sz="1000" dirty="0" smtClean="0">
                <a:latin typeface="Open Sans" charset="0"/>
                <a:ea typeface="Open Sans" charset="0"/>
                <a:cs typeface="Open Sans" charset="0"/>
              </a:rPr>
              <a:t>*Palliative Sedation</a:t>
            </a:r>
          </a:p>
          <a:p>
            <a:pPr>
              <a:lnSpc>
                <a:spcPct val="150000"/>
              </a:lnSpc>
            </a:pPr>
            <a:r>
              <a:rPr lang="en-US" sz="1000" dirty="0" smtClean="0">
                <a:latin typeface="Open Sans" charset="0"/>
                <a:ea typeface="Open Sans" charset="0"/>
                <a:cs typeface="Open Sans" charset="0"/>
              </a:rPr>
              <a:t>*Spiritual /Cultural assessment</a:t>
            </a:r>
          </a:p>
          <a:p>
            <a:pPr>
              <a:lnSpc>
                <a:spcPct val="150000"/>
              </a:lnSpc>
            </a:pPr>
            <a:r>
              <a:rPr lang="en-US" sz="1000" dirty="0" smtClean="0">
                <a:latin typeface="Open Sans" charset="0"/>
                <a:ea typeface="Open Sans" charset="0"/>
                <a:cs typeface="Open Sans" charset="0"/>
              </a:rPr>
              <a:t>*Grief and Bereavement support </a:t>
            </a:r>
            <a:endParaRPr lang="ru-RU" sz="1000" dirty="0">
              <a:latin typeface="Open Sans" charset="0"/>
              <a:ea typeface="Open Sans" charset="0"/>
              <a:cs typeface="Open Sans" charset="0"/>
            </a:endParaRPr>
          </a:p>
        </p:txBody>
      </p:sp>
      <p:sp>
        <p:nvSpPr>
          <p:cNvPr id="21" name="TextBox 20"/>
          <p:cNvSpPr txBox="1"/>
          <p:nvPr/>
        </p:nvSpPr>
        <p:spPr>
          <a:xfrm>
            <a:off x="8082224" y="4885905"/>
            <a:ext cx="1098940" cy="294632"/>
          </a:xfrm>
          <a:prstGeom prst="rect">
            <a:avLst/>
          </a:prstGeom>
          <a:noFill/>
        </p:spPr>
        <p:txBody>
          <a:bodyPr wrap="square" rtlCol="0">
            <a:spAutoFit/>
          </a:bodyPr>
          <a:lstStyle/>
          <a:p>
            <a:pPr>
              <a:lnSpc>
                <a:spcPct val="150000"/>
              </a:lnSpc>
            </a:pPr>
            <a:r>
              <a:rPr lang="en-US" sz="1000" b="1" dirty="0" smtClean="0">
                <a:latin typeface="Open Sans" charset="0"/>
                <a:ea typeface="Open Sans" charset="0"/>
                <a:cs typeface="Open Sans" charset="0"/>
              </a:rPr>
              <a:t>Hospice/Death</a:t>
            </a:r>
            <a:endParaRPr lang="ru-RU" sz="1000" b="1" dirty="0">
              <a:latin typeface="Open Sans" charset="0"/>
              <a:ea typeface="Open Sans" charset="0"/>
              <a:cs typeface="Open Sans" charset="0"/>
            </a:endParaRPr>
          </a:p>
        </p:txBody>
      </p:sp>
      <p:sp>
        <p:nvSpPr>
          <p:cNvPr id="2" name="TextBox 1"/>
          <p:cNvSpPr txBox="1"/>
          <p:nvPr/>
        </p:nvSpPr>
        <p:spPr>
          <a:xfrm>
            <a:off x="9886507" y="6345399"/>
            <a:ext cx="1763624" cy="246221"/>
          </a:xfrm>
          <a:prstGeom prst="rect">
            <a:avLst/>
          </a:prstGeom>
          <a:noFill/>
        </p:spPr>
        <p:txBody>
          <a:bodyPr wrap="none" rtlCol="0">
            <a:spAutoFit/>
          </a:bodyPr>
          <a:lstStyle/>
          <a:p>
            <a:r>
              <a:rPr lang="en-US" sz="1000" dirty="0" smtClean="0"/>
              <a:t>Hinds, </a:t>
            </a:r>
            <a:r>
              <a:rPr lang="en-US" sz="1000" dirty="0" smtClean="0"/>
              <a:t>Sources, </a:t>
            </a:r>
            <a:r>
              <a:rPr lang="en-US" sz="1000" dirty="0" smtClean="0"/>
              <a:t>&amp; Wolfe, 2011</a:t>
            </a:r>
            <a:endParaRPr lang="en-US" sz="1000" dirty="0"/>
          </a:p>
        </p:txBody>
      </p:sp>
    </p:spTree>
    <p:extLst>
      <p:ext uri="{BB962C8B-B14F-4D97-AF65-F5344CB8AC3E}">
        <p14:creationId xmlns:p14="http://schemas.microsoft.com/office/powerpoint/2010/main" val="130421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p:bldP spid="10" grpId="0"/>
      <p:bldP spid="11"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rot="2705769">
            <a:off x="5462774" y="2043742"/>
            <a:ext cx="899534" cy="901214"/>
          </a:xfrm>
          <a:prstGeom prst="roundRect">
            <a:avLst>
              <a:gd name="adj" fmla="val 30511"/>
            </a:avLst>
          </a:prstGeom>
          <a:solidFill>
            <a:srgbClr val="C98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rot="2705769">
            <a:off x="832508" y="2964765"/>
            <a:ext cx="899534" cy="901214"/>
          </a:xfrm>
          <a:prstGeom prst="roundRect">
            <a:avLst>
              <a:gd name="adj" fmla="val 30511"/>
            </a:avLst>
          </a:prstGeom>
          <a:solidFill>
            <a:srgbClr val="FFC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rot="2705769">
            <a:off x="10006532" y="2916759"/>
            <a:ext cx="899534" cy="901214"/>
          </a:xfrm>
          <a:prstGeom prst="roundRect">
            <a:avLst>
              <a:gd name="adj" fmla="val 30511"/>
            </a:avLst>
          </a:prstGeom>
          <a:solidFill>
            <a:srgbClr val="439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890340" y="458142"/>
            <a:ext cx="4904253" cy="1323439"/>
          </a:xfrm>
          <a:prstGeom prst="rect">
            <a:avLst/>
          </a:prstGeom>
          <a:noFill/>
        </p:spPr>
        <p:txBody>
          <a:bodyPr wrap="square" rtlCol="0">
            <a:spAutoFit/>
          </a:bodyPr>
          <a:lstStyle/>
          <a:p>
            <a:pPr algn="ctr"/>
            <a:r>
              <a:rPr lang="en-US" sz="4000" b="1" dirty="0" smtClean="0">
                <a:latin typeface="Open Sans Semibold" charset="0"/>
                <a:ea typeface="Open Sans Semibold" charset="0"/>
                <a:cs typeface="Open Sans Semibold" charset="0"/>
              </a:rPr>
              <a:t>Who’s Afraid of Palliative </a:t>
            </a:r>
            <a:r>
              <a:rPr lang="en-US" sz="4000" b="1" dirty="0">
                <a:latin typeface="Open Sans Semibold" charset="0"/>
                <a:ea typeface="Open Sans Semibold" charset="0"/>
                <a:cs typeface="Open Sans Semibold" charset="0"/>
              </a:rPr>
              <a:t>C</a:t>
            </a:r>
            <a:r>
              <a:rPr lang="en-US" sz="4000" b="1" dirty="0" smtClean="0">
                <a:latin typeface="Open Sans Semibold" charset="0"/>
                <a:ea typeface="Open Sans Semibold" charset="0"/>
                <a:cs typeface="Open Sans Semibold" charset="0"/>
              </a:rPr>
              <a:t>are?</a:t>
            </a:r>
            <a:endParaRPr lang="ru-RU" sz="4000" b="1" dirty="0">
              <a:latin typeface="Open Sans Semibold" charset="0"/>
              <a:ea typeface="Open Sans Semibold" charset="0"/>
              <a:cs typeface="Open Sans Semibold" charset="0"/>
            </a:endParaRPr>
          </a:p>
        </p:txBody>
      </p:sp>
      <p:sp>
        <p:nvSpPr>
          <p:cNvPr id="7" name="Прямоугольник 6"/>
          <p:cNvSpPr/>
          <p:nvPr/>
        </p:nvSpPr>
        <p:spPr>
          <a:xfrm>
            <a:off x="5618615" y="2193938"/>
            <a:ext cx="595036" cy="584775"/>
          </a:xfrm>
          <a:prstGeom prst="rect">
            <a:avLst/>
          </a:prstGeom>
        </p:spPr>
        <p:txBody>
          <a:bodyPr wrap="none">
            <a:spAutoFit/>
          </a:bodyPr>
          <a:lstStyle/>
          <a:p>
            <a:pPr algn="ctr"/>
            <a:r>
              <a:rPr lang="ru-RU" sz="3200" dirty="0" smtClean="0">
                <a:effectLst/>
                <a:latin typeface="Pe-icon-7-stroke" charset="0"/>
              </a:rPr>
              <a:t></a:t>
            </a:r>
            <a:endParaRPr lang="ru-RU" sz="3200" dirty="0">
              <a:effectLst/>
              <a:latin typeface="Pe-icon-7-stroke" charset="0"/>
            </a:endParaRPr>
          </a:p>
        </p:txBody>
      </p:sp>
      <p:sp>
        <p:nvSpPr>
          <p:cNvPr id="8" name="Прямоугольник 7"/>
          <p:cNvSpPr/>
          <p:nvPr/>
        </p:nvSpPr>
        <p:spPr>
          <a:xfrm>
            <a:off x="10133133" y="3089518"/>
            <a:ext cx="646332" cy="646331"/>
          </a:xfrm>
          <a:prstGeom prst="rect">
            <a:avLst/>
          </a:prstGeom>
        </p:spPr>
        <p:txBody>
          <a:bodyPr wrap="none">
            <a:spAutoFit/>
          </a:bodyPr>
          <a:lstStyle/>
          <a:p>
            <a:pPr algn="ctr"/>
            <a:r>
              <a:rPr lang="ru-RU" sz="3600" dirty="0" smtClean="0">
                <a:effectLst/>
                <a:latin typeface="Pe-icon-7-stroke" charset="0"/>
              </a:rPr>
              <a:t></a:t>
            </a:r>
            <a:endParaRPr lang="ru-RU" sz="3600" dirty="0">
              <a:effectLst/>
              <a:latin typeface="Pe-icon-7-stroke" charset="0"/>
            </a:endParaRPr>
          </a:p>
        </p:txBody>
      </p:sp>
      <p:sp>
        <p:nvSpPr>
          <p:cNvPr id="9" name="Прямоугольник 8"/>
          <p:cNvSpPr/>
          <p:nvPr/>
        </p:nvSpPr>
        <p:spPr>
          <a:xfrm>
            <a:off x="1041621" y="3131007"/>
            <a:ext cx="458780" cy="584775"/>
          </a:xfrm>
          <a:prstGeom prst="rect">
            <a:avLst/>
          </a:prstGeom>
        </p:spPr>
        <p:txBody>
          <a:bodyPr wrap="none">
            <a:spAutoFit/>
          </a:bodyPr>
          <a:lstStyle/>
          <a:p>
            <a:pPr algn="ctr"/>
            <a:r>
              <a:rPr lang="ru-RU" sz="3200" dirty="0" smtClean="0">
                <a:effectLst/>
                <a:latin typeface="Pe-icon-7-stroke" charset="0"/>
              </a:rPr>
              <a:t></a:t>
            </a:r>
            <a:endParaRPr lang="ru-RU" sz="3200" dirty="0">
              <a:effectLst/>
              <a:latin typeface="Pe-icon-7-stroke" charset="0"/>
            </a:endParaRPr>
          </a:p>
        </p:txBody>
      </p:sp>
      <p:sp>
        <p:nvSpPr>
          <p:cNvPr id="13" name="TextBox 12"/>
          <p:cNvSpPr txBox="1"/>
          <p:nvPr/>
        </p:nvSpPr>
        <p:spPr>
          <a:xfrm>
            <a:off x="71562" y="4067009"/>
            <a:ext cx="2720917" cy="2977738"/>
          </a:xfrm>
          <a:prstGeom prst="rect">
            <a:avLst/>
          </a:prstGeom>
          <a:noFill/>
        </p:spPr>
        <p:txBody>
          <a:bodyPr wrap="square" rtlCol="0">
            <a:spAutoFit/>
          </a:bodyPr>
          <a:lstStyle/>
          <a:p>
            <a:pPr algn="ctr">
              <a:lnSpc>
                <a:spcPct val="150000"/>
              </a:lnSpc>
            </a:pPr>
            <a:r>
              <a:rPr lang="en-US" sz="1000" b="1" dirty="0" smtClean="0">
                <a:latin typeface="Open Sans" charset="0"/>
                <a:ea typeface="Open Sans" charset="0"/>
                <a:cs typeface="Open Sans" charset="0"/>
              </a:rPr>
              <a:t>Adequate Timing of Referral</a:t>
            </a:r>
          </a:p>
          <a:p>
            <a:pPr marL="171450" indent="-171450">
              <a:lnSpc>
                <a:spcPct val="150000"/>
              </a:lnSpc>
              <a:buFont typeface="Arial" panose="020B0604020202020204" pitchFamily="34" charset="0"/>
              <a:buChar char="•"/>
            </a:pPr>
            <a:r>
              <a:rPr lang="en-US" sz="1100" dirty="0" smtClean="0">
                <a:latin typeface="Open Sans" charset="0"/>
                <a:ea typeface="Open Sans" charset="0"/>
                <a:cs typeface="Open Sans" charset="0"/>
              </a:rPr>
              <a:t>World Health Organization recommends early referral</a:t>
            </a:r>
          </a:p>
          <a:p>
            <a:pPr marL="171450" indent="-171450">
              <a:lnSpc>
                <a:spcPct val="150000"/>
              </a:lnSpc>
              <a:buFont typeface="Arial" panose="020B0604020202020204" pitchFamily="34" charset="0"/>
              <a:buChar char="•"/>
            </a:pPr>
            <a:r>
              <a:rPr lang="en-US" sz="1100" dirty="0" smtClean="0">
                <a:latin typeface="Open Sans" charset="0"/>
                <a:ea typeface="Open Sans" charset="0"/>
                <a:cs typeface="Open Sans" charset="0"/>
              </a:rPr>
              <a:t>5 year retrospective </a:t>
            </a:r>
            <a:r>
              <a:rPr lang="en-US" sz="1100" dirty="0" smtClean="0">
                <a:latin typeface="Open Sans"/>
                <a:ea typeface="Open Sans" charset="0"/>
                <a:cs typeface="Open Sans" charset="0"/>
              </a:rPr>
              <a:t>audit: </a:t>
            </a:r>
            <a:r>
              <a:rPr lang="en-US" sz="1100" dirty="0" smtClean="0">
                <a:latin typeface="Open Sans"/>
              </a:rPr>
              <a:t>referral </a:t>
            </a:r>
            <a:r>
              <a:rPr lang="en-US" sz="1100" dirty="0">
                <a:latin typeface="Open Sans"/>
              </a:rPr>
              <a:t>practices of pediatric oncologists </a:t>
            </a:r>
            <a:endParaRPr lang="en-US" sz="1100" dirty="0" smtClean="0">
              <a:latin typeface="Open Sans"/>
              <a:ea typeface="Open Sans" charset="0"/>
              <a:cs typeface="Open Sans" charset="0"/>
            </a:endParaRPr>
          </a:p>
          <a:p>
            <a:pPr>
              <a:lnSpc>
                <a:spcPct val="150000"/>
              </a:lnSpc>
            </a:pPr>
            <a:r>
              <a:rPr lang="en-US" sz="1100" dirty="0" smtClean="0">
                <a:latin typeface="Open Sans" charset="0"/>
                <a:ea typeface="Open Sans" charset="0"/>
                <a:cs typeface="Open Sans" charset="0"/>
              </a:rPr>
              <a:t>    (n=1135) 72.4% had</a:t>
            </a:r>
          </a:p>
          <a:p>
            <a:pPr>
              <a:lnSpc>
                <a:spcPct val="150000"/>
              </a:lnSpc>
            </a:pPr>
            <a:r>
              <a:rPr lang="en-US" sz="1100" dirty="0">
                <a:latin typeface="Open Sans" charset="0"/>
                <a:ea typeface="Open Sans" charset="0"/>
                <a:cs typeface="Open Sans" charset="0"/>
              </a:rPr>
              <a:t> </a:t>
            </a:r>
            <a:r>
              <a:rPr lang="en-US" sz="1100" dirty="0" smtClean="0">
                <a:latin typeface="Open Sans" charset="0"/>
                <a:ea typeface="Open Sans" charset="0"/>
                <a:cs typeface="Open Sans" charset="0"/>
              </a:rPr>
              <a:t>   advanced disease at time of</a:t>
            </a:r>
          </a:p>
          <a:p>
            <a:pPr>
              <a:lnSpc>
                <a:spcPct val="150000"/>
              </a:lnSpc>
            </a:pPr>
            <a:r>
              <a:rPr lang="en-US" sz="1100" dirty="0">
                <a:latin typeface="Open Sans" charset="0"/>
                <a:ea typeface="Open Sans" charset="0"/>
                <a:cs typeface="Open Sans" charset="0"/>
              </a:rPr>
              <a:t> </a:t>
            </a:r>
            <a:r>
              <a:rPr lang="en-US" sz="1100" dirty="0" smtClean="0">
                <a:latin typeface="Open Sans" charset="0"/>
                <a:ea typeface="Open Sans" charset="0"/>
                <a:cs typeface="Open Sans" charset="0"/>
              </a:rPr>
              <a:t>   referral. </a:t>
            </a:r>
          </a:p>
          <a:p>
            <a:pPr>
              <a:lnSpc>
                <a:spcPct val="150000"/>
              </a:lnSpc>
            </a:pPr>
            <a:r>
              <a:rPr lang="en-US" sz="800" dirty="0" smtClean="0">
                <a:latin typeface="Open Sans" charset="0"/>
                <a:ea typeface="Open Sans" charset="0"/>
                <a:cs typeface="Open Sans" charset="0"/>
              </a:rPr>
              <a:t>     </a:t>
            </a:r>
            <a:r>
              <a:rPr lang="en-US" sz="800" dirty="0" smtClean="0">
                <a:latin typeface="Open Sans" charset="0"/>
                <a:ea typeface="Open Sans" charset="0"/>
                <a:cs typeface="Open Sans" charset="0"/>
              </a:rPr>
              <a:t>Goshal</a:t>
            </a:r>
            <a:r>
              <a:rPr lang="en-US" sz="800" dirty="0" smtClean="0">
                <a:latin typeface="Open Sans" charset="0"/>
                <a:ea typeface="Open Sans" charset="0"/>
                <a:cs typeface="Open Sans" charset="0"/>
              </a:rPr>
              <a:t> et al, 2016</a:t>
            </a:r>
          </a:p>
          <a:p>
            <a:pPr marL="171450" indent="-171450">
              <a:lnSpc>
                <a:spcPct val="150000"/>
              </a:lnSpc>
              <a:buFont typeface="Arial" panose="020B0604020202020204" pitchFamily="34" charset="0"/>
              <a:buChar char="•"/>
            </a:pPr>
            <a:endParaRPr lang="en-US" sz="1000" dirty="0" smtClean="0">
              <a:latin typeface="Open Sans" charset="0"/>
              <a:ea typeface="Open Sans" charset="0"/>
              <a:cs typeface="Open Sans" charset="0"/>
            </a:endParaRPr>
          </a:p>
          <a:p>
            <a:pPr marL="171450" indent="-171450">
              <a:lnSpc>
                <a:spcPct val="150000"/>
              </a:lnSpc>
              <a:buFont typeface="Arial" panose="020B0604020202020204" pitchFamily="34" charset="0"/>
              <a:buChar char="•"/>
            </a:pPr>
            <a:endParaRPr lang="en-US" sz="1000" dirty="0" smtClean="0">
              <a:latin typeface="Open Sans" charset="0"/>
              <a:ea typeface="Open Sans" charset="0"/>
              <a:cs typeface="Open Sans" charset="0"/>
            </a:endParaRPr>
          </a:p>
          <a:p>
            <a:pPr>
              <a:lnSpc>
                <a:spcPct val="150000"/>
              </a:lnSpc>
            </a:pPr>
            <a:r>
              <a:rPr lang="en-US" sz="1000" dirty="0">
                <a:latin typeface="Open Sans" charset="0"/>
                <a:ea typeface="Open Sans" charset="0"/>
                <a:cs typeface="Open Sans" charset="0"/>
              </a:rPr>
              <a:t> </a:t>
            </a:r>
            <a:r>
              <a:rPr lang="en-US" sz="1000" dirty="0" smtClean="0">
                <a:latin typeface="Open Sans" charset="0"/>
                <a:ea typeface="Open Sans" charset="0"/>
                <a:cs typeface="Open Sans" charset="0"/>
              </a:rPr>
              <a:t>     </a:t>
            </a:r>
            <a:endParaRPr lang="ru-RU" sz="1000" dirty="0">
              <a:latin typeface="Open Sans" charset="0"/>
              <a:ea typeface="Open Sans" charset="0"/>
              <a:cs typeface="Open Sans" charset="0"/>
            </a:endParaRPr>
          </a:p>
        </p:txBody>
      </p:sp>
      <p:sp>
        <p:nvSpPr>
          <p:cNvPr id="14" name="TextBox 13"/>
          <p:cNvSpPr txBox="1"/>
          <p:nvPr/>
        </p:nvSpPr>
        <p:spPr>
          <a:xfrm>
            <a:off x="8683408" y="4281024"/>
            <a:ext cx="3297705" cy="244682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200" dirty="0" smtClean="0">
                <a:latin typeface="Open Sans" charset="0"/>
                <a:ea typeface="Open Sans" charset="0"/>
                <a:cs typeface="Open Sans" charset="0"/>
              </a:rPr>
              <a:t>Interdisciplinary system </a:t>
            </a:r>
            <a:r>
              <a:rPr lang="en-US" sz="1200" dirty="0" smtClean="0">
                <a:latin typeface="Open Sans" charset="0"/>
                <a:ea typeface="Open Sans" charset="0"/>
                <a:cs typeface="Open Sans" charset="0"/>
              </a:rPr>
              <a:t>vs Hierarchic system</a:t>
            </a:r>
          </a:p>
          <a:p>
            <a:pPr marL="171450" indent="-171450">
              <a:lnSpc>
                <a:spcPct val="150000"/>
              </a:lnSpc>
              <a:buFont typeface="Arial" panose="020B0604020202020204" pitchFamily="34" charset="0"/>
              <a:buChar char="•"/>
            </a:pPr>
            <a:r>
              <a:rPr lang="en-US" sz="1200" dirty="0" smtClean="0">
                <a:latin typeface="Open Sans" charset="0"/>
                <a:ea typeface="Open Sans" charset="0"/>
                <a:cs typeface="Open Sans" charset="0"/>
              </a:rPr>
              <a:t>“They are just not ready for it syndrome”</a:t>
            </a:r>
          </a:p>
          <a:p>
            <a:pPr marL="171450" indent="-171450">
              <a:lnSpc>
                <a:spcPct val="150000"/>
              </a:lnSpc>
              <a:buFont typeface="Arial" panose="020B0604020202020204" pitchFamily="34" charset="0"/>
              <a:buChar char="•"/>
            </a:pPr>
            <a:r>
              <a:rPr lang="en-US" sz="1200" dirty="0" smtClean="0">
                <a:latin typeface="Open Sans" charset="0"/>
                <a:ea typeface="Open Sans" charset="0"/>
                <a:cs typeface="Open Sans" charset="0"/>
              </a:rPr>
              <a:t>Pediatric Palliative Care and Pediatric Medical Ethics</a:t>
            </a:r>
          </a:p>
          <a:p>
            <a:pPr marL="171450" indent="-171450">
              <a:lnSpc>
                <a:spcPct val="150000"/>
              </a:lnSpc>
              <a:buFont typeface="Arial" panose="020B0604020202020204" pitchFamily="34" charset="0"/>
              <a:buChar char="•"/>
            </a:pPr>
            <a:r>
              <a:rPr lang="en-US" sz="1200" dirty="0">
                <a:latin typeface="Open Sans" charset="0"/>
                <a:ea typeface="Open Sans" charset="0"/>
                <a:cs typeface="Open Sans" charset="0"/>
              </a:rPr>
              <a:t>Research sharing &amp; Research collaboration (Center for Advancing Palliative Care)</a:t>
            </a:r>
          </a:p>
          <a:p>
            <a:pPr marL="171450" indent="-171450">
              <a:lnSpc>
                <a:spcPct val="150000"/>
              </a:lnSpc>
              <a:buFont typeface="Arial" panose="020B0604020202020204" pitchFamily="34" charset="0"/>
              <a:buChar char="•"/>
            </a:pPr>
            <a:endParaRPr lang="en-US" sz="1000" dirty="0" smtClean="0">
              <a:latin typeface="Open Sans" charset="0"/>
              <a:ea typeface="Open Sans" charset="0"/>
              <a:cs typeface="Open Sans" charset="0"/>
            </a:endParaRPr>
          </a:p>
          <a:p>
            <a:pPr>
              <a:lnSpc>
                <a:spcPct val="150000"/>
              </a:lnSpc>
            </a:pPr>
            <a:r>
              <a:rPr lang="en-US" sz="800" dirty="0" smtClean="0">
                <a:latin typeface="Open Sans" charset="0"/>
                <a:ea typeface="Open Sans" charset="0"/>
                <a:cs typeface="Open Sans" charset="0"/>
              </a:rPr>
              <a:t>    </a:t>
            </a:r>
            <a:r>
              <a:rPr lang="en-US" sz="800" dirty="0" smtClean="0">
                <a:latin typeface="Open Sans" charset="0"/>
                <a:ea typeface="Open Sans" charset="0"/>
                <a:cs typeface="Open Sans" charset="0"/>
              </a:rPr>
              <a:t>Fuedtner</a:t>
            </a:r>
            <a:r>
              <a:rPr lang="en-US" sz="800" dirty="0" smtClean="0">
                <a:latin typeface="Open Sans" charset="0"/>
                <a:ea typeface="Open Sans" charset="0"/>
                <a:cs typeface="Open Sans" charset="0"/>
              </a:rPr>
              <a:t> &amp; </a:t>
            </a:r>
            <a:r>
              <a:rPr lang="en-US" sz="800" dirty="0" smtClean="0">
                <a:latin typeface="Open Sans" charset="0"/>
                <a:ea typeface="Open Sans" charset="0"/>
                <a:cs typeface="Open Sans" charset="0"/>
              </a:rPr>
              <a:t>Nathanson</a:t>
            </a:r>
            <a:r>
              <a:rPr lang="en-US" sz="800" dirty="0" smtClean="0">
                <a:latin typeface="Open Sans" charset="0"/>
                <a:ea typeface="Open Sans" charset="0"/>
                <a:cs typeface="Open Sans" charset="0"/>
              </a:rPr>
              <a:t>, 2014</a:t>
            </a:r>
          </a:p>
        </p:txBody>
      </p:sp>
      <p:sp>
        <p:nvSpPr>
          <p:cNvPr id="15" name="TextBox 14"/>
          <p:cNvSpPr txBox="1"/>
          <p:nvPr/>
        </p:nvSpPr>
        <p:spPr>
          <a:xfrm>
            <a:off x="9667902" y="4004025"/>
            <a:ext cx="1718365" cy="323165"/>
          </a:xfrm>
          <a:prstGeom prst="rect">
            <a:avLst/>
          </a:prstGeom>
          <a:noFill/>
        </p:spPr>
        <p:txBody>
          <a:bodyPr wrap="square" rtlCol="0">
            <a:spAutoFit/>
          </a:bodyPr>
          <a:lstStyle/>
          <a:p>
            <a:pPr algn="ctr">
              <a:lnSpc>
                <a:spcPct val="150000"/>
              </a:lnSpc>
            </a:pPr>
            <a:r>
              <a:rPr lang="en-US" sz="1000" b="1" dirty="0" smtClean="0">
                <a:latin typeface="Open Sans" charset="0"/>
                <a:ea typeface="Open Sans" charset="0"/>
                <a:cs typeface="Open Sans" charset="0"/>
              </a:rPr>
              <a:t>Palliative Care Model</a:t>
            </a:r>
            <a:endParaRPr lang="ru-RU" sz="1000" b="1" dirty="0">
              <a:latin typeface="Open Sans" charset="0"/>
              <a:ea typeface="Open Sans" charset="0"/>
              <a:cs typeface="Open Sans" charset="0"/>
            </a:endParaRPr>
          </a:p>
        </p:txBody>
      </p:sp>
      <p:sp>
        <p:nvSpPr>
          <p:cNvPr id="16" name="TextBox 15"/>
          <p:cNvSpPr txBox="1"/>
          <p:nvPr/>
        </p:nvSpPr>
        <p:spPr>
          <a:xfrm>
            <a:off x="3307743" y="3461373"/>
            <a:ext cx="4842343" cy="330090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200" dirty="0" smtClean="0">
                <a:latin typeface="Open Sans" charset="0"/>
                <a:ea typeface="Open Sans" charset="0"/>
                <a:cs typeface="Open Sans" charset="0"/>
              </a:rPr>
              <a:t>Message matters</a:t>
            </a:r>
          </a:p>
          <a:p>
            <a:pPr marL="171450" indent="-171450">
              <a:lnSpc>
                <a:spcPct val="150000"/>
              </a:lnSpc>
              <a:buFont typeface="Arial" panose="020B0604020202020204" pitchFamily="34" charset="0"/>
              <a:buChar char="•"/>
            </a:pPr>
            <a:r>
              <a:rPr lang="en-US" sz="1200" dirty="0" smtClean="0">
                <a:latin typeface="Open Sans" charset="0"/>
                <a:ea typeface="Open Sans" charset="0"/>
                <a:cs typeface="Open Sans" charset="0"/>
              </a:rPr>
              <a:t>Word </a:t>
            </a:r>
            <a:r>
              <a:rPr lang="en-US" sz="1200" i="1" u="sng" dirty="0" smtClean="0">
                <a:solidFill>
                  <a:schemeClr val="accent1">
                    <a:lumMod val="75000"/>
                  </a:schemeClr>
                </a:solidFill>
                <a:latin typeface="Open Sans" charset="0"/>
                <a:ea typeface="Open Sans" charset="0"/>
                <a:cs typeface="Open Sans" charset="0"/>
              </a:rPr>
              <a:t>palliative </a:t>
            </a:r>
            <a:r>
              <a:rPr lang="en-US" sz="1200" dirty="0" smtClean="0">
                <a:latin typeface="Open Sans" charset="0"/>
                <a:ea typeface="Open Sans" charset="0"/>
                <a:cs typeface="Open Sans" charset="0"/>
              </a:rPr>
              <a:t>has negative connotations evocative of termination of care and death.</a:t>
            </a:r>
          </a:p>
          <a:p>
            <a:pPr marL="171450" indent="-171450">
              <a:lnSpc>
                <a:spcPct val="150000"/>
              </a:lnSpc>
              <a:buFont typeface="Arial" panose="020B0604020202020204" pitchFamily="34" charset="0"/>
              <a:buChar char="•"/>
            </a:pPr>
            <a:r>
              <a:rPr lang="en-US" sz="1200" dirty="0" smtClean="0">
                <a:latin typeface="Open Sans" charset="0"/>
                <a:ea typeface="Open Sans" charset="0"/>
                <a:cs typeface="Open Sans" charset="0"/>
              </a:rPr>
              <a:t>Silent fear of death  </a:t>
            </a:r>
          </a:p>
          <a:p>
            <a:pPr marL="171450" indent="-171450">
              <a:lnSpc>
                <a:spcPct val="150000"/>
              </a:lnSpc>
              <a:buFont typeface="Arial" panose="020B0604020202020204" pitchFamily="34" charset="0"/>
              <a:buChar char="•"/>
            </a:pPr>
            <a:r>
              <a:rPr lang="ru-RU" sz="1200" dirty="0" smtClean="0">
                <a:latin typeface="Open Sans" charset="0"/>
                <a:ea typeface="Open Sans" charset="0"/>
                <a:cs typeface="Open Sans" charset="0"/>
              </a:rPr>
              <a:t> </a:t>
            </a:r>
            <a:r>
              <a:rPr lang="en-US" sz="1200" dirty="0" smtClean="0">
                <a:latin typeface="Open Sans" charset="0"/>
                <a:ea typeface="Open Sans" charset="0"/>
                <a:cs typeface="Open Sans" charset="0"/>
              </a:rPr>
              <a:t>2009 study investigated pediatricians definition of palliative care: </a:t>
            </a:r>
            <a:r>
              <a:rPr lang="en-US" sz="1200" dirty="0" smtClean="0">
                <a:solidFill>
                  <a:schemeClr val="accent1">
                    <a:lumMod val="75000"/>
                  </a:schemeClr>
                </a:solidFill>
                <a:latin typeface="Open Sans" charset="0"/>
                <a:ea typeface="Open Sans" charset="0"/>
                <a:cs typeface="Open Sans" charset="0"/>
              </a:rPr>
              <a:t>41.9</a:t>
            </a:r>
            <a:r>
              <a:rPr lang="en-US" sz="1200" dirty="0">
                <a:solidFill>
                  <a:schemeClr val="accent1">
                    <a:lumMod val="75000"/>
                  </a:schemeClr>
                </a:solidFill>
                <a:latin typeface="Open Sans" charset="0"/>
                <a:ea typeface="Open Sans" charset="0"/>
                <a:cs typeface="Open Sans" charset="0"/>
              </a:rPr>
              <a:t>% Pediatricians defined Palliative care as hospice care, </a:t>
            </a:r>
            <a:r>
              <a:rPr lang="en-US" sz="1200" dirty="0">
                <a:latin typeface="Open Sans" charset="0"/>
                <a:ea typeface="Open Sans" charset="0"/>
                <a:cs typeface="Open Sans" charset="0"/>
              </a:rPr>
              <a:t>31.9% offered alternative definitions and 26.2% did not </a:t>
            </a:r>
            <a:r>
              <a:rPr lang="en-US" sz="1200" dirty="0" smtClean="0">
                <a:latin typeface="Open Sans" charset="0"/>
                <a:ea typeface="Open Sans" charset="0"/>
                <a:cs typeface="Open Sans" charset="0"/>
              </a:rPr>
              <a:t>know. </a:t>
            </a:r>
          </a:p>
          <a:p>
            <a:pPr marL="171450" indent="-171450">
              <a:lnSpc>
                <a:spcPct val="150000"/>
              </a:lnSpc>
              <a:buFont typeface="Arial" panose="020B0604020202020204" pitchFamily="34" charset="0"/>
              <a:buChar char="•"/>
            </a:pPr>
            <a:r>
              <a:rPr lang="en-US" sz="1200" dirty="0" smtClean="0">
                <a:latin typeface="Open Sans" charset="0"/>
                <a:ea typeface="Open Sans" charset="0"/>
                <a:cs typeface="Open Sans" charset="0"/>
              </a:rPr>
              <a:t>2014 American Childhood Cancer organization online survey n=275 parents: 89% think it is important that PPC services are available in all hospitals caring for children. </a:t>
            </a:r>
          </a:p>
          <a:p>
            <a:pPr>
              <a:lnSpc>
                <a:spcPct val="150000"/>
              </a:lnSpc>
            </a:pPr>
            <a:r>
              <a:rPr lang="en-US" sz="900" dirty="0" smtClean="0">
                <a:latin typeface="Open Sans" charset="0"/>
                <a:ea typeface="Open Sans" charset="0"/>
                <a:cs typeface="Open Sans" charset="0"/>
              </a:rPr>
              <a:t>     Lindsay et al, 2009.</a:t>
            </a:r>
            <a:endParaRPr lang="ru-RU" sz="900" dirty="0">
              <a:latin typeface="Open Sans" charset="0"/>
              <a:ea typeface="Open Sans" charset="0"/>
              <a:cs typeface="Open Sans" charset="0"/>
            </a:endParaRPr>
          </a:p>
          <a:p>
            <a:pPr>
              <a:lnSpc>
                <a:spcPct val="150000"/>
              </a:lnSpc>
            </a:pPr>
            <a:endParaRPr lang="ru-RU" sz="1000" dirty="0">
              <a:latin typeface="Open Sans" charset="0"/>
              <a:ea typeface="Open Sans" charset="0"/>
              <a:cs typeface="Open Sans" charset="0"/>
            </a:endParaRPr>
          </a:p>
        </p:txBody>
      </p:sp>
      <p:sp>
        <p:nvSpPr>
          <p:cNvPr id="17" name="TextBox 16"/>
          <p:cNvSpPr txBox="1"/>
          <p:nvPr/>
        </p:nvSpPr>
        <p:spPr>
          <a:xfrm>
            <a:off x="5275880" y="3089518"/>
            <a:ext cx="1098940" cy="369332"/>
          </a:xfrm>
          <a:prstGeom prst="rect">
            <a:avLst/>
          </a:prstGeom>
          <a:noFill/>
        </p:spPr>
        <p:txBody>
          <a:bodyPr wrap="square" rtlCol="0">
            <a:spAutoFit/>
          </a:bodyPr>
          <a:lstStyle/>
          <a:p>
            <a:pPr algn="ctr">
              <a:lnSpc>
                <a:spcPct val="150000"/>
              </a:lnSpc>
            </a:pPr>
            <a:r>
              <a:rPr lang="en-US" sz="1200" b="1" dirty="0" smtClean="0">
                <a:latin typeface="Open Sans" charset="0"/>
                <a:ea typeface="Open Sans" charset="0"/>
                <a:cs typeface="Open Sans" charset="0"/>
              </a:rPr>
              <a:t>Palli</a:t>
            </a:r>
            <a:r>
              <a:rPr lang="en-US" sz="1200" b="1" dirty="0" smtClean="0">
                <a:latin typeface="Open Sans" charset="0"/>
                <a:ea typeface="Open Sans" charset="0"/>
                <a:cs typeface="Open Sans" charset="0"/>
              </a:rPr>
              <a:t>-Phobia</a:t>
            </a:r>
            <a:endParaRPr lang="ru-RU" sz="1200" b="1" dirty="0">
              <a:latin typeface="Open Sans" charset="0"/>
              <a:ea typeface="Open Sans" charset="0"/>
              <a:cs typeface="Open Sans" charset="0"/>
            </a:endParaRPr>
          </a:p>
        </p:txBody>
      </p:sp>
      <p:sp>
        <p:nvSpPr>
          <p:cNvPr id="18" name="TextBox 17"/>
          <p:cNvSpPr txBox="1"/>
          <p:nvPr/>
        </p:nvSpPr>
        <p:spPr>
          <a:xfrm>
            <a:off x="153308" y="541849"/>
            <a:ext cx="984612" cy="369332"/>
          </a:xfrm>
          <a:prstGeom prst="rect">
            <a:avLst/>
          </a:prstGeom>
          <a:noFill/>
        </p:spPr>
        <p:txBody>
          <a:bodyPr wrap="square" rtlCol="0">
            <a:spAutoFit/>
          </a:bodyPr>
          <a:lstStyle/>
          <a:p>
            <a:r>
              <a:rPr lang="en-US" sz="900" dirty="0" smtClean="0">
                <a:latin typeface="Open Sans" charset="0"/>
                <a:ea typeface="Open Sans" charset="0"/>
                <a:cs typeface="Open Sans" charset="0"/>
              </a:rPr>
              <a:t>Creative Presentation</a:t>
            </a:r>
            <a:endParaRPr lang="ru-RU" sz="900" dirty="0">
              <a:latin typeface="Open Sans" charset="0"/>
              <a:ea typeface="Open Sans" charset="0"/>
              <a:cs typeface="Open Sans" charset="0"/>
            </a:endParaRPr>
          </a:p>
        </p:txBody>
      </p:sp>
      <p:sp>
        <p:nvSpPr>
          <p:cNvPr id="19" name="Полилиния 18"/>
          <p:cNvSpPr/>
          <p:nvPr/>
        </p:nvSpPr>
        <p:spPr>
          <a:xfrm>
            <a:off x="263923" y="222052"/>
            <a:ext cx="271670" cy="271670"/>
          </a:xfrm>
          <a:custGeom>
            <a:avLst/>
            <a:gdLst/>
            <a:ahLst/>
            <a:cxnLst/>
            <a:rect l="l" t="t" r="r" b="b"/>
            <a:pathLst>
              <a:path w="561975" h="561975">
                <a:moveTo>
                  <a:pt x="272207" y="450019"/>
                </a:moveTo>
                <a:lnTo>
                  <a:pt x="290866" y="450019"/>
                </a:lnTo>
                <a:lnTo>
                  <a:pt x="290866" y="561975"/>
                </a:lnTo>
                <a:lnTo>
                  <a:pt x="272207" y="561975"/>
                </a:lnTo>
                <a:close/>
                <a:moveTo>
                  <a:pt x="408310" y="394041"/>
                </a:moveTo>
                <a:lnTo>
                  <a:pt x="486240" y="471971"/>
                </a:lnTo>
                <a:lnTo>
                  <a:pt x="473069" y="485142"/>
                </a:lnTo>
                <a:lnTo>
                  <a:pt x="395139" y="407212"/>
                </a:lnTo>
                <a:close/>
                <a:moveTo>
                  <a:pt x="153665" y="394041"/>
                </a:moveTo>
                <a:lnTo>
                  <a:pt x="166836" y="407212"/>
                </a:lnTo>
                <a:lnTo>
                  <a:pt x="88906" y="485142"/>
                </a:lnTo>
                <a:lnTo>
                  <a:pt x="75735" y="471971"/>
                </a:lnTo>
                <a:close/>
                <a:moveTo>
                  <a:pt x="450019" y="271109"/>
                </a:moveTo>
                <a:lnTo>
                  <a:pt x="561975" y="271109"/>
                </a:lnTo>
                <a:lnTo>
                  <a:pt x="561975" y="290865"/>
                </a:lnTo>
                <a:lnTo>
                  <a:pt x="450019" y="290865"/>
                </a:lnTo>
                <a:close/>
                <a:moveTo>
                  <a:pt x="0" y="271109"/>
                </a:moveTo>
                <a:lnTo>
                  <a:pt x="111956" y="271109"/>
                </a:lnTo>
                <a:lnTo>
                  <a:pt x="111956" y="290865"/>
                </a:lnTo>
                <a:lnTo>
                  <a:pt x="0" y="290865"/>
                </a:lnTo>
                <a:close/>
                <a:moveTo>
                  <a:pt x="280988" y="159153"/>
                </a:moveTo>
                <a:cubicBezTo>
                  <a:pt x="264158" y="159153"/>
                  <a:pt x="248425" y="162445"/>
                  <a:pt x="233791" y="169031"/>
                </a:cubicBezTo>
                <a:cubicBezTo>
                  <a:pt x="219156" y="175617"/>
                  <a:pt x="206350" y="184398"/>
                  <a:pt x="195374" y="195374"/>
                </a:cubicBezTo>
                <a:cubicBezTo>
                  <a:pt x="184398" y="206350"/>
                  <a:pt x="175617" y="219155"/>
                  <a:pt x="169032" y="233790"/>
                </a:cubicBezTo>
                <a:cubicBezTo>
                  <a:pt x="162446" y="248425"/>
                  <a:pt x="159153" y="264157"/>
                  <a:pt x="159153" y="280987"/>
                </a:cubicBezTo>
                <a:cubicBezTo>
                  <a:pt x="159153" y="297817"/>
                  <a:pt x="162446" y="313549"/>
                  <a:pt x="169032" y="328184"/>
                </a:cubicBezTo>
                <a:cubicBezTo>
                  <a:pt x="175617" y="342819"/>
                  <a:pt x="184398" y="355624"/>
                  <a:pt x="195374" y="366600"/>
                </a:cubicBezTo>
                <a:cubicBezTo>
                  <a:pt x="206350" y="378308"/>
                  <a:pt x="219156" y="387272"/>
                  <a:pt x="233791" y="393492"/>
                </a:cubicBezTo>
                <a:cubicBezTo>
                  <a:pt x="248425" y="399712"/>
                  <a:pt x="264158" y="402821"/>
                  <a:pt x="280988" y="402821"/>
                </a:cubicBezTo>
                <a:cubicBezTo>
                  <a:pt x="297818" y="402821"/>
                  <a:pt x="313550" y="399712"/>
                  <a:pt x="328185" y="393492"/>
                </a:cubicBezTo>
                <a:cubicBezTo>
                  <a:pt x="342820" y="387272"/>
                  <a:pt x="355625" y="378308"/>
                  <a:pt x="366601" y="366600"/>
                </a:cubicBezTo>
                <a:cubicBezTo>
                  <a:pt x="377577" y="355624"/>
                  <a:pt x="386358" y="342819"/>
                  <a:pt x="392944" y="328184"/>
                </a:cubicBezTo>
                <a:cubicBezTo>
                  <a:pt x="399529" y="313549"/>
                  <a:pt x="402822" y="297817"/>
                  <a:pt x="402822" y="280987"/>
                </a:cubicBezTo>
                <a:cubicBezTo>
                  <a:pt x="402822" y="264157"/>
                  <a:pt x="399529" y="248425"/>
                  <a:pt x="392944" y="233790"/>
                </a:cubicBezTo>
                <a:cubicBezTo>
                  <a:pt x="386358" y="219155"/>
                  <a:pt x="377577" y="206350"/>
                  <a:pt x="366601" y="195374"/>
                </a:cubicBezTo>
                <a:cubicBezTo>
                  <a:pt x="355625" y="184398"/>
                  <a:pt x="342820" y="175617"/>
                  <a:pt x="328185" y="169031"/>
                </a:cubicBezTo>
                <a:cubicBezTo>
                  <a:pt x="313550" y="162445"/>
                  <a:pt x="297818" y="159153"/>
                  <a:pt x="280988" y="159153"/>
                </a:cubicBezTo>
                <a:close/>
                <a:moveTo>
                  <a:pt x="280988" y="140493"/>
                </a:moveTo>
                <a:cubicBezTo>
                  <a:pt x="300013" y="140493"/>
                  <a:pt x="318123" y="144152"/>
                  <a:pt x="335319" y="151469"/>
                </a:cubicBezTo>
                <a:cubicBezTo>
                  <a:pt x="352515" y="158787"/>
                  <a:pt x="367333" y="169031"/>
                  <a:pt x="379772" y="182202"/>
                </a:cubicBezTo>
                <a:cubicBezTo>
                  <a:pt x="392944" y="194642"/>
                  <a:pt x="403188" y="209460"/>
                  <a:pt x="410505" y="226655"/>
                </a:cubicBezTo>
                <a:cubicBezTo>
                  <a:pt x="417823" y="243851"/>
                  <a:pt x="421481" y="261962"/>
                  <a:pt x="421481" y="280987"/>
                </a:cubicBezTo>
                <a:cubicBezTo>
                  <a:pt x="421481" y="300744"/>
                  <a:pt x="417823" y="319037"/>
                  <a:pt x="410505" y="335867"/>
                </a:cubicBezTo>
                <a:cubicBezTo>
                  <a:pt x="403188" y="352697"/>
                  <a:pt x="392944" y="367698"/>
                  <a:pt x="379772" y="380869"/>
                </a:cubicBezTo>
                <a:cubicBezTo>
                  <a:pt x="367333" y="393309"/>
                  <a:pt x="352515" y="403187"/>
                  <a:pt x="335319" y="410505"/>
                </a:cubicBezTo>
                <a:cubicBezTo>
                  <a:pt x="318123" y="417822"/>
                  <a:pt x="300013" y="421481"/>
                  <a:pt x="280988" y="421481"/>
                </a:cubicBezTo>
                <a:cubicBezTo>
                  <a:pt x="261231" y="421481"/>
                  <a:pt x="242937" y="417822"/>
                  <a:pt x="226107" y="410505"/>
                </a:cubicBezTo>
                <a:cubicBezTo>
                  <a:pt x="209277" y="403187"/>
                  <a:pt x="194643" y="393309"/>
                  <a:pt x="182203" y="380869"/>
                </a:cubicBezTo>
                <a:cubicBezTo>
                  <a:pt x="169032" y="367698"/>
                  <a:pt x="158787" y="352697"/>
                  <a:pt x="151470" y="335867"/>
                </a:cubicBezTo>
                <a:cubicBezTo>
                  <a:pt x="144153" y="319037"/>
                  <a:pt x="140494" y="300744"/>
                  <a:pt x="140494" y="280987"/>
                </a:cubicBezTo>
                <a:cubicBezTo>
                  <a:pt x="140494" y="261962"/>
                  <a:pt x="144153" y="243851"/>
                  <a:pt x="151470" y="226655"/>
                </a:cubicBezTo>
                <a:cubicBezTo>
                  <a:pt x="158787" y="209460"/>
                  <a:pt x="169032" y="194642"/>
                  <a:pt x="182203" y="182202"/>
                </a:cubicBezTo>
                <a:cubicBezTo>
                  <a:pt x="194643" y="169031"/>
                  <a:pt x="209277" y="158787"/>
                  <a:pt x="226107" y="151469"/>
                </a:cubicBezTo>
                <a:cubicBezTo>
                  <a:pt x="242937" y="144152"/>
                  <a:pt x="261231" y="140493"/>
                  <a:pt x="280988" y="140493"/>
                </a:cubicBezTo>
                <a:close/>
                <a:moveTo>
                  <a:pt x="473069" y="74637"/>
                </a:moveTo>
                <a:lnTo>
                  <a:pt x="486240" y="88906"/>
                </a:lnTo>
                <a:lnTo>
                  <a:pt x="408310" y="166836"/>
                </a:lnTo>
                <a:lnTo>
                  <a:pt x="395139" y="153665"/>
                </a:lnTo>
                <a:close/>
                <a:moveTo>
                  <a:pt x="88906" y="74637"/>
                </a:moveTo>
                <a:lnTo>
                  <a:pt x="166836" y="153665"/>
                </a:lnTo>
                <a:lnTo>
                  <a:pt x="153665" y="166836"/>
                </a:lnTo>
                <a:lnTo>
                  <a:pt x="75735" y="88906"/>
                </a:lnTo>
                <a:close/>
                <a:moveTo>
                  <a:pt x="272207" y="0"/>
                </a:moveTo>
                <a:lnTo>
                  <a:pt x="290866" y="0"/>
                </a:lnTo>
                <a:lnTo>
                  <a:pt x="290866" y="113053"/>
                </a:lnTo>
                <a:lnTo>
                  <a:pt x="272207" y="113053"/>
                </a:lnTo>
                <a:close/>
              </a:path>
            </a:pathLst>
          </a:custGeom>
          <a:gradFill>
            <a:gsLst>
              <a:gs pos="7000">
                <a:srgbClr val="0070C0"/>
              </a:gs>
              <a:gs pos="65000">
                <a:srgbClr val="EF913C"/>
              </a:gs>
              <a:gs pos="41000">
                <a:srgbClr val="FFCA1B"/>
              </a:gs>
              <a:gs pos="90000">
                <a:srgbClr val="D62B2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11319148" y="242471"/>
            <a:ext cx="661966"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SUNRISE</a:t>
            </a:r>
            <a:endParaRPr lang="ru-RU" sz="900" b="1" dirty="0">
              <a:latin typeface="Open Sans Semibold" charset="0"/>
              <a:ea typeface="Open Sans Semibold" charset="0"/>
              <a:cs typeface="Open Sans Semibold" charset="0"/>
            </a:endParaRPr>
          </a:p>
        </p:txBody>
      </p:sp>
      <p:sp>
        <p:nvSpPr>
          <p:cNvPr id="21" name="TextBox 20"/>
          <p:cNvSpPr txBox="1"/>
          <p:nvPr/>
        </p:nvSpPr>
        <p:spPr>
          <a:xfrm>
            <a:off x="11502482" y="6439404"/>
            <a:ext cx="295298"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7</a:t>
            </a:r>
            <a:endParaRPr lang="ru-RU" sz="900" b="1" dirty="0">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411633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up)">
                                      <p:cBhvr>
                                        <p:cTn id="49" dur="500"/>
                                        <p:tgtEl>
                                          <p:spTgt spid="15"/>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Скругленный прямоугольник 22"/>
          <p:cNvSpPr/>
          <p:nvPr/>
        </p:nvSpPr>
        <p:spPr>
          <a:xfrm rot="2705769">
            <a:off x="9373407" y="2808917"/>
            <a:ext cx="1099980" cy="1102034"/>
          </a:xfrm>
          <a:prstGeom prst="roundRect">
            <a:avLst>
              <a:gd name="adj" fmla="val 3051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кругленный прямоугольник 21"/>
          <p:cNvSpPr/>
          <p:nvPr/>
        </p:nvSpPr>
        <p:spPr>
          <a:xfrm rot="2705769">
            <a:off x="6803846" y="2808915"/>
            <a:ext cx="1099980" cy="1102034"/>
          </a:xfrm>
          <a:prstGeom prst="roundRect">
            <a:avLst>
              <a:gd name="adj" fmla="val 30511"/>
            </a:avLst>
          </a:prstGeom>
          <a:solidFill>
            <a:srgbClr val="439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кругленный прямоугольник 20"/>
          <p:cNvSpPr/>
          <p:nvPr/>
        </p:nvSpPr>
        <p:spPr>
          <a:xfrm rot="2705769">
            <a:off x="4241026" y="2808915"/>
            <a:ext cx="1099980" cy="1102034"/>
          </a:xfrm>
          <a:prstGeom prst="roundRect">
            <a:avLst>
              <a:gd name="adj" fmla="val 30511"/>
            </a:avLst>
          </a:prstGeom>
          <a:solidFill>
            <a:srgbClr val="FFC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кругленный прямоугольник 19"/>
          <p:cNvSpPr/>
          <p:nvPr/>
        </p:nvSpPr>
        <p:spPr>
          <a:xfrm rot="2705769">
            <a:off x="1678205" y="2808916"/>
            <a:ext cx="1099980" cy="1102034"/>
          </a:xfrm>
          <a:prstGeom prst="roundRect">
            <a:avLst>
              <a:gd name="adj" fmla="val 30511"/>
            </a:avLst>
          </a:prstGeom>
          <a:solidFill>
            <a:srgbClr val="C98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933235" y="726515"/>
            <a:ext cx="4493389" cy="1323439"/>
          </a:xfrm>
          <a:prstGeom prst="rect">
            <a:avLst/>
          </a:prstGeom>
          <a:noFill/>
        </p:spPr>
        <p:txBody>
          <a:bodyPr wrap="square" rtlCol="0">
            <a:spAutoFit/>
          </a:bodyPr>
          <a:lstStyle/>
          <a:p>
            <a:pPr algn="ctr"/>
            <a:r>
              <a:rPr lang="en-US" sz="4000" b="1" dirty="0" smtClean="0">
                <a:latin typeface="Open Sans Semibold" charset="0"/>
                <a:ea typeface="Open Sans Semibold" charset="0"/>
                <a:cs typeface="Open Sans Semibold" charset="0"/>
              </a:rPr>
              <a:t>When to Refer to Palliative Care  </a:t>
            </a:r>
            <a:endParaRPr lang="ru-RU" sz="4000" b="1" dirty="0">
              <a:latin typeface="Open Sans Semibold" charset="0"/>
              <a:ea typeface="Open Sans Semibold" charset="0"/>
              <a:cs typeface="Open Sans Semibold" charset="0"/>
            </a:endParaRPr>
          </a:p>
        </p:txBody>
      </p:sp>
      <p:sp>
        <p:nvSpPr>
          <p:cNvPr id="7" name="TextBox 6"/>
          <p:cNvSpPr txBox="1"/>
          <p:nvPr/>
        </p:nvSpPr>
        <p:spPr>
          <a:xfrm>
            <a:off x="153308" y="541849"/>
            <a:ext cx="984612" cy="369332"/>
          </a:xfrm>
          <a:prstGeom prst="rect">
            <a:avLst/>
          </a:prstGeom>
          <a:noFill/>
        </p:spPr>
        <p:txBody>
          <a:bodyPr wrap="square" rtlCol="0">
            <a:spAutoFit/>
          </a:bodyPr>
          <a:lstStyle/>
          <a:p>
            <a:r>
              <a:rPr lang="en-US" sz="900" dirty="0" smtClean="0">
                <a:latin typeface="Open Sans" charset="0"/>
                <a:ea typeface="Open Sans" charset="0"/>
                <a:cs typeface="Open Sans" charset="0"/>
              </a:rPr>
              <a:t>Creative Presentation</a:t>
            </a:r>
            <a:endParaRPr lang="ru-RU" sz="900" dirty="0">
              <a:latin typeface="Open Sans" charset="0"/>
              <a:ea typeface="Open Sans" charset="0"/>
              <a:cs typeface="Open Sans" charset="0"/>
            </a:endParaRPr>
          </a:p>
        </p:txBody>
      </p:sp>
      <p:sp>
        <p:nvSpPr>
          <p:cNvPr id="8" name="Полилиния 7"/>
          <p:cNvSpPr/>
          <p:nvPr/>
        </p:nvSpPr>
        <p:spPr>
          <a:xfrm>
            <a:off x="263923" y="222052"/>
            <a:ext cx="271670" cy="271670"/>
          </a:xfrm>
          <a:custGeom>
            <a:avLst/>
            <a:gdLst/>
            <a:ahLst/>
            <a:cxnLst/>
            <a:rect l="l" t="t" r="r" b="b"/>
            <a:pathLst>
              <a:path w="561975" h="561975">
                <a:moveTo>
                  <a:pt x="272207" y="450019"/>
                </a:moveTo>
                <a:lnTo>
                  <a:pt x="290866" y="450019"/>
                </a:lnTo>
                <a:lnTo>
                  <a:pt x="290866" y="561975"/>
                </a:lnTo>
                <a:lnTo>
                  <a:pt x="272207" y="561975"/>
                </a:lnTo>
                <a:close/>
                <a:moveTo>
                  <a:pt x="408310" y="394041"/>
                </a:moveTo>
                <a:lnTo>
                  <a:pt x="486240" y="471971"/>
                </a:lnTo>
                <a:lnTo>
                  <a:pt x="473069" y="485142"/>
                </a:lnTo>
                <a:lnTo>
                  <a:pt x="395139" y="407212"/>
                </a:lnTo>
                <a:close/>
                <a:moveTo>
                  <a:pt x="153665" y="394041"/>
                </a:moveTo>
                <a:lnTo>
                  <a:pt x="166836" y="407212"/>
                </a:lnTo>
                <a:lnTo>
                  <a:pt x="88906" y="485142"/>
                </a:lnTo>
                <a:lnTo>
                  <a:pt x="75735" y="471971"/>
                </a:lnTo>
                <a:close/>
                <a:moveTo>
                  <a:pt x="450019" y="271109"/>
                </a:moveTo>
                <a:lnTo>
                  <a:pt x="561975" y="271109"/>
                </a:lnTo>
                <a:lnTo>
                  <a:pt x="561975" y="290865"/>
                </a:lnTo>
                <a:lnTo>
                  <a:pt x="450019" y="290865"/>
                </a:lnTo>
                <a:close/>
                <a:moveTo>
                  <a:pt x="0" y="271109"/>
                </a:moveTo>
                <a:lnTo>
                  <a:pt x="111956" y="271109"/>
                </a:lnTo>
                <a:lnTo>
                  <a:pt x="111956" y="290865"/>
                </a:lnTo>
                <a:lnTo>
                  <a:pt x="0" y="290865"/>
                </a:lnTo>
                <a:close/>
                <a:moveTo>
                  <a:pt x="280988" y="159153"/>
                </a:moveTo>
                <a:cubicBezTo>
                  <a:pt x="264158" y="159153"/>
                  <a:pt x="248425" y="162445"/>
                  <a:pt x="233791" y="169031"/>
                </a:cubicBezTo>
                <a:cubicBezTo>
                  <a:pt x="219156" y="175617"/>
                  <a:pt x="206350" y="184398"/>
                  <a:pt x="195374" y="195374"/>
                </a:cubicBezTo>
                <a:cubicBezTo>
                  <a:pt x="184398" y="206350"/>
                  <a:pt x="175617" y="219155"/>
                  <a:pt x="169032" y="233790"/>
                </a:cubicBezTo>
                <a:cubicBezTo>
                  <a:pt x="162446" y="248425"/>
                  <a:pt x="159153" y="264157"/>
                  <a:pt x="159153" y="280987"/>
                </a:cubicBezTo>
                <a:cubicBezTo>
                  <a:pt x="159153" y="297817"/>
                  <a:pt x="162446" y="313549"/>
                  <a:pt x="169032" y="328184"/>
                </a:cubicBezTo>
                <a:cubicBezTo>
                  <a:pt x="175617" y="342819"/>
                  <a:pt x="184398" y="355624"/>
                  <a:pt x="195374" y="366600"/>
                </a:cubicBezTo>
                <a:cubicBezTo>
                  <a:pt x="206350" y="378308"/>
                  <a:pt x="219156" y="387272"/>
                  <a:pt x="233791" y="393492"/>
                </a:cubicBezTo>
                <a:cubicBezTo>
                  <a:pt x="248425" y="399712"/>
                  <a:pt x="264158" y="402821"/>
                  <a:pt x="280988" y="402821"/>
                </a:cubicBezTo>
                <a:cubicBezTo>
                  <a:pt x="297818" y="402821"/>
                  <a:pt x="313550" y="399712"/>
                  <a:pt x="328185" y="393492"/>
                </a:cubicBezTo>
                <a:cubicBezTo>
                  <a:pt x="342820" y="387272"/>
                  <a:pt x="355625" y="378308"/>
                  <a:pt x="366601" y="366600"/>
                </a:cubicBezTo>
                <a:cubicBezTo>
                  <a:pt x="377577" y="355624"/>
                  <a:pt x="386358" y="342819"/>
                  <a:pt x="392944" y="328184"/>
                </a:cubicBezTo>
                <a:cubicBezTo>
                  <a:pt x="399529" y="313549"/>
                  <a:pt x="402822" y="297817"/>
                  <a:pt x="402822" y="280987"/>
                </a:cubicBezTo>
                <a:cubicBezTo>
                  <a:pt x="402822" y="264157"/>
                  <a:pt x="399529" y="248425"/>
                  <a:pt x="392944" y="233790"/>
                </a:cubicBezTo>
                <a:cubicBezTo>
                  <a:pt x="386358" y="219155"/>
                  <a:pt x="377577" y="206350"/>
                  <a:pt x="366601" y="195374"/>
                </a:cubicBezTo>
                <a:cubicBezTo>
                  <a:pt x="355625" y="184398"/>
                  <a:pt x="342820" y="175617"/>
                  <a:pt x="328185" y="169031"/>
                </a:cubicBezTo>
                <a:cubicBezTo>
                  <a:pt x="313550" y="162445"/>
                  <a:pt x="297818" y="159153"/>
                  <a:pt x="280988" y="159153"/>
                </a:cubicBezTo>
                <a:close/>
                <a:moveTo>
                  <a:pt x="280988" y="140493"/>
                </a:moveTo>
                <a:cubicBezTo>
                  <a:pt x="300013" y="140493"/>
                  <a:pt x="318123" y="144152"/>
                  <a:pt x="335319" y="151469"/>
                </a:cubicBezTo>
                <a:cubicBezTo>
                  <a:pt x="352515" y="158787"/>
                  <a:pt x="367333" y="169031"/>
                  <a:pt x="379772" y="182202"/>
                </a:cubicBezTo>
                <a:cubicBezTo>
                  <a:pt x="392944" y="194642"/>
                  <a:pt x="403188" y="209460"/>
                  <a:pt x="410505" y="226655"/>
                </a:cubicBezTo>
                <a:cubicBezTo>
                  <a:pt x="417823" y="243851"/>
                  <a:pt x="421481" y="261962"/>
                  <a:pt x="421481" y="280987"/>
                </a:cubicBezTo>
                <a:cubicBezTo>
                  <a:pt x="421481" y="300744"/>
                  <a:pt x="417823" y="319037"/>
                  <a:pt x="410505" y="335867"/>
                </a:cubicBezTo>
                <a:cubicBezTo>
                  <a:pt x="403188" y="352697"/>
                  <a:pt x="392944" y="367698"/>
                  <a:pt x="379772" y="380869"/>
                </a:cubicBezTo>
                <a:cubicBezTo>
                  <a:pt x="367333" y="393309"/>
                  <a:pt x="352515" y="403187"/>
                  <a:pt x="335319" y="410505"/>
                </a:cubicBezTo>
                <a:cubicBezTo>
                  <a:pt x="318123" y="417822"/>
                  <a:pt x="300013" y="421481"/>
                  <a:pt x="280988" y="421481"/>
                </a:cubicBezTo>
                <a:cubicBezTo>
                  <a:pt x="261231" y="421481"/>
                  <a:pt x="242937" y="417822"/>
                  <a:pt x="226107" y="410505"/>
                </a:cubicBezTo>
                <a:cubicBezTo>
                  <a:pt x="209277" y="403187"/>
                  <a:pt x="194643" y="393309"/>
                  <a:pt x="182203" y="380869"/>
                </a:cubicBezTo>
                <a:cubicBezTo>
                  <a:pt x="169032" y="367698"/>
                  <a:pt x="158787" y="352697"/>
                  <a:pt x="151470" y="335867"/>
                </a:cubicBezTo>
                <a:cubicBezTo>
                  <a:pt x="144153" y="319037"/>
                  <a:pt x="140494" y="300744"/>
                  <a:pt x="140494" y="280987"/>
                </a:cubicBezTo>
                <a:cubicBezTo>
                  <a:pt x="140494" y="261962"/>
                  <a:pt x="144153" y="243851"/>
                  <a:pt x="151470" y="226655"/>
                </a:cubicBezTo>
                <a:cubicBezTo>
                  <a:pt x="158787" y="209460"/>
                  <a:pt x="169032" y="194642"/>
                  <a:pt x="182203" y="182202"/>
                </a:cubicBezTo>
                <a:cubicBezTo>
                  <a:pt x="194643" y="169031"/>
                  <a:pt x="209277" y="158787"/>
                  <a:pt x="226107" y="151469"/>
                </a:cubicBezTo>
                <a:cubicBezTo>
                  <a:pt x="242937" y="144152"/>
                  <a:pt x="261231" y="140493"/>
                  <a:pt x="280988" y="140493"/>
                </a:cubicBezTo>
                <a:close/>
                <a:moveTo>
                  <a:pt x="473069" y="74637"/>
                </a:moveTo>
                <a:lnTo>
                  <a:pt x="486240" y="88906"/>
                </a:lnTo>
                <a:lnTo>
                  <a:pt x="408310" y="166836"/>
                </a:lnTo>
                <a:lnTo>
                  <a:pt x="395139" y="153665"/>
                </a:lnTo>
                <a:close/>
                <a:moveTo>
                  <a:pt x="88906" y="74637"/>
                </a:moveTo>
                <a:lnTo>
                  <a:pt x="166836" y="153665"/>
                </a:lnTo>
                <a:lnTo>
                  <a:pt x="153665" y="166836"/>
                </a:lnTo>
                <a:lnTo>
                  <a:pt x="75735" y="88906"/>
                </a:lnTo>
                <a:close/>
                <a:moveTo>
                  <a:pt x="272207" y="0"/>
                </a:moveTo>
                <a:lnTo>
                  <a:pt x="290866" y="0"/>
                </a:lnTo>
                <a:lnTo>
                  <a:pt x="290866" y="113053"/>
                </a:lnTo>
                <a:lnTo>
                  <a:pt x="272207" y="113053"/>
                </a:lnTo>
                <a:close/>
              </a:path>
            </a:pathLst>
          </a:custGeom>
          <a:gradFill>
            <a:gsLst>
              <a:gs pos="7000">
                <a:srgbClr val="0070C0"/>
              </a:gs>
              <a:gs pos="65000">
                <a:srgbClr val="EF913C"/>
              </a:gs>
              <a:gs pos="41000">
                <a:srgbClr val="FFCA1B"/>
              </a:gs>
              <a:gs pos="90000">
                <a:srgbClr val="D62B2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1319148" y="242471"/>
            <a:ext cx="661966"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SUNRISE</a:t>
            </a:r>
            <a:endParaRPr lang="ru-RU" sz="900" b="1" dirty="0">
              <a:latin typeface="Open Sans Semibold" charset="0"/>
              <a:ea typeface="Open Sans Semibold" charset="0"/>
              <a:cs typeface="Open Sans Semibold" charset="0"/>
            </a:endParaRPr>
          </a:p>
        </p:txBody>
      </p:sp>
      <p:sp>
        <p:nvSpPr>
          <p:cNvPr id="10" name="TextBox 9"/>
          <p:cNvSpPr txBox="1"/>
          <p:nvPr/>
        </p:nvSpPr>
        <p:spPr>
          <a:xfrm>
            <a:off x="11482162" y="6439404"/>
            <a:ext cx="323758"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16</a:t>
            </a:r>
            <a:endParaRPr lang="ru-RU" sz="900" b="1" dirty="0">
              <a:latin typeface="Open Sans Semibold" charset="0"/>
              <a:ea typeface="Open Sans Semibold" charset="0"/>
              <a:cs typeface="Open Sans Semibold" charset="0"/>
            </a:endParaRPr>
          </a:p>
        </p:txBody>
      </p:sp>
      <p:sp>
        <p:nvSpPr>
          <p:cNvPr id="11" name="TextBox 10"/>
          <p:cNvSpPr txBox="1"/>
          <p:nvPr/>
        </p:nvSpPr>
        <p:spPr>
          <a:xfrm>
            <a:off x="4330984" y="4158233"/>
            <a:ext cx="924560" cy="323165"/>
          </a:xfrm>
          <a:prstGeom prst="rect">
            <a:avLst/>
          </a:prstGeom>
          <a:noFill/>
        </p:spPr>
        <p:txBody>
          <a:bodyPr wrap="square" rtlCol="0">
            <a:spAutoFit/>
          </a:bodyPr>
          <a:lstStyle/>
          <a:p>
            <a:pPr algn="ctr">
              <a:lnSpc>
                <a:spcPct val="150000"/>
              </a:lnSpc>
            </a:pPr>
            <a:r>
              <a:rPr lang="en-US" sz="1000" b="1" dirty="0" smtClean="0">
                <a:latin typeface="Open Sans" charset="0"/>
                <a:ea typeface="Open Sans" charset="0"/>
                <a:cs typeface="Open Sans" charset="0"/>
              </a:rPr>
              <a:t>Category II</a:t>
            </a:r>
            <a:endParaRPr lang="ru-RU" sz="1000" b="1" dirty="0">
              <a:latin typeface="Open Sans" charset="0"/>
              <a:ea typeface="Open Sans" charset="0"/>
              <a:cs typeface="Open Sans" charset="0"/>
            </a:endParaRPr>
          </a:p>
        </p:txBody>
      </p:sp>
      <p:sp>
        <p:nvSpPr>
          <p:cNvPr id="12" name="TextBox 11"/>
          <p:cNvSpPr txBox="1"/>
          <p:nvPr/>
        </p:nvSpPr>
        <p:spPr>
          <a:xfrm>
            <a:off x="6808862" y="4160232"/>
            <a:ext cx="1178098" cy="323165"/>
          </a:xfrm>
          <a:prstGeom prst="rect">
            <a:avLst/>
          </a:prstGeom>
          <a:noFill/>
        </p:spPr>
        <p:txBody>
          <a:bodyPr wrap="square" rtlCol="0">
            <a:spAutoFit/>
          </a:bodyPr>
          <a:lstStyle/>
          <a:p>
            <a:pPr algn="ctr">
              <a:lnSpc>
                <a:spcPct val="150000"/>
              </a:lnSpc>
            </a:pPr>
            <a:r>
              <a:rPr lang="en-US" sz="1000" b="1" dirty="0" smtClean="0">
                <a:latin typeface="Open Sans" charset="0"/>
                <a:ea typeface="Open Sans" charset="0"/>
                <a:cs typeface="Open Sans" charset="0"/>
              </a:rPr>
              <a:t>Category III</a:t>
            </a:r>
            <a:endParaRPr lang="ru-RU" sz="1000" b="1" dirty="0">
              <a:latin typeface="Open Sans" charset="0"/>
              <a:ea typeface="Open Sans" charset="0"/>
              <a:cs typeface="Open Sans" charset="0"/>
            </a:endParaRPr>
          </a:p>
        </p:txBody>
      </p:sp>
      <p:sp>
        <p:nvSpPr>
          <p:cNvPr id="13" name="TextBox 12"/>
          <p:cNvSpPr txBox="1"/>
          <p:nvPr/>
        </p:nvSpPr>
        <p:spPr>
          <a:xfrm>
            <a:off x="1678726" y="4158233"/>
            <a:ext cx="1098940" cy="323165"/>
          </a:xfrm>
          <a:prstGeom prst="rect">
            <a:avLst/>
          </a:prstGeom>
          <a:noFill/>
        </p:spPr>
        <p:txBody>
          <a:bodyPr wrap="square" rtlCol="0">
            <a:spAutoFit/>
          </a:bodyPr>
          <a:lstStyle/>
          <a:p>
            <a:pPr algn="ctr">
              <a:lnSpc>
                <a:spcPct val="150000"/>
              </a:lnSpc>
            </a:pPr>
            <a:r>
              <a:rPr lang="en-US" sz="1000" b="1" dirty="0" smtClean="0">
                <a:latin typeface="Open Sans" charset="0"/>
                <a:ea typeface="Open Sans" charset="0"/>
                <a:cs typeface="Open Sans" charset="0"/>
              </a:rPr>
              <a:t>Category I</a:t>
            </a:r>
            <a:endParaRPr lang="ru-RU" sz="1000" b="1" dirty="0">
              <a:latin typeface="Open Sans" charset="0"/>
              <a:ea typeface="Open Sans" charset="0"/>
              <a:cs typeface="Open Sans" charset="0"/>
            </a:endParaRPr>
          </a:p>
        </p:txBody>
      </p:sp>
      <p:sp>
        <p:nvSpPr>
          <p:cNvPr id="14" name="TextBox 13"/>
          <p:cNvSpPr txBox="1"/>
          <p:nvPr/>
        </p:nvSpPr>
        <p:spPr>
          <a:xfrm>
            <a:off x="9394481" y="4160232"/>
            <a:ext cx="1057832" cy="323165"/>
          </a:xfrm>
          <a:prstGeom prst="rect">
            <a:avLst/>
          </a:prstGeom>
          <a:noFill/>
        </p:spPr>
        <p:txBody>
          <a:bodyPr wrap="square" rtlCol="0">
            <a:spAutoFit/>
          </a:bodyPr>
          <a:lstStyle/>
          <a:p>
            <a:pPr algn="ctr">
              <a:lnSpc>
                <a:spcPct val="150000"/>
              </a:lnSpc>
            </a:pPr>
            <a:r>
              <a:rPr lang="en-US" sz="1000" b="1" dirty="0" smtClean="0">
                <a:latin typeface="Open Sans" charset="0"/>
                <a:ea typeface="Open Sans" charset="0"/>
                <a:cs typeface="Open Sans" charset="0"/>
              </a:rPr>
              <a:t>Category IV</a:t>
            </a:r>
            <a:endParaRPr lang="ru-RU" sz="1000" b="1" dirty="0">
              <a:latin typeface="Open Sans" charset="0"/>
              <a:ea typeface="Open Sans" charset="0"/>
              <a:cs typeface="Open Sans" charset="0"/>
            </a:endParaRPr>
          </a:p>
        </p:txBody>
      </p:sp>
      <p:sp>
        <p:nvSpPr>
          <p:cNvPr id="15" name="Прямоугольник 14"/>
          <p:cNvSpPr/>
          <p:nvPr/>
        </p:nvSpPr>
        <p:spPr>
          <a:xfrm>
            <a:off x="4495745" y="3067547"/>
            <a:ext cx="595036" cy="584775"/>
          </a:xfrm>
          <a:prstGeom prst="rect">
            <a:avLst/>
          </a:prstGeom>
        </p:spPr>
        <p:txBody>
          <a:bodyPr wrap="none">
            <a:spAutoFit/>
          </a:bodyPr>
          <a:lstStyle/>
          <a:p>
            <a:pPr algn="ctr"/>
            <a:r>
              <a:rPr lang="ru-RU" sz="3200" dirty="0">
                <a:solidFill>
                  <a:schemeClr val="bg1"/>
                </a:solidFill>
                <a:latin typeface="Pe-icon-7-stroke" charset="0"/>
              </a:rPr>
              <a:t></a:t>
            </a:r>
            <a:endParaRPr lang="ru-RU" sz="3200" dirty="0">
              <a:solidFill>
                <a:schemeClr val="bg1"/>
              </a:solidFill>
              <a:effectLst/>
              <a:latin typeface="Pe-icon-7-stroke" charset="0"/>
            </a:endParaRPr>
          </a:p>
        </p:txBody>
      </p:sp>
      <p:sp>
        <p:nvSpPr>
          <p:cNvPr id="16" name="Прямоугольник 15"/>
          <p:cNvSpPr/>
          <p:nvPr/>
        </p:nvSpPr>
        <p:spPr>
          <a:xfrm>
            <a:off x="1930678" y="3067546"/>
            <a:ext cx="595036" cy="584775"/>
          </a:xfrm>
          <a:prstGeom prst="rect">
            <a:avLst/>
          </a:prstGeom>
        </p:spPr>
        <p:txBody>
          <a:bodyPr wrap="none">
            <a:spAutoFit/>
          </a:bodyPr>
          <a:lstStyle/>
          <a:p>
            <a:pPr algn="ctr"/>
            <a:r>
              <a:rPr lang="ru-RU" sz="3200" dirty="0">
                <a:solidFill>
                  <a:schemeClr val="bg1"/>
                </a:solidFill>
                <a:latin typeface="Pe-icon-7-stroke" charset="0"/>
              </a:rPr>
              <a:t></a:t>
            </a:r>
            <a:endParaRPr lang="ru-RU" sz="3200" dirty="0">
              <a:solidFill>
                <a:schemeClr val="bg1"/>
              </a:solidFill>
              <a:effectLst/>
              <a:latin typeface="Pe-icon-7-stroke" charset="0"/>
            </a:endParaRPr>
          </a:p>
        </p:txBody>
      </p:sp>
      <p:sp>
        <p:nvSpPr>
          <p:cNvPr id="17" name="Прямоугольник 16"/>
          <p:cNvSpPr/>
          <p:nvPr/>
        </p:nvSpPr>
        <p:spPr>
          <a:xfrm>
            <a:off x="9625879" y="3067546"/>
            <a:ext cx="595036" cy="584775"/>
          </a:xfrm>
          <a:prstGeom prst="rect">
            <a:avLst/>
          </a:prstGeom>
        </p:spPr>
        <p:txBody>
          <a:bodyPr wrap="none">
            <a:spAutoFit/>
          </a:bodyPr>
          <a:lstStyle/>
          <a:p>
            <a:pPr algn="ctr"/>
            <a:r>
              <a:rPr lang="ru-RU" sz="3200" dirty="0">
                <a:solidFill>
                  <a:schemeClr val="bg1"/>
                </a:solidFill>
                <a:latin typeface="Pe-icon-7-stroke" charset="0"/>
              </a:rPr>
              <a:t></a:t>
            </a:r>
            <a:endParaRPr lang="ru-RU" sz="3200" dirty="0">
              <a:solidFill>
                <a:schemeClr val="bg1"/>
              </a:solidFill>
              <a:effectLst/>
              <a:latin typeface="Pe-icon-7-stroke" charset="0"/>
            </a:endParaRPr>
          </a:p>
        </p:txBody>
      </p:sp>
      <p:sp>
        <p:nvSpPr>
          <p:cNvPr id="18" name="Прямоугольник 17"/>
          <p:cNvSpPr/>
          <p:nvPr/>
        </p:nvSpPr>
        <p:spPr>
          <a:xfrm>
            <a:off x="7060812" y="3109240"/>
            <a:ext cx="595036" cy="584775"/>
          </a:xfrm>
          <a:prstGeom prst="rect">
            <a:avLst/>
          </a:prstGeom>
        </p:spPr>
        <p:txBody>
          <a:bodyPr wrap="none">
            <a:spAutoFit/>
          </a:bodyPr>
          <a:lstStyle/>
          <a:p>
            <a:pPr algn="ctr"/>
            <a:r>
              <a:rPr lang="ru-RU" sz="3200" dirty="0">
                <a:solidFill>
                  <a:schemeClr val="bg1"/>
                </a:solidFill>
                <a:latin typeface="Pe-icon-7-stroke" charset="0"/>
              </a:rPr>
              <a:t></a:t>
            </a:r>
            <a:endParaRPr lang="ru-RU" sz="3200" dirty="0">
              <a:solidFill>
                <a:schemeClr val="bg1"/>
              </a:solidFill>
              <a:effectLst/>
              <a:latin typeface="Pe-icon-7-stroke" charset="0"/>
            </a:endParaRPr>
          </a:p>
        </p:txBody>
      </p:sp>
      <p:sp>
        <p:nvSpPr>
          <p:cNvPr id="24" name="TextBox 23"/>
          <p:cNvSpPr txBox="1"/>
          <p:nvPr/>
        </p:nvSpPr>
        <p:spPr>
          <a:xfrm>
            <a:off x="3619366" y="4483397"/>
            <a:ext cx="2343300" cy="1477328"/>
          </a:xfrm>
          <a:prstGeom prst="rect">
            <a:avLst/>
          </a:prstGeom>
          <a:noFill/>
        </p:spPr>
        <p:txBody>
          <a:bodyPr wrap="square" rtlCol="0">
            <a:spAutoFit/>
          </a:bodyPr>
          <a:lstStyle/>
          <a:p>
            <a:pPr>
              <a:buNone/>
            </a:pPr>
            <a:r>
              <a:rPr lang="en-US" sz="1000" dirty="0"/>
              <a:t>Conditions where early death is inevitable, where there may be long periods of intensive treatment aimed at prolonging quality of life, allowing participation in normal activities and maintaining quality of </a:t>
            </a:r>
            <a:r>
              <a:rPr lang="en-US" sz="1000" dirty="0" smtClean="0"/>
              <a:t>life.</a:t>
            </a:r>
          </a:p>
          <a:p>
            <a:pPr>
              <a:buNone/>
            </a:pPr>
            <a:endParaRPr lang="en-US" sz="1000" dirty="0"/>
          </a:p>
          <a:p>
            <a:pPr>
              <a:buNone/>
            </a:pPr>
            <a:r>
              <a:rPr lang="en-US" sz="1000" b="1" i="1" u="sng" dirty="0" smtClean="0"/>
              <a:t>*Cystic Fibrosis, Duchenne muscular dystrophy</a:t>
            </a:r>
            <a:r>
              <a:rPr lang="en-US" sz="1000" i="1" u="sng" dirty="0" smtClean="0"/>
              <a:t>.</a:t>
            </a:r>
            <a:endParaRPr lang="en-US" sz="1000" i="1" u="sng" dirty="0"/>
          </a:p>
        </p:txBody>
      </p:sp>
      <p:sp>
        <p:nvSpPr>
          <p:cNvPr id="25" name="TextBox 24"/>
          <p:cNvSpPr txBox="1"/>
          <p:nvPr/>
        </p:nvSpPr>
        <p:spPr>
          <a:xfrm>
            <a:off x="1056545" y="4483397"/>
            <a:ext cx="2343300" cy="1477328"/>
          </a:xfrm>
          <a:prstGeom prst="rect">
            <a:avLst/>
          </a:prstGeom>
          <a:noFill/>
        </p:spPr>
        <p:txBody>
          <a:bodyPr wrap="square" rtlCol="0">
            <a:spAutoFit/>
          </a:bodyPr>
          <a:lstStyle/>
          <a:p>
            <a:pPr>
              <a:buNone/>
            </a:pPr>
            <a:r>
              <a:rPr lang="en-US" sz="1000" dirty="0"/>
              <a:t> Life-threatening conditions for which curative treatment is possible but may fail, where access to palliative care services may be beneficial alongside attempts at life prolonging treatment and/or if treatment </a:t>
            </a:r>
            <a:r>
              <a:rPr lang="en-US" sz="1000" dirty="0" smtClean="0"/>
              <a:t>fails</a:t>
            </a:r>
          </a:p>
          <a:p>
            <a:pPr>
              <a:buNone/>
            </a:pPr>
            <a:endParaRPr lang="en-US" sz="1000" dirty="0"/>
          </a:p>
          <a:p>
            <a:pPr>
              <a:buNone/>
            </a:pPr>
            <a:r>
              <a:rPr lang="en-US" sz="1000" b="1" dirty="0" smtClean="0"/>
              <a:t>*</a:t>
            </a:r>
            <a:r>
              <a:rPr lang="en-US" sz="1000" b="1" i="1" u="sng" dirty="0" smtClean="0"/>
              <a:t>Cancer, heart failure, liver failure ,kidney failure.</a:t>
            </a:r>
            <a:endParaRPr lang="en-US" sz="1000" b="1" i="1" u="sng" dirty="0"/>
          </a:p>
        </p:txBody>
      </p:sp>
      <p:sp>
        <p:nvSpPr>
          <p:cNvPr id="27" name="TextBox 26"/>
          <p:cNvSpPr txBox="1"/>
          <p:nvPr/>
        </p:nvSpPr>
        <p:spPr>
          <a:xfrm>
            <a:off x="8751747" y="4483396"/>
            <a:ext cx="2343300" cy="1323439"/>
          </a:xfrm>
          <a:prstGeom prst="rect">
            <a:avLst/>
          </a:prstGeom>
          <a:noFill/>
        </p:spPr>
        <p:txBody>
          <a:bodyPr wrap="square" rtlCol="0">
            <a:spAutoFit/>
          </a:bodyPr>
          <a:lstStyle/>
          <a:p>
            <a:pPr indent="-457200">
              <a:buNone/>
            </a:pPr>
            <a:r>
              <a:rPr lang="en-US" sz="1000" dirty="0"/>
              <a:t>Irreversible but non progressive conditions with complex healthcare needs causing extreme vulnerability and leading to complications and likelihood of premature </a:t>
            </a:r>
            <a:r>
              <a:rPr lang="en-US" sz="1000" dirty="0" smtClean="0"/>
              <a:t>death.</a:t>
            </a:r>
          </a:p>
          <a:p>
            <a:pPr indent="-457200">
              <a:buNone/>
            </a:pPr>
            <a:endParaRPr lang="en-US" sz="1000" dirty="0"/>
          </a:p>
          <a:p>
            <a:pPr indent="-457200">
              <a:buNone/>
            </a:pPr>
            <a:endParaRPr lang="en-US" sz="1000" dirty="0"/>
          </a:p>
          <a:p>
            <a:pPr indent="-457200">
              <a:buNone/>
            </a:pPr>
            <a:r>
              <a:rPr lang="en-US" sz="1000" i="1" u="sng" dirty="0" smtClean="0"/>
              <a:t>*</a:t>
            </a:r>
            <a:r>
              <a:rPr lang="en-US" sz="1000" b="1" i="1" u="sng" dirty="0"/>
              <a:t>S</a:t>
            </a:r>
            <a:r>
              <a:rPr lang="en-US" sz="1000" b="1" i="1" u="sng" dirty="0" smtClean="0"/>
              <a:t>evere CP, brain spinal cord injury</a:t>
            </a:r>
          </a:p>
        </p:txBody>
      </p:sp>
      <p:sp>
        <p:nvSpPr>
          <p:cNvPr id="28" name="Скругленный прямоугольник 27"/>
          <p:cNvSpPr/>
          <p:nvPr/>
        </p:nvSpPr>
        <p:spPr>
          <a:xfrm rot="2705769">
            <a:off x="1614823" y="2745416"/>
            <a:ext cx="1226744" cy="1229034"/>
          </a:xfrm>
          <a:prstGeom prst="roundRect">
            <a:avLst>
              <a:gd name="adj" fmla="val 30511"/>
            </a:avLst>
          </a:prstGeom>
          <a:noFill/>
          <a:ln w="19050">
            <a:solidFill>
              <a:srgbClr val="C98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кругленный прямоугольник 28"/>
          <p:cNvSpPr/>
          <p:nvPr/>
        </p:nvSpPr>
        <p:spPr>
          <a:xfrm rot="2705769">
            <a:off x="4188112" y="2744416"/>
            <a:ext cx="1226744" cy="1229034"/>
          </a:xfrm>
          <a:prstGeom prst="roundRect">
            <a:avLst>
              <a:gd name="adj" fmla="val 30511"/>
            </a:avLst>
          </a:prstGeom>
          <a:noFill/>
          <a:ln w="19050">
            <a:solidFill>
              <a:srgbClr val="FFCF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кругленный прямоугольник 29"/>
          <p:cNvSpPr/>
          <p:nvPr/>
        </p:nvSpPr>
        <p:spPr>
          <a:xfrm rot="2705769">
            <a:off x="6743139" y="2744415"/>
            <a:ext cx="1226744" cy="1229034"/>
          </a:xfrm>
          <a:prstGeom prst="roundRect">
            <a:avLst>
              <a:gd name="adj" fmla="val 30511"/>
            </a:avLst>
          </a:prstGeom>
          <a:noFill/>
          <a:ln w="19050">
            <a:solidFill>
              <a:srgbClr val="439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кругленный прямоугольник 30"/>
          <p:cNvSpPr/>
          <p:nvPr/>
        </p:nvSpPr>
        <p:spPr>
          <a:xfrm rot="2705769">
            <a:off x="9310025" y="2744417"/>
            <a:ext cx="1226744" cy="1229034"/>
          </a:xfrm>
          <a:prstGeom prst="roundRect">
            <a:avLst>
              <a:gd name="adj" fmla="val 30511"/>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Rectangle 1"/>
          <p:cNvSpPr/>
          <p:nvPr/>
        </p:nvSpPr>
        <p:spPr>
          <a:xfrm>
            <a:off x="8132366" y="6193182"/>
            <a:ext cx="3494867" cy="246221"/>
          </a:xfrm>
          <a:prstGeom prst="rect">
            <a:avLst/>
          </a:prstGeom>
        </p:spPr>
        <p:txBody>
          <a:bodyPr wrap="none">
            <a:spAutoFit/>
          </a:bodyPr>
          <a:lstStyle/>
          <a:p>
            <a:pPr indent="-457200">
              <a:buNone/>
            </a:pPr>
            <a:r>
              <a:rPr lang="en-US" sz="1000" dirty="0"/>
              <a:t>Source: National Hospice and Palliative Care Organization, 2009</a:t>
            </a:r>
          </a:p>
        </p:txBody>
      </p:sp>
      <p:sp>
        <p:nvSpPr>
          <p:cNvPr id="32" name="TextBox 31"/>
          <p:cNvSpPr txBox="1"/>
          <p:nvPr/>
        </p:nvSpPr>
        <p:spPr>
          <a:xfrm>
            <a:off x="6226261" y="4614327"/>
            <a:ext cx="2343300" cy="1169551"/>
          </a:xfrm>
          <a:prstGeom prst="rect">
            <a:avLst/>
          </a:prstGeom>
          <a:noFill/>
        </p:spPr>
        <p:txBody>
          <a:bodyPr wrap="square" rtlCol="0">
            <a:spAutoFit/>
          </a:bodyPr>
          <a:lstStyle/>
          <a:p>
            <a:pPr indent="-457200">
              <a:buNone/>
            </a:pPr>
            <a:r>
              <a:rPr lang="en-US" sz="1000" dirty="0" smtClean="0"/>
              <a:t>Progressive conditions without curative treatment options, where treatment is exclusively palliative after diagnosis and may extend over many years.</a:t>
            </a:r>
          </a:p>
          <a:p>
            <a:pPr indent="-457200">
              <a:buNone/>
            </a:pPr>
            <a:endParaRPr lang="en-US" sz="1000" dirty="0"/>
          </a:p>
          <a:p>
            <a:pPr indent="-457200">
              <a:buNone/>
            </a:pPr>
            <a:endParaRPr lang="en-US" sz="1000" dirty="0" smtClean="0"/>
          </a:p>
          <a:p>
            <a:pPr indent="-457200">
              <a:buNone/>
            </a:pPr>
            <a:r>
              <a:rPr lang="en-US" sz="1000" b="1" i="1" u="sng" dirty="0" smtClean="0"/>
              <a:t>*Batten disease, </a:t>
            </a:r>
            <a:r>
              <a:rPr lang="en-US" sz="1000" b="1" i="1" u="sng" dirty="0" smtClean="0"/>
              <a:t>mucopolysaccharidoses</a:t>
            </a:r>
            <a:r>
              <a:rPr lang="en-US" sz="1000" b="1" i="1" u="sng" dirty="0" smtClean="0"/>
              <a:t> </a:t>
            </a:r>
            <a:endParaRPr lang="en-US" sz="1000" b="1" i="1" u="sng" dirty="0"/>
          </a:p>
        </p:txBody>
      </p:sp>
    </p:spTree>
    <p:extLst>
      <p:ext uri="{BB962C8B-B14F-4D97-AF65-F5344CB8AC3E}">
        <p14:creationId xmlns:p14="http://schemas.microsoft.com/office/powerpoint/2010/main" val="115073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ppt_x"/>
                                          </p:val>
                                        </p:tav>
                                        <p:tav tm="100000">
                                          <p:val>
                                            <p:strVal val="#ppt_x"/>
                                          </p:val>
                                        </p:tav>
                                      </p:tavLst>
                                    </p:anim>
                                    <p:anim calcmode="lin" valueType="num">
                                      <p:cBhvr additive="base">
                                        <p:cTn id="51" dur="500" fill="hold"/>
                                        <p:tgtEl>
                                          <p:spTgt spid="3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500"/>
                                        <p:tgtEl>
                                          <p:spTgt spid="13"/>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up)">
                                      <p:cBhvr>
                                        <p:cTn id="73" dur="500"/>
                                        <p:tgtEl>
                                          <p:spTgt spid="24"/>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up)">
                                      <p:cBhvr>
                                        <p:cTn id="76" dur="500"/>
                                        <p:tgtEl>
                                          <p:spTgt spid="12"/>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up)">
                                      <p:cBhvr>
                                        <p:cTn id="79" dur="500"/>
                                        <p:tgtEl>
                                          <p:spTgt spid="14"/>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up)">
                                      <p:cBhvr>
                                        <p:cTn id="82" dur="500"/>
                                        <p:tgtEl>
                                          <p:spTgt spid="27"/>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up)">
                                      <p:cBhvr>
                                        <p:cTn id="8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20" grpId="0" animBg="1"/>
      <p:bldP spid="6" grpId="0"/>
      <p:bldP spid="11" grpId="0"/>
      <p:bldP spid="12" grpId="0"/>
      <p:bldP spid="13" grpId="0"/>
      <p:bldP spid="14" grpId="0"/>
      <p:bldP spid="15" grpId="0"/>
      <p:bldP spid="16" grpId="0"/>
      <p:bldP spid="17" grpId="0"/>
      <p:bldP spid="18" grpId="0"/>
      <p:bldP spid="24" grpId="0"/>
      <p:bldP spid="25" grpId="0"/>
      <p:bldP spid="27" grpId="0"/>
      <p:bldP spid="28" grpId="0" animBg="1"/>
      <p:bldP spid="29" grpId="0" animBg="1"/>
      <p:bldP spid="30" grpId="0" animBg="1"/>
      <p:bldP spid="31"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81938" y="0"/>
            <a:ext cx="7610061" cy="6858000"/>
          </a:xfrm>
          <a:prstGeom prst="rect">
            <a:avLst/>
          </a:prstGeom>
          <a:gradFill>
            <a:gsLst>
              <a:gs pos="57000">
                <a:srgbClr val="EF913C"/>
              </a:gs>
              <a:gs pos="16000">
                <a:srgbClr val="FFCA1B"/>
              </a:gs>
              <a:gs pos="90000">
                <a:srgbClr val="D62B2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53308" y="541849"/>
            <a:ext cx="984612" cy="369332"/>
          </a:xfrm>
          <a:prstGeom prst="rect">
            <a:avLst/>
          </a:prstGeom>
          <a:noFill/>
        </p:spPr>
        <p:txBody>
          <a:bodyPr wrap="square" rtlCol="0">
            <a:spAutoFit/>
          </a:bodyPr>
          <a:lstStyle/>
          <a:p>
            <a:r>
              <a:rPr lang="en-US" sz="900" dirty="0" smtClean="0">
                <a:latin typeface="Open Sans" charset="0"/>
                <a:ea typeface="Open Sans" charset="0"/>
                <a:cs typeface="Open Sans" charset="0"/>
              </a:rPr>
              <a:t>Creative Presentation</a:t>
            </a:r>
            <a:endParaRPr lang="ru-RU" sz="900" dirty="0">
              <a:latin typeface="Open Sans" charset="0"/>
              <a:ea typeface="Open Sans" charset="0"/>
              <a:cs typeface="Open Sans" charset="0"/>
            </a:endParaRPr>
          </a:p>
        </p:txBody>
      </p:sp>
      <p:sp>
        <p:nvSpPr>
          <p:cNvPr id="5" name="Полилиния 4"/>
          <p:cNvSpPr/>
          <p:nvPr/>
        </p:nvSpPr>
        <p:spPr>
          <a:xfrm>
            <a:off x="263923" y="222052"/>
            <a:ext cx="271670" cy="271670"/>
          </a:xfrm>
          <a:custGeom>
            <a:avLst/>
            <a:gdLst/>
            <a:ahLst/>
            <a:cxnLst/>
            <a:rect l="l" t="t" r="r" b="b"/>
            <a:pathLst>
              <a:path w="561975" h="561975">
                <a:moveTo>
                  <a:pt x="272207" y="450019"/>
                </a:moveTo>
                <a:lnTo>
                  <a:pt x="290866" y="450019"/>
                </a:lnTo>
                <a:lnTo>
                  <a:pt x="290866" y="561975"/>
                </a:lnTo>
                <a:lnTo>
                  <a:pt x="272207" y="561975"/>
                </a:lnTo>
                <a:close/>
                <a:moveTo>
                  <a:pt x="408310" y="394041"/>
                </a:moveTo>
                <a:lnTo>
                  <a:pt x="486240" y="471971"/>
                </a:lnTo>
                <a:lnTo>
                  <a:pt x="473069" y="485142"/>
                </a:lnTo>
                <a:lnTo>
                  <a:pt x="395139" y="407212"/>
                </a:lnTo>
                <a:close/>
                <a:moveTo>
                  <a:pt x="153665" y="394041"/>
                </a:moveTo>
                <a:lnTo>
                  <a:pt x="166836" y="407212"/>
                </a:lnTo>
                <a:lnTo>
                  <a:pt x="88906" y="485142"/>
                </a:lnTo>
                <a:lnTo>
                  <a:pt x="75735" y="471971"/>
                </a:lnTo>
                <a:close/>
                <a:moveTo>
                  <a:pt x="450019" y="271109"/>
                </a:moveTo>
                <a:lnTo>
                  <a:pt x="561975" y="271109"/>
                </a:lnTo>
                <a:lnTo>
                  <a:pt x="561975" y="290865"/>
                </a:lnTo>
                <a:lnTo>
                  <a:pt x="450019" y="290865"/>
                </a:lnTo>
                <a:close/>
                <a:moveTo>
                  <a:pt x="0" y="271109"/>
                </a:moveTo>
                <a:lnTo>
                  <a:pt x="111956" y="271109"/>
                </a:lnTo>
                <a:lnTo>
                  <a:pt x="111956" y="290865"/>
                </a:lnTo>
                <a:lnTo>
                  <a:pt x="0" y="290865"/>
                </a:lnTo>
                <a:close/>
                <a:moveTo>
                  <a:pt x="280988" y="159153"/>
                </a:moveTo>
                <a:cubicBezTo>
                  <a:pt x="264158" y="159153"/>
                  <a:pt x="248425" y="162445"/>
                  <a:pt x="233791" y="169031"/>
                </a:cubicBezTo>
                <a:cubicBezTo>
                  <a:pt x="219156" y="175617"/>
                  <a:pt x="206350" y="184398"/>
                  <a:pt x="195374" y="195374"/>
                </a:cubicBezTo>
                <a:cubicBezTo>
                  <a:pt x="184398" y="206350"/>
                  <a:pt x="175617" y="219155"/>
                  <a:pt x="169032" y="233790"/>
                </a:cubicBezTo>
                <a:cubicBezTo>
                  <a:pt x="162446" y="248425"/>
                  <a:pt x="159153" y="264157"/>
                  <a:pt x="159153" y="280987"/>
                </a:cubicBezTo>
                <a:cubicBezTo>
                  <a:pt x="159153" y="297817"/>
                  <a:pt x="162446" y="313549"/>
                  <a:pt x="169032" y="328184"/>
                </a:cubicBezTo>
                <a:cubicBezTo>
                  <a:pt x="175617" y="342819"/>
                  <a:pt x="184398" y="355624"/>
                  <a:pt x="195374" y="366600"/>
                </a:cubicBezTo>
                <a:cubicBezTo>
                  <a:pt x="206350" y="378308"/>
                  <a:pt x="219156" y="387272"/>
                  <a:pt x="233791" y="393492"/>
                </a:cubicBezTo>
                <a:cubicBezTo>
                  <a:pt x="248425" y="399712"/>
                  <a:pt x="264158" y="402821"/>
                  <a:pt x="280988" y="402821"/>
                </a:cubicBezTo>
                <a:cubicBezTo>
                  <a:pt x="297818" y="402821"/>
                  <a:pt x="313550" y="399712"/>
                  <a:pt x="328185" y="393492"/>
                </a:cubicBezTo>
                <a:cubicBezTo>
                  <a:pt x="342820" y="387272"/>
                  <a:pt x="355625" y="378308"/>
                  <a:pt x="366601" y="366600"/>
                </a:cubicBezTo>
                <a:cubicBezTo>
                  <a:pt x="377577" y="355624"/>
                  <a:pt x="386358" y="342819"/>
                  <a:pt x="392944" y="328184"/>
                </a:cubicBezTo>
                <a:cubicBezTo>
                  <a:pt x="399529" y="313549"/>
                  <a:pt x="402822" y="297817"/>
                  <a:pt x="402822" y="280987"/>
                </a:cubicBezTo>
                <a:cubicBezTo>
                  <a:pt x="402822" y="264157"/>
                  <a:pt x="399529" y="248425"/>
                  <a:pt x="392944" y="233790"/>
                </a:cubicBezTo>
                <a:cubicBezTo>
                  <a:pt x="386358" y="219155"/>
                  <a:pt x="377577" y="206350"/>
                  <a:pt x="366601" y="195374"/>
                </a:cubicBezTo>
                <a:cubicBezTo>
                  <a:pt x="355625" y="184398"/>
                  <a:pt x="342820" y="175617"/>
                  <a:pt x="328185" y="169031"/>
                </a:cubicBezTo>
                <a:cubicBezTo>
                  <a:pt x="313550" y="162445"/>
                  <a:pt x="297818" y="159153"/>
                  <a:pt x="280988" y="159153"/>
                </a:cubicBezTo>
                <a:close/>
                <a:moveTo>
                  <a:pt x="280988" y="140493"/>
                </a:moveTo>
                <a:cubicBezTo>
                  <a:pt x="300013" y="140493"/>
                  <a:pt x="318123" y="144152"/>
                  <a:pt x="335319" y="151469"/>
                </a:cubicBezTo>
                <a:cubicBezTo>
                  <a:pt x="352515" y="158787"/>
                  <a:pt x="367333" y="169031"/>
                  <a:pt x="379772" y="182202"/>
                </a:cubicBezTo>
                <a:cubicBezTo>
                  <a:pt x="392944" y="194642"/>
                  <a:pt x="403188" y="209460"/>
                  <a:pt x="410505" y="226655"/>
                </a:cubicBezTo>
                <a:cubicBezTo>
                  <a:pt x="417823" y="243851"/>
                  <a:pt x="421481" y="261962"/>
                  <a:pt x="421481" y="280987"/>
                </a:cubicBezTo>
                <a:cubicBezTo>
                  <a:pt x="421481" y="300744"/>
                  <a:pt x="417823" y="319037"/>
                  <a:pt x="410505" y="335867"/>
                </a:cubicBezTo>
                <a:cubicBezTo>
                  <a:pt x="403188" y="352697"/>
                  <a:pt x="392944" y="367698"/>
                  <a:pt x="379772" y="380869"/>
                </a:cubicBezTo>
                <a:cubicBezTo>
                  <a:pt x="367333" y="393309"/>
                  <a:pt x="352515" y="403187"/>
                  <a:pt x="335319" y="410505"/>
                </a:cubicBezTo>
                <a:cubicBezTo>
                  <a:pt x="318123" y="417822"/>
                  <a:pt x="300013" y="421481"/>
                  <a:pt x="280988" y="421481"/>
                </a:cubicBezTo>
                <a:cubicBezTo>
                  <a:pt x="261231" y="421481"/>
                  <a:pt x="242937" y="417822"/>
                  <a:pt x="226107" y="410505"/>
                </a:cubicBezTo>
                <a:cubicBezTo>
                  <a:pt x="209277" y="403187"/>
                  <a:pt x="194643" y="393309"/>
                  <a:pt x="182203" y="380869"/>
                </a:cubicBezTo>
                <a:cubicBezTo>
                  <a:pt x="169032" y="367698"/>
                  <a:pt x="158787" y="352697"/>
                  <a:pt x="151470" y="335867"/>
                </a:cubicBezTo>
                <a:cubicBezTo>
                  <a:pt x="144153" y="319037"/>
                  <a:pt x="140494" y="300744"/>
                  <a:pt x="140494" y="280987"/>
                </a:cubicBezTo>
                <a:cubicBezTo>
                  <a:pt x="140494" y="261962"/>
                  <a:pt x="144153" y="243851"/>
                  <a:pt x="151470" y="226655"/>
                </a:cubicBezTo>
                <a:cubicBezTo>
                  <a:pt x="158787" y="209460"/>
                  <a:pt x="169032" y="194642"/>
                  <a:pt x="182203" y="182202"/>
                </a:cubicBezTo>
                <a:cubicBezTo>
                  <a:pt x="194643" y="169031"/>
                  <a:pt x="209277" y="158787"/>
                  <a:pt x="226107" y="151469"/>
                </a:cubicBezTo>
                <a:cubicBezTo>
                  <a:pt x="242937" y="144152"/>
                  <a:pt x="261231" y="140493"/>
                  <a:pt x="280988" y="140493"/>
                </a:cubicBezTo>
                <a:close/>
                <a:moveTo>
                  <a:pt x="473069" y="74637"/>
                </a:moveTo>
                <a:lnTo>
                  <a:pt x="486240" y="88906"/>
                </a:lnTo>
                <a:lnTo>
                  <a:pt x="408310" y="166836"/>
                </a:lnTo>
                <a:lnTo>
                  <a:pt x="395139" y="153665"/>
                </a:lnTo>
                <a:close/>
                <a:moveTo>
                  <a:pt x="88906" y="74637"/>
                </a:moveTo>
                <a:lnTo>
                  <a:pt x="166836" y="153665"/>
                </a:lnTo>
                <a:lnTo>
                  <a:pt x="153665" y="166836"/>
                </a:lnTo>
                <a:lnTo>
                  <a:pt x="75735" y="88906"/>
                </a:lnTo>
                <a:close/>
                <a:moveTo>
                  <a:pt x="272207" y="0"/>
                </a:moveTo>
                <a:lnTo>
                  <a:pt x="290866" y="0"/>
                </a:lnTo>
                <a:lnTo>
                  <a:pt x="290866" y="113053"/>
                </a:lnTo>
                <a:lnTo>
                  <a:pt x="272207" y="113053"/>
                </a:lnTo>
                <a:close/>
              </a:path>
            </a:pathLst>
          </a:custGeom>
          <a:gradFill>
            <a:gsLst>
              <a:gs pos="7000">
                <a:srgbClr val="0070C0"/>
              </a:gs>
              <a:gs pos="65000">
                <a:srgbClr val="EF913C"/>
              </a:gs>
              <a:gs pos="41000">
                <a:srgbClr val="FFCA1B"/>
              </a:gs>
              <a:gs pos="90000">
                <a:srgbClr val="D62B2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1319148" y="242471"/>
            <a:ext cx="661966"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SUNRISE</a:t>
            </a:r>
            <a:endParaRPr lang="ru-RU" sz="900" b="1" dirty="0">
              <a:latin typeface="Open Sans Semibold" charset="0"/>
              <a:ea typeface="Open Sans Semibold" charset="0"/>
              <a:cs typeface="Open Sans Semibold" charset="0"/>
            </a:endParaRPr>
          </a:p>
        </p:txBody>
      </p:sp>
      <p:sp>
        <p:nvSpPr>
          <p:cNvPr id="7" name="TextBox 6"/>
          <p:cNvSpPr txBox="1"/>
          <p:nvPr/>
        </p:nvSpPr>
        <p:spPr>
          <a:xfrm>
            <a:off x="11482162" y="6439404"/>
            <a:ext cx="323758"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52</a:t>
            </a:r>
            <a:endParaRPr lang="ru-RU" sz="900" b="1" dirty="0">
              <a:latin typeface="Open Sans Semibold" charset="0"/>
              <a:ea typeface="Open Sans Semibold" charset="0"/>
              <a:cs typeface="Open Sans Semibold" charset="0"/>
            </a:endParaRPr>
          </a:p>
        </p:txBody>
      </p:sp>
      <p:sp>
        <p:nvSpPr>
          <p:cNvPr id="8" name="TextBox 7"/>
          <p:cNvSpPr txBox="1"/>
          <p:nvPr/>
        </p:nvSpPr>
        <p:spPr>
          <a:xfrm>
            <a:off x="399758" y="249461"/>
            <a:ext cx="3420645" cy="1323439"/>
          </a:xfrm>
          <a:prstGeom prst="rect">
            <a:avLst/>
          </a:prstGeom>
          <a:noFill/>
        </p:spPr>
        <p:txBody>
          <a:bodyPr wrap="square" rtlCol="0">
            <a:spAutoFit/>
          </a:bodyPr>
          <a:lstStyle/>
          <a:p>
            <a:r>
              <a:rPr lang="en-US" sz="4000" b="1" dirty="0" smtClean="0">
                <a:latin typeface="Open Sans Semibold" charset="0"/>
                <a:ea typeface="Open Sans Semibold" charset="0"/>
                <a:cs typeface="Open Sans Semibold" charset="0"/>
              </a:rPr>
              <a:t>Pain Management </a:t>
            </a:r>
            <a:endParaRPr lang="en-US" sz="4000" b="1" dirty="0" smtClean="0">
              <a:latin typeface="Open Sans Semibold" charset="0"/>
              <a:ea typeface="Open Sans Semibold" charset="0"/>
              <a:cs typeface="Open Sans Semibold" charset="0"/>
            </a:endParaRPr>
          </a:p>
        </p:txBody>
      </p:sp>
      <p:sp>
        <p:nvSpPr>
          <p:cNvPr id="9" name="TextBox 8"/>
          <p:cNvSpPr txBox="1"/>
          <p:nvPr/>
        </p:nvSpPr>
        <p:spPr>
          <a:xfrm>
            <a:off x="399758" y="1522802"/>
            <a:ext cx="3576529" cy="230832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200" dirty="0" smtClean="0">
                <a:latin typeface="Open Sans" charset="0"/>
                <a:ea typeface="Open Sans" charset="0"/>
                <a:cs typeface="Open Sans" charset="0"/>
              </a:rPr>
              <a:t>Somatic Pain, </a:t>
            </a:r>
            <a:r>
              <a:rPr lang="en-US" sz="1200" dirty="0" smtClean="0">
                <a:latin typeface="Open Sans" charset="0"/>
                <a:ea typeface="Open Sans" charset="0"/>
                <a:cs typeface="Open Sans" charset="0"/>
              </a:rPr>
              <a:t>Visceral Pain, </a:t>
            </a:r>
            <a:r>
              <a:rPr lang="en-US" sz="1200" dirty="0" smtClean="0">
                <a:latin typeface="Open Sans" charset="0"/>
                <a:ea typeface="Open Sans" charset="0"/>
                <a:cs typeface="Open Sans" charset="0"/>
              </a:rPr>
              <a:t>Neuropathic Pain</a:t>
            </a:r>
          </a:p>
          <a:p>
            <a:pPr marL="171450" indent="-171450">
              <a:lnSpc>
                <a:spcPct val="150000"/>
              </a:lnSpc>
              <a:buFont typeface="Arial" panose="020B0604020202020204" pitchFamily="34" charset="0"/>
              <a:buChar char="•"/>
            </a:pPr>
            <a:r>
              <a:rPr lang="en-US" sz="1200" b="1" u="sng" dirty="0" smtClean="0">
                <a:latin typeface="Open Sans" charset="0"/>
                <a:ea typeface="Open Sans" charset="0"/>
                <a:cs typeface="Open Sans" charset="0"/>
              </a:rPr>
              <a:t>Choose a drug classification that matches your patients pain type:</a:t>
            </a:r>
          </a:p>
          <a:p>
            <a:pPr>
              <a:lnSpc>
                <a:spcPct val="150000"/>
              </a:lnSpc>
            </a:pPr>
            <a:r>
              <a:rPr lang="en-US" sz="1200" dirty="0">
                <a:latin typeface="Open Sans" charset="0"/>
                <a:ea typeface="Open Sans" charset="0"/>
                <a:cs typeface="Open Sans" charset="0"/>
              </a:rPr>
              <a:t> </a:t>
            </a:r>
            <a:r>
              <a:rPr lang="en-US" sz="1200" dirty="0" smtClean="0">
                <a:latin typeface="Open Sans" charset="0"/>
                <a:ea typeface="Open Sans" charset="0"/>
                <a:cs typeface="Open Sans" charset="0"/>
              </a:rPr>
              <a:t>  </a:t>
            </a:r>
            <a:r>
              <a:rPr lang="en-US" sz="1200" i="1" dirty="0" smtClean="0">
                <a:latin typeface="Open Sans" charset="0"/>
                <a:ea typeface="Open Sans" charset="0"/>
                <a:cs typeface="Open Sans" charset="0"/>
              </a:rPr>
              <a:t>Acetaminophen, NSAIDS, Corticosteroids,</a:t>
            </a:r>
          </a:p>
          <a:p>
            <a:pPr>
              <a:lnSpc>
                <a:spcPct val="150000"/>
              </a:lnSpc>
            </a:pPr>
            <a:r>
              <a:rPr lang="en-US" sz="1200" i="1" dirty="0">
                <a:latin typeface="Open Sans" charset="0"/>
                <a:ea typeface="Open Sans" charset="0"/>
                <a:cs typeface="Open Sans" charset="0"/>
              </a:rPr>
              <a:t> </a:t>
            </a:r>
            <a:r>
              <a:rPr lang="en-US" sz="1200" i="1" dirty="0" smtClean="0">
                <a:latin typeface="Open Sans" charset="0"/>
                <a:ea typeface="Open Sans" charset="0"/>
                <a:cs typeface="Open Sans" charset="0"/>
              </a:rPr>
              <a:t>  Antidepressants , AED, </a:t>
            </a:r>
            <a:r>
              <a:rPr lang="en-US" sz="1200" i="1" dirty="0" smtClean="0">
                <a:solidFill>
                  <a:srgbClr val="C00000"/>
                </a:solidFill>
                <a:latin typeface="Open Sans" charset="0"/>
                <a:ea typeface="Open Sans" charset="0"/>
                <a:cs typeface="Open Sans" charset="0"/>
              </a:rPr>
              <a:t>Opioids</a:t>
            </a:r>
            <a:endParaRPr lang="en-US" sz="1200" dirty="0" smtClean="0">
              <a:solidFill>
                <a:srgbClr val="C00000"/>
              </a:solidFill>
              <a:latin typeface="Open Sans" charset="0"/>
              <a:ea typeface="Open Sans" charset="0"/>
              <a:cs typeface="Open Sans" charset="0"/>
            </a:endParaRPr>
          </a:p>
          <a:p>
            <a:pPr>
              <a:lnSpc>
                <a:spcPct val="150000"/>
              </a:lnSpc>
            </a:pPr>
            <a:endParaRPr lang="en-US" sz="1200" dirty="0" smtClean="0">
              <a:latin typeface="Open Sans" charset="0"/>
              <a:ea typeface="Open Sans" charset="0"/>
              <a:cs typeface="Open Sans" charset="0"/>
            </a:endParaRPr>
          </a:p>
          <a:p>
            <a:pPr marL="171450" indent="-171450">
              <a:lnSpc>
                <a:spcPct val="150000"/>
              </a:lnSpc>
              <a:buFont typeface="Arial" panose="020B0604020202020204" pitchFamily="34" charset="0"/>
              <a:buChar char="•"/>
            </a:pPr>
            <a:endParaRPr lang="en-US" sz="1200" dirty="0" smtClean="0">
              <a:latin typeface="Open Sans" charset="0"/>
              <a:ea typeface="Open Sans" charset="0"/>
              <a:cs typeface="Open Sans" charset="0"/>
            </a:endParaRPr>
          </a:p>
          <a:p>
            <a:pPr marL="171450" indent="-171450">
              <a:lnSpc>
                <a:spcPct val="150000"/>
              </a:lnSpc>
              <a:buFont typeface="Arial" panose="020B0604020202020204" pitchFamily="34" charset="0"/>
              <a:buChar char="•"/>
            </a:pPr>
            <a:endParaRPr lang="ru-RU" sz="1200" dirty="0">
              <a:latin typeface="Open Sans" charset="0"/>
              <a:ea typeface="Open Sans" charset="0"/>
              <a:cs typeface="Open Sans" charset="0"/>
            </a:endParaRPr>
          </a:p>
        </p:txBody>
      </p:sp>
      <p:sp>
        <p:nvSpPr>
          <p:cNvPr id="10" name="Прямоугольник 9"/>
          <p:cNvSpPr/>
          <p:nvPr/>
        </p:nvSpPr>
        <p:spPr>
          <a:xfrm>
            <a:off x="5603557" y="3744890"/>
            <a:ext cx="543740" cy="523220"/>
          </a:xfrm>
          <a:prstGeom prst="rect">
            <a:avLst/>
          </a:prstGeom>
        </p:spPr>
        <p:txBody>
          <a:bodyPr wrap="none">
            <a:spAutoFit/>
          </a:bodyPr>
          <a:lstStyle/>
          <a:p>
            <a:pPr algn="ctr"/>
            <a:r>
              <a:rPr lang="ru-RU" sz="2800" dirty="0">
                <a:solidFill>
                  <a:schemeClr val="bg1"/>
                </a:solidFill>
                <a:latin typeface="Pe-icon-7-stroke" charset="0"/>
              </a:rPr>
              <a:t></a:t>
            </a:r>
            <a:endParaRPr lang="ru-RU" sz="2800" dirty="0">
              <a:solidFill>
                <a:schemeClr val="bg1"/>
              </a:solidFill>
              <a:effectLst/>
              <a:latin typeface="Pe-icon-7-stroke" charset="0"/>
            </a:endParaRPr>
          </a:p>
        </p:txBody>
      </p:sp>
      <p:sp>
        <p:nvSpPr>
          <p:cNvPr id="11" name="Прямоугольник 10"/>
          <p:cNvSpPr/>
          <p:nvPr/>
        </p:nvSpPr>
        <p:spPr>
          <a:xfrm>
            <a:off x="5603557" y="1109991"/>
            <a:ext cx="543740" cy="523220"/>
          </a:xfrm>
          <a:prstGeom prst="rect">
            <a:avLst/>
          </a:prstGeom>
        </p:spPr>
        <p:txBody>
          <a:bodyPr wrap="none">
            <a:spAutoFit/>
          </a:bodyPr>
          <a:lstStyle/>
          <a:p>
            <a:pPr algn="ctr"/>
            <a:r>
              <a:rPr lang="ru-RU" sz="2800" dirty="0">
                <a:solidFill>
                  <a:schemeClr val="bg1"/>
                </a:solidFill>
                <a:latin typeface="Pe-icon-7-stroke" charset="0"/>
              </a:rPr>
              <a:t></a:t>
            </a:r>
            <a:endParaRPr lang="ru-RU" sz="2800" dirty="0">
              <a:solidFill>
                <a:schemeClr val="bg1"/>
              </a:solidFill>
              <a:effectLst/>
              <a:latin typeface="Pe-icon-7-stroke" charset="0"/>
            </a:endParaRPr>
          </a:p>
        </p:txBody>
      </p:sp>
      <p:sp>
        <p:nvSpPr>
          <p:cNvPr id="12" name="Прямоугольник 11"/>
          <p:cNvSpPr/>
          <p:nvPr/>
        </p:nvSpPr>
        <p:spPr>
          <a:xfrm>
            <a:off x="8963406" y="3744890"/>
            <a:ext cx="543740" cy="523220"/>
          </a:xfrm>
          <a:prstGeom prst="rect">
            <a:avLst/>
          </a:prstGeom>
        </p:spPr>
        <p:txBody>
          <a:bodyPr wrap="none">
            <a:spAutoFit/>
          </a:bodyPr>
          <a:lstStyle/>
          <a:p>
            <a:pPr algn="ctr"/>
            <a:r>
              <a:rPr lang="ru-RU" sz="2800" dirty="0">
                <a:solidFill>
                  <a:schemeClr val="bg1"/>
                </a:solidFill>
                <a:latin typeface="Pe-icon-7-stroke" charset="0"/>
              </a:rPr>
              <a:t></a:t>
            </a:r>
            <a:endParaRPr lang="ru-RU" sz="2800" dirty="0">
              <a:solidFill>
                <a:schemeClr val="bg1"/>
              </a:solidFill>
              <a:effectLst/>
              <a:latin typeface="Pe-icon-7-stroke" charset="0"/>
            </a:endParaRPr>
          </a:p>
        </p:txBody>
      </p:sp>
      <p:sp>
        <p:nvSpPr>
          <p:cNvPr id="13" name="Прямоугольник 12"/>
          <p:cNvSpPr/>
          <p:nvPr/>
        </p:nvSpPr>
        <p:spPr>
          <a:xfrm>
            <a:off x="8963406" y="1121188"/>
            <a:ext cx="543740" cy="523220"/>
          </a:xfrm>
          <a:prstGeom prst="rect">
            <a:avLst/>
          </a:prstGeom>
        </p:spPr>
        <p:txBody>
          <a:bodyPr wrap="none">
            <a:spAutoFit/>
          </a:bodyPr>
          <a:lstStyle/>
          <a:p>
            <a:pPr algn="ctr"/>
            <a:r>
              <a:rPr lang="ru-RU" sz="2800" dirty="0">
                <a:solidFill>
                  <a:schemeClr val="bg1"/>
                </a:solidFill>
                <a:latin typeface="Pe-icon-7-stroke" charset="0"/>
              </a:rPr>
              <a:t></a:t>
            </a:r>
            <a:endParaRPr lang="ru-RU" sz="2800" dirty="0">
              <a:solidFill>
                <a:schemeClr val="bg1"/>
              </a:solidFill>
              <a:effectLst/>
              <a:latin typeface="Pe-icon-7-stroke" charset="0"/>
            </a:endParaRPr>
          </a:p>
        </p:txBody>
      </p:sp>
      <p:sp>
        <p:nvSpPr>
          <p:cNvPr id="14" name="TextBox 13"/>
          <p:cNvSpPr txBox="1"/>
          <p:nvPr/>
        </p:nvSpPr>
        <p:spPr>
          <a:xfrm>
            <a:off x="5782075" y="1542043"/>
            <a:ext cx="1098940" cy="294632"/>
          </a:xfrm>
          <a:prstGeom prst="rect">
            <a:avLst/>
          </a:prstGeom>
          <a:noFill/>
        </p:spPr>
        <p:txBody>
          <a:bodyPr wrap="square" rtlCol="0">
            <a:spAutoFit/>
          </a:bodyPr>
          <a:lstStyle/>
          <a:p>
            <a:pPr>
              <a:lnSpc>
                <a:spcPct val="150000"/>
              </a:lnSpc>
            </a:pPr>
            <a:r>
              <a:rPr lang="en-US" sz="1000" b="1" dirty="0" smtClean="0">
                <a:latin typeface="Open Sans" charset="0"/>
                <a:ea typeface="Open Sans" charset="0"/>
                <a:cs typeface="Open Sans" charset="0"/>
              </a:rPr>
              <a:t>Opioid Trail</a:t>
            </a:r>
            <a:endParaRPr lang="ru-RU" sz="1000" b="1" dirty="0">
              <a:latin typeface="Open Sans" charset="0"/>
              <a:ea typeface="Open Sans" charset="0"/>
              <a:cs typeface="Open Sans" charset="0"/>
            </a:endParaRPr>
          </a:p>
        </p:txBody>
      </p:sp>
      <p:sp>
        <p:nvSpPr>
          <p:cNvPr id="15" name="TextBox 14"/>
          <p:cNvSpPr txBox="1"/>
          <p:nvPr/>
        </p:nvSpPr>
        <p:spPr>
          <a:xfrm>
            <a:off x="5563459" y="1773064"/>
            <a:ext cx="3230684" cy="216982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Opioid-Naive </a:t>
            </a:r>
            <a:r>
              <a:rPr lang="en-US" sz="1000" dirty="0">
                <a:latin typeface="Open Sans" charset="0"/>
                <a:ea typeface="Open Sans" charset="0"/>
                <a:cs typeface="Open Sans" charset="0"/>
              </a:rPr>
              <a:t>p</a:t>
            </a:r>
            <a:r>
              <a:rPr lang="en-US" sz="1000" dirty="0" smtClean="0">
                <a:latin typeface="Open Sans" charset="0"/>
                <a:ea typeface="Open Sans" charset="0"/>
                <a:cs typeface="Open Sans" charset="0"/>
              </a:rPr>
              <a:t>atient </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Lowest possible starting dose</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Short acting-acting opioid</a:t>
            </a:r>
            <a:r>
              <a:rPr lang="en-US" sz="1000" dirty="0" smtClean="0">
                <a:latin typeface="Open Sans" charset="0"/>
                <a:ea typeface="Open Sans" charset="0"/>
                <a:cs typeface="Open Sans" charset="0"/>
              </a:rPr>
              <a:t>.</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Consider potency, half-life &amp; conditions that alter drug metabolism </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Common RX opioids  *Opioids are </a:t>
            </a:r>
            <a:r>
              <a:rPr lang="en-US" sz="1000" dirty="0" smtClean="0">
                <a:solidFill>
                  <a:srgbClr val="C00000"/>
                </a:solidFill>
                <a:latin typeface="Open Sans" charset="0"/>
                <a:ea typeface="Open Sans" charset="0"/>
                <a:cs typeface="Open Sans" charset="0"/>
              </a:rPr>
              <a:t>not</a:t>
            </a:r>
            <a:r>
              <a:rPr lang="en-US" sz="1000" dirty="0" smtClean="0">
                <a:latin typeface="Open Sans" charset="0"/>
                <a:ea typeface="Open Sans" charset="0"/>
                <a:cs typeface="Open Sans" charset="0"/>
              </a:rPr>
              <a:t> identical</a:t>
            </a:r>
          </a:p>
          <a:p>
            <a:pPr>
              <a:lnSpc>
                <a:spcPct val="150000"/>
              </a:lnSpc>
            </a:pPr>
            <a:r>
              <a:rPr lang="en-US" sz="1000" i="1" dirty="0">
                <a:latin typeface="Open Sans" charset="0"/>
                <a:ea typeface="Open Sans" charset="0"/>
                <a:cs typeface="Open Sans" charset="0"/>
              </a:rPr>
              <a:t> </a:t>
            </a:r>
            <a:r>
              <a:rPr lang="en-US" sz="1000" i="1" dirty="0" smtClean="0">
                <a:latin typeface="Open Sans" charset="0"/>
                <a:ea typeface="Open Sans" charset="0"/>
                <a:cs typeface="Open Sans" charset="0"/>
              </a:rPr>
              <a:t>     Morphine, hydrocodone, hydromorphone,</a:t>
            </a:r>
          </a:p>
          <a:p>
            <a:pPr>
              <a:lnSpc>
                <a:spcPct val="150000"/>
              </a:lnSpc>
            </a:pPr>
            <a:r>
              <a:rPr lang="en-US" sz="1000" i="1" dirty="0">
                <a:latin typeface="Open Sans" charset="0"/>
                <a:ea typeface="Open Sans" charset="0"/>
                <a:cs typeface="Open Sans" charset="0"/>
              </a:rPr>
              <a:t> </a:t>
            </a:r>
            <a:r>
              <a:rPr lang="en-US" sz="1000" i="1" dirty="0" smtClean="0">
                <a:latin typeface="Open Sans" charset="0"/>
                <a:ea typeface="Open Sans" charset="0"/>
                <a:cs typeface="Open Sans" charset="0"/>
              </a:rPr>
              <a:t>     codeine, oxycodone, Fentanyl patch,</a:t>
            </a:r>
          </a:p>
          <a:p>
            <a:pPr>
              <a:lnSpc>
                <a:spcPct val="150000"/>
              </a:lnSpc>
            </a:pPr>
            <a:r>
              <a:rPr lang="en-US" sz="1000" i="1" dirty="0">
                <a:latin typeface="Open Sans" charset="0"/>
                <a:ea typeface="Open Sans" charset="0"/>
                <a:cs typeface="Open Sans" charset="0"/>
              </a:rPr>
              <a:t> </a:t>
            </a:r>
            <a:r>
              <a:rPr lang="en-US" sz="1000" i="1" dirty="0" smtClean="0">
                <a:latin typeface="Open Sans" charset="0"/>
                <a:ea typeface="Open Sans" charset="0"/>
                <a:cs typeface="Open Sans" charset="0"/>
              </a:rPr>
              <a:t>     methadone </a:t>
            </a:r>
            <a:endParaRPr lang="ru-RU" sz="1000" i="1" dirty="0">
              <a:latin typeface="Open Sans" charset="0"/>
              <a:ea typeface="Open Sans" charset="0"/>
              <a:cs typeface="Open Sans" charset="0"/>
            </a:endParaRPr>
          </a:p>
        </p:txBody>
      </p:sp>
      <p:sp>
        <p:nvSpPr>
          <p:cNvPr id="16" name="TextBox 15"/>
          <p:cNvSpPr txBox="1"/>
          <p:nvPr/>
        </p:nvSpPr>
        <p:spPr>
          <a:xfrm>
            <a:off x="5866548" y="4096712"/>
            <a:ext cx="1774492" cy="525465"/>
          </a:xfrm>
          <a:prstGeom prst="rect">
            <a:avLst/>
          </a:prstGeom>
          <a:noFill/>
        </p:spPr>
        <p:txBody>
          <a:bodyPr wrap="square" rtlCol="0">
            <a:spAutoFit/>
          </a:bodyPr>
          <a:lstStyle/>
          <a:p>
            <a:pPr>
              <a:lnSpc>
                <a:spcPct val="150000"/>
              </a:lnSpc>
            </a:pPr>
            <a:r>
              <a:rPr lang="en-US" sz="1000" b="1" dirty="0" smtClean="0">
                <a:latin typeface="Open Sans" charset="0"/>
                <a:ea typeface="Open Sans" charset="0"/>
                <a:cs typeface="Open Sans" charset="0"/>
              </a:rPr>
              <a:t>Adapting the Treatment Plan</a:t>
            </a:r>
          </a:p>
        </p:txBody>
      </p:sp>
      <p:sp>
        <p:nvSpPr>
          <p:cNvPr id="17" name="TextBox 16"/>
          <p:cNvSpPr txBox="1"/>
          <p:nvPr/>
        </p:nvSpPr>
        <p:spPr>
          <a:xfrm>
            <a:off x="5664955" y="4589807"/>
            <a:ext cx="2618034" cy="216982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Short acting opioids best for: Dose finding, incident pain acute, breakthrough</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Long acting opioids best for:  persistent pain, better adherence </a:t>
            </a:r>
            <a:endParaRPr lang="en-US" sz="1000" dirty="0" smtClean="0">
              <a:latin typeface="Open Sans" charset="0"/>
              <a:ea typeface="Open Sans" charset="0"/>
              <a:cs typeface="Open Sans" charset="0"/>
            </a:endParaRP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Indications for converting to a long-acting opioid include:</a:t>
            </a:r>
          </a:p>
          <a:p>
            <a:pPr>
              <a:lnSpc>
                <a:spcPct val="150000"/>
              </a:lnSpc>
            </a:pPr>
            <a:r>
              <a:rPr lang="en-US" sz="1000" dirty="0">
                <a:latin typeface="Open Sans" charset="0"/>
                <a:ea typeface="Open Sans" charset="0"/>
                <a:cs typeface="Open Sans" charset="0"/>
              </a:rPr>
              <a:t> </a:t>
            </a:r>
            <a:r>
              <a:rPr lang="en-US" sz="1000" dirty="0" smtClean="0">
                <a:latin typeface="Open Sans" charset="0"/>
                <a:ea typeface="Open Sans" charset="0"/>
                <a:cs typeface="Open Sans" charset="0"/>
              </a:rPr>
              <a:t>   </a:t>
            </a:r>
            <a:r>
              <a:rPr lang="en-US" sz="1000" dirty="0" smtClean="0">
                <a:latin typeface="Open Sans" charset="0"/>
                <a:ea typeface="Open Sans" charset="0"/>
                <a:cs typeface="Open Sans" charset="0"/>
              </a:rPr>
              <a:t>Stable short-acting regimen, c</a:t>
            </a:r>
            <a:r>
              <a:rPr lang="en-US" sz="1000" dirty="0" smtClean="0">
                <a:latin typeface="Open Sans" charset="0"/>
                <a:ea typeface="Open Sans" charset="0"/>
                <a:cs typeface="Open Sans" charset="0"/>
              </a:rPr>
              <a:t>ontinuous</a:t>
            </a:r>
          </a:p>
          <a:p>
            <a:pPr>
              <a:lnSpc>
                <a:spcPct val="150000"/>
              </a:lnSpc>
            </a:pPr>
            <a:r>
              <a:rPr lang="en-US" sz="1000" dirty="0">
                <a:latin typeface="Open Sans" charset="0"/>
                <a:ea typeface="Open Sans" charset="0"/>
                <a:cs typeface="Open Sans" charset="0"/>
              </a:rPr>
              <a:t> </a:t>
            </a:r>
            <a:r>
              <a:rPr lang="en-US" sz="1000" dirty="0" smtClean="0">
                <a:latin typeface="Open Sans" charset="0"/>
                <a:ea typeface="Open Sans" charset="0"/>
                <a:cs typeface="Open Sans" charset="0"/>
              </a:rPr>
              <a:t>    pain</a:t>
            </a:r>
            <a:r>
              <a:rPr lang="en-US" sz="1000" dirty="0" smtClean="0">
                <a:latin typeface="Open Sans" charset="0"/>
                <a:ea typeface="Open Sans" charset="0"/>
                <a:cs typeface="Open Sans" charset="0"/>
              </a:rPr>
              <a:t>.</a:t>
            </a:r>
            <a:endParaRPr lang="ru-RU" sz="1000" dirty="0">
              <a:latin typeface="Open Sans" charset="0"/>
              <a:ea typeface="Open Sans" charset="0"/>
              <a:cs typeface="Open Sans" charset="0"/>
            </a:endParaRPr>
          </a:p>
        </p:txBody>
      </p:sp>
      <p:sp>
        <p:nvSpPr>
          <p:cNvPr id="18" name="TextBox 17"/>
          <p:cNvSpPr txBox="1"/>
          <p:nvPr/>
        </p:nvSpPr>
        <p:spPr>
          <a:xfrm>
            <a:off x="8963406" y="1527776"/>
            <a:ext cx="2304446" cy="323165"/>
          </a:xfrm>
          <a:prstGeom prst="rect">
            <a:avLst/>
          </a:prstGeom>
          <a:noFill/>
        </p:spPr>
        <p:txBody>
          <a:bodyPr wrap="square" rtlCol="0">
            <a:spAutoFit/>
          </a:bodyPr>
          <a:lstStyle/>
          <a:p>
            <a:pPr>
              <a:lnSpc>
                <a:spcPct val="150000"/>
              </a:lnSpc>
            </a:pPr>
            <a:r>
              <a:rPr lang="en-US" sz="1000" b="1" dirty="0" smtClean="0">
                <a:latin typeface="Open Sans" charset="0"/>
                <a:ea typeface="Open Sans" charset="0"/>
                <a:cs typeface="Open Sans" charset="0"/>
              </a:rPr>
              <a:t>Ongoing Assessment </a:t>
            </a:r>
            <a:endParaRPr lang="ru-RU" sz="1000" b="1" dirty="0">
              <a:latin typeface="Open Sans" charset="0"/>
              <a:ea typeface="Open Sans" charset="0"/>
              <a:cs typeface="Open Sans" charset="0"/>
            </a:endParaRPr>
          </a:p>
        </p:txBody>
      </p:sp>
      <p:sp>
        <p:nvSpPr>
          <p:cNvPr id="19" name="TextBox 18"/>
          <p:cNvSpPr txBox="1"/>
          <p:nvPr/>
        </p:nvSpPr>
        <p:spPr>
          <a:xfrm>
            <a:off x="8963406" y="1927843"/>
            <a:ext cx="2961435" cy="1938992"/>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Pain intensity</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Overall well-being, </a:t>
            </a:r>
            <a:r>
              <a:rPr lang="en-US" sz="1000" dirty="0">
                <a:latin typeface="Open Sans" charset="0"/>
                <a:ea typeface="Open Sans" charset="0"/>
                <a:cs typeface="Open Sans" charset="0"/>
              </a:rPr>
              <a:t>l</a:t>
            </a:r>
            <a:r>
              <a:rPr lang="en-US" sz="1000" dirty="0" smtClean="0">
                <a:latin typeface="Open Sans" charset="0"/>
                <a:ea typeface="Open Sans" charset="0"/>
                <a:cs typeface="Open Sans" charset="0"/>
              </a:rPr>
              <a:t>evel of function ex mobility</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Side effects (constipation, nausea, sedation)</a:t>
            </a:r>
            <a:r>
              <a:rPr lang="en-US" sz="1000" dirty="0" smtClean="0">
                <a:latin typeface="Open Sans" charset="0"/>
                <a:ea typeface="Open Sans" charset="0"/>
                <a:cs typeface="Open Sans" charset="0"/>
              </a:rPr>
              <a:t>.</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Consider potential risk &amp; side effects (prolonged QTC, diminished kidney function, diminished liver function, heart failure, sleep apnea</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Pain crisis = Medical Emergency </a:t>
            </a:r>
          </a:p>
        </p:txBody>
      </p:sp>
      <p:sp>
        <p:nvSpPr>
          <p:cNvPr id="20" name="TextBox 19"/>
          <p:cNvSpPr txBox="1"/>
          <p:nvPr/>
        </p:nvSpPr>
        <p:spPr>
          <a:xfrm>
            <a:off x="9235276" y="4086388"/>
            <a:ext cx="1475131" cy="323165"/>
          </a:xfrm>
          <a:prstGeom prst="rect">
            <a:avLst/>
          </a:prstGeom>
          <a:noFill/>
        </p:spPr>
        <p:txBody>
          <a:bodyPr wrap="square" rtlCol="0">
            <a:spAutoFit/>
          </a:bodyPr>
          <a:lstStyle/>
          <a:p>
            <a:pPr>
              <a:lnSpc>
                <a:spcPct val="150000"/>
              </a:lnSpc>
            </a:pPr>
            <a:r>
              <a:rPr lang="en-US" sz="1000" b="1" dirty="0" smtClean="0">
                <a:latin typeface="Open Sans" charset="0"/>
                <a:ea typeface="Open Sans" charset="0"/>
                <a:cs typeface="Open Sans" charset="0"/>
              </a:rPr>
              <a:t>Opioid Withdrawal</a:t>
            </a:r>
            <a:endParaRPr lang="ru-RU" sz="1000" b="1" dirty="0">
              <a:latin typeface="Open Sans" charset="0"/>
              <a:ea typeface="Open Sans" charset="0"/>
              <a:cs typeface="Open Sans" charset="0"/>
            </a:endParaRPr>
          </a:p>
        </p:txBody>
      </p:sp>
      <p:sp>
        <p:nvSpPr>
          <p:cNvPr id="21" name="TextBox 20"/>
          <p:cNvSpPr txBox="1"/>
          <p:nvPr/>
        </p:nvSpPr>
        <p:spPr>
          <a:xfrm>
            <a:off x="9026007" y="4471373"/>
            <a:ext cx="2618034" cy="1708160"/>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Know the child’s baseline for proper  WAT-1 score assessment</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Prescribers should always taper patients opioid therapy </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Safe /proper discharge (outpatient </a:t>
            </a:r>
            <a:r>
              <a:rPr lang="en-US" sz="1000" dirty="0" smtClean="0">
                <a:latin typeface="Open Sans" charset="0"/>
                <a:ea typeface="Open Sans" charset="0"/>
                <a:cs typeface="Open Sans" charset="0"/>
              </a:rPr>
              <a:t>rx</a:t>
            </a:r>
            <a:r>
              <a:rPr lang="en-US" sz="1000" dirty="0" smtClean="0">
                <a:latin typeface="Open Sans" charset="0"/>
                <a:ea typeface="Open Sans" charset="0"/>
                <a:cs typeface="Open Sans" charset="0"/>
              </a:rPr>
              <a:t> therapy)</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Proper use of rescue medications </a:t>
            </a:r>
            <a:endParaRPr lang="ru-RU" sz="1000" dirty="0">
              <a:latin typeface="Open Sans" charset="0"/>
              <a:ea typeface="Open Sans" charset="0"/>
              <a:cs typeface="Open Sans" charset="0"/>
            </a:endParaRPr>
          </a:p>
        </p:txBody>
      </p:sp>
      <p:pic>
        <p:nvPicPr>
          <p:cNvPr id="2056" name="Picture 8" descr="https://mail.google.com/mail/u/0/?ui=2&amp;ik=3286d20d72&amp;view=fimg&amp;th=15f46155f190ba77&amp;attid=0.1.1&amp;disp=emb&amp;attbid=ANGjdJ84EJG7GxG9SZTHnNlrUZSPGn17yfFjf6lpBFqpi5EIRCDE1Ob65F0HmyJzj-RRmYFS3qd2NEq-Ge_MEa_21m3d2jRTVRt9fwwisvv0yo562Fim3EDoJoecX4g&amp;sz=s0-l75-ft&amp;ats=1508709512700&amp;rm=15f46155f190ba77&amp;zw&amp;ats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73" y="3011853"/>
            <a:ext cx="3289230" cy="32458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31596" y="5964604"/>
            <a:ext cx="433132" cy="230832"/>
          </a:xfrm>
          <a:prstGeom prst="rect">
            <a:avLst/>
          </a:prstGeom>
          <a:noFill/>
        </p:spPr>
        <p:txBody>
          <a:bodyPr wrap="none" rtlCol="0">
            <a:spAutoFit/>
          </a:bodyPr>
          <a:lstStyle/>
          <a:p>
            <a:r>
              <a:rPr lang="en-US" sz="900" dirty="0" smtClean="0"/>
              <a:t>CAPC</a:t>
            </a:r>
            <a:endParaRPr lang="en-US" sz="900" dirty="0"/>
          </a:p>
        </p:txBody>
      </p:sp>
    </p:spTree>
    <p:extLst>
      <p:ext uri="{BB962C8B-B14F-4D97-AF65-F5344CB8AC3E}">
        <p14:creationId xmlns:p14="http://schemas.microsoft.com/office/powerpoint/2010/main" val="179059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81938" y="0"/>
            <a:ext cx="7610061" cy="6858000"/>
          </a:xfrm>
          <a:prstGeom prst="rect">
            <a:avLst/>
          </a:prstGeom>
          <a:gradFill>
            <a:gsLst>
              <a:gs pos="57000">
                <a:srgbClr val="EF913C"/>
              </a:gs>
              <a:gs pos="16000">
                <a:srgbClr val="FFCA1B"/>
              </a:gs>
              <a:gs pos="90000">
                <a:srgbClr val="D62B2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153308" y="541849"/>
            <a:ext cx="984612" cy="369332"/>
          </a:xfrm>
          <a:prstGeom prst="rect">
            <a:avLst/>
          </a:prstGeom>
          <a:noFill/>
        </p:spPr>
        <p:txBody>
          <a:bodyPr wrap="square" rtlCol="0">
            <a:spAutoFit/>
          </a:bodyPr>
          <a:lstStyle/>
          <a:p>
            <a:r>
              <a:rPr lang="en-US" sz="900" dirty="0" smtClean="0">
                <a:latin typeface="Open Sans" charset="0"/>
                <a:ea typeface="Open Sans" charset="0"/>
                <a:cs typeface="Open Sans" charset="0"/>
              </a:rPr>
              <a:t>Creative Presentation</a:t>
            </a:r>
            <a:endParaRPr lang="ru-RU" sz="900" dirty="0">
              <a:latin typeface="Open Sans" charset="0"/>
              <a:ea typeface="Open Sans" charset="0"/>
              <a:cs typeface="Open Sans" charset="0"/>
            </a:endParaRPr>
          </a:p>
        </p:txBody>
      </p:sp>
      <p:sp>
        <p:nvSpPr>
          <p:cNvPr id="5" name="Полилиния 4"/>
          <p:cNvSpPr/>
          <p:nvPr/>
        </p:nvSpPr>
        <p:spPr>
          <a:xfrm>
            <a:off x="263923" y="222052"/>
            <a:ext cx="271670" cy="271670"/>
          </a:xfrm>
          <a:custGeom>
            <a:avLst/>
            <a:gdLst/>
            <a:ahLst/>
            <a:cxnLst/>
            <a:rect l="l" t="t" r="r" b="b"/>
            <a:pathLst>
              <a:path w="561975" h="561975">
                <a:moveTo>
                  <a:pt x="272207" y="450019"/>
                </a:moveTo>
                <a:lnTo>
                  <a:pt x="290866" y="450019"/>
                </a:lnTo>
                <a:lnTo>
                  <a:pt x="290866" y="561975"/>
                </a:lnTo>
                <a:lnTo>
                  <a:pt x="272207" y="561975"/>
                </a:lnTo>
                <a:close/>
                <a:moveTo>
                  <a:pt x="408310" y="394041"/>
                </a:moveTo>
                <a:lnTo>
                  <a:pt x="486240" y="471971"/>
                </a:lnTo>
                <a:lnTo>
                  <a:pt x="473069" y="485142"/>
                </a:lnTo>
                <a:lnTo>
                  <a:pt x="395139" y="407212"/>
                </a:lnTo>
                <a:close/>
                <a:moveTo>
                  <a:pt x="153665" y="394041"/>
                </a:moveTo>
                <a:lnTo>
                  <a:pt x="166836" y="407212"/>
                </a:lnTo>
                <a:lnTo>
                  <a:pt x="88906" y="485142"/>
                </a:lnTo>
                <a:lnTo>
                  <a:pt x="75735" y="471971"/>
                </a:lnTo>
                <a:close/>
                <a:moveTo>
                  <a:pt x="450019" y="271109"/>
                </a:moveTo>
                <a:lnTo>
                  <a:pt x="561975" y="271109"/>
                </a:lnTo>
                <a:lnTo>
                  <a:pt x="561975" y="290865"/>
                </a:lnTo>
                <a:lnTo>
                  <a:pt x="450019" y="290865"/>
                </a:lnTo>
                <a:close/>
                <a:moveTo>
                  <a:pt x="0" y="271109"/>
                </a:moveTo>
                <a:lnTo>
                  <a:pt x="111956" y="271109"/>
                </a:lnTo>
                <a:lnTo>
                  <a:pt x="111956" y="290865"/>
                </a:lnTo>
                <a:lnTo>
                  <a:pt x="0" y="290865"/>
                </a:lnTo>
                <a:close/>
                <a:moveTo>
                  <a:pt x="280988" y="159153"/>
                </a:moveTo>
                <a:cubicBezTo>
                  <a:pt x="264158" y="159153"/>
                  <a:pt x="248425" y="162445"/>
                  <a:pt x="233791" y="169031"/>
                </a:cubicBezTo>
                <a:cubicBezTo>
                  <a:pt x="219156" y="175617"/>
                  <a:pt x="206350" y="184398"/>
                  <a:pt x="195374" y="195374"/>
                </a:cubicBezTo>
                <a:cubicBezTo>
                  <a:pt x="184398" y="206350"/>
                  <a:pt x="175617" y="219155"/>
                  <a:pt x="169032" y="233790"/>
                </a:cubicBezTo>
                <a:cubicBezTo>
                  <a:pt x="162446" y="248425"/>
                  <a:pt x="159153" y="264157"/>
                  <a:pt x="159153" y="280987"/>
                </a:cubicBezTo>
                <a:cubicBezTo>
                  <a:pt x="159153" y="297817"/>
                  <a:pt x="162446" y="313549"/>
                  <a:pt x="169032" y="328184"/>
                </a:cubicBezTo>
                <a:cubicBezTo>
                  <a:pt x="175617" y="342819"/>
                  <a:pt x="184398" y="355624"/>
                  <a:pt x="195374" y="366600"/>
                </a:cubicBezTo>
                <a:cubicBezTo>
                  <a:pt x="206350" y="378308"/>
                  <a:pt x="219156" y="387272"/>
                  <a:pt x="233791" y="393492"/>
                </a:cubicBezTo>
                <a:cubicBezTo>
                  <a:pt x="248425" y="399712"/>
                  <a:pt x="264158" y="402821"/>
                  <a:pt x="280988" y="402821"/>
                </a:cubicBezTo>
                <a:cubicBezTo>
                  <a:pt x="297818" y="402821"/>
                  <a:pt x="313550" y="399712"/>
                  <a:pt x="328185" y="393492"/>
                </a:cubicBezTo>
                <a:cubicBezTo>
                  <a:pt x="342820" y="387272"/>
                  <a:pt x="355625" y="378308"/>
                  <a:pt x="366601" y="366600"/>
                </a:cubicBezTo>
                <a:cubicBezTo>
                  <a:pt x="377577" y="355624"/>
                  <a:pt x="386358" y="342819"/>
                  <a:pt x="392944" y="328184"/>
                </a:cubicBezTo>
                <a:cubicBezTo>
                  <a:pt x="399529" y="313549"/>
                  <a:pt x="402822" y="297817"/>
                  <a:pt x="402822" y="280987"/>
                </a:cubicBezTo>
                <a:cubicBezTo>
                  <a:pt x="402822" y="264157"/>
                  <a:pt x="399529" y="248425"/>
                  <a:pt x="392944" y="233790"/>
                </a:cubicBezTo>
                <a:cubicBezTo>
                  <a:pt x="386358" y="219155"/>
                  <a:pt x="377577" y="206350"/>
                  <a:pt x="366601" y="195374"/>
                </a:cubicBezTo>
                <a:cubicBezTo>
                  <a:pt x="355625" y="184398"/>
                  <a:pt x="342820" y="175617"/>
                  <a:pt x="328185" y="169031"/>
                </a:cubicBezTo>
                <a:cubicBezTo>
                  <a:pt x="313550" y="162445"/>
                  <a:pt x="297818" y="159153"/>
                  <a:pt x="280988" y="159153"/>
                </a:cubicBezTo>
                <a:close/>
                <a:moveTo>
                  <a:pt x="280988" y="140493"/>
                </a:moveTo>
                <a:cubicBezTo>
                  <a:pt x="300013" y="140493"/>
                  <a:pt x="318123" y="144152"/>
                  <a:pt x="335319" y="151469"/>
                </a:cubicBezTo>
                <a:cubicBezTo>
                  <a:pt x="352515" y="158787"/>
                  <a:pt x="367333" y="169031"/>
                  <a:pt x="379772" y="182202"/>
                </a:cubicBezTo>
                <a:cubicBezTo>
                  <a:pt x="392944" y="194642"/>
                  <a:pt x="403188" y="209460"/>
                  <a:pt x="410505" y="226655"/>
                </a:cubicBezTo>
                <a:cubicBezTo>
                  <a:pt x="417823" y="243851"/>
                  <a:pt x="421481" y="261962"/>
                  <a:pt x="421481" y="280987"/>
                </a:cubicBezTo>
                <a:cubicBezTo>
                  <a:pt x="421481" y="300744"/>
                  <a:pt x="417823" y="319037"/>
                  <a:pt x="410505" y="335867"/>
                </a:cubicBezTo>
                <a:cubicBezTo>
                  <a:pt x="403188" y="352697"/>
                  <a:pt x="392944" y="367698"/>
                  <a:pt x="379772" y="380869"/>
                </a:cubicBezTo>
                <a:cubicBezTo>
                  <a:pt x="367333" y="393309"/>
                  <a:pt x="352515" y="403187"/>
                  <a:pt x="335319" y="410505"/>
                </a:cubicBezTo>
                <a:cubicBezTo>
                  <a:pt x="318123" y="417822"/>
                  <a:pt x="300013" y="421481"/>
                  <a:pt x="280988" y="421481"/>
                </a:cubicBezTo>
                <a:cubicBezTo>
                  <a:pt x="261231" y="421481"/>
                  <a:pt x="242937" y="417822"/>
                  <a:pt x="226107" y="410505"/>
                </a:cubicBezTo>
                <a:cubicBezTo>
                  <a:pt x="209277" y="403187"/>
                  <a:pt x="194643" y="393309"/>
                  <a:pt x="182203" y="380869"/>
                </a:cubicBezTo>
                <a:cubicBezTo>
                  <a:pt x="169032" y="367698"/>
                  <a:pt x="158787" y="352697"/>
                  <a:pt x="151470" y="335867"/>
                </a:cubicBezTo>
                <a:cubicBezTo>
                  <a:pt x="144153" y="319037"/>
                  <a:pt x="140494" y="300744"/>
                  <a:pt x="140494" y="280987"/>
                </a:cubicBezTo>
                <a:cubicBezTo>
                  <a:pt x="140494" y="261962"/>
                  <a:pt x="144153" y="243851"/>
                  <a:pt x="151470" y="226655"/>
                </a:cubicBezTo>
                <a:cubicBezTo>
                  <a:pt x="158787" y="209460"/>
                  <a:pt x="169032" y="194642"/>
                  <a:pt x="182203" y="182202"/>
                </a:cubicBezTo>
                <a:cubicBezTo>
                  <a:pt x="194643" y="169031"/>
                  <a:pt x="209277" y="158787"/>
                  <a:pt x="226107" y="151469"/>
                </a:cubicBezTo>
                <a:cubicBezTo>
                  <a:pt x="242937" y="144152"/>
                  <a:pt x="261231" y="140493"/>
                  <a:pt x="280988" y="140493"/>
                </a:cubicBezTo>
                <a:close/>
                <a:moveTo>
                  <a:pt x="473069" y="74637"/>
                </a:moveTo>
                <a:lnTo>
                  <a:pt x="486240" y="88906"/>
                </a:lnTo>
                <a:lnTo>
                  <a:pt x="408310" y="166836"/>
                </a:lnTo>
                <a:lnTo>
                  <a:pt x="395139" y="153665"/>
                </a:lnTo>
                <a:close/>
                <a:moveTo>
                  <a:pt x="88906" y="74637"/>
                </a:moveTo>
                <a:lnTo>
                  <a:pt x="166836" y="153665"/>
                </a:lnTo>
                <a:lnTo>
                  <a:pt x="153665" y="166836"/>
                </a:lnTo>
                <a:lnTo>
                  <a:pt x="75735" y="88906"/>
                </a:lnTo>
                <a:close/>
                <a:moveTo>
                  <a:pt x="272207" y="0"/>
                </a:moveTo>
                <a:lnTo>
                  <a:pt x="290866" y="0"/>
                </a:lnTo>
                <a:lnTo>
                  <a:pt x="290866" y="113053"/>
                </a:lnTo>
                <a:lnTo>
                  <a:pt x="272207" y="113053"/>
                </a:lnTo>
                <a:close/>
              </a:path>
            </a:pathLst>
          </a:custGeom>
          <a:gradFill>
            <a:gsLst>
              <a:gs pos="7000">
                <a:srgbClr val="0070C0"/>
              </a:gs>
              <a:gs pos="65000">
                <a:srgbClr val="EF913C"/>
              </a:gs>
              <a:gs pos="41000">
                <a:srgbClr val="FFCA1B"/>
              </a:gs>
              <a:gs pos="90000">
                <a:srgbClr val="D62B2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1319148" y="242471"/>
            <a:ext cx="661966"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SUNRISE</a:t>
            </a:r>
            <a:endParaRPr lang="ru-RU" sz="900" b="1" dirty="0">
              <a:latin typeface="Open Sans Semibold" charset="0"/>
              <a:ea typeface="Open Sans Semibold" charset="0"/>
              <a:cs typeface="Open Sans Semibold" charset="0"/>
            </a:endParaRPr>
          </a:p>
        </p:txBody>
      </p:sp>
      <p:sp>
        <p:nvSpPr>
          <p:cNvPr id="7" name="TextBox 6"/>
          <p:cNvSpPr txBox="1"/>
          <p:nvPr/>
        </p:nvSpPr>
        <p:spPr>
          <a:xfrm>
            <a:off x="11482162" y="6439404"/>
            <a:ext cx="323758" cy="230832"/>
          </a:xfrm>
          <a:prstGeom prst="rect">
            <a:avLst/>
          </a:prstGeom>
          <a:noFill/>
        </p:spPr>
        <p:txBody>
          <a:bodyPr wrap="square" rtlCol="0">
            <a:spAutoFit/>
          </a:bodyPr>
          <a:lstStyle/>
          <a:p>
            <a:pPr algn="ctr"/>
            <a:r>
              <a:rPr lang="en-US" sz="900" b="1" dirty="0" smtClean="0">
                <a:latin typeface="Open Sans Semibold" charset="0"/>
                <a:ea typeface="Open Sans Semibold" charset="0"/>
                <a:cs typeface="Open Sans Semibold" charset="0"/>
              </a:rPr>
              <a:t>52</a:t>
            </a:r>
            <a:endParaRPr lang="ru-RU" sz="900" b="1" dirty="0">
              <a:latin typeface="Open Sans Semibold" charset="0"/>
              <a:ea typeface="Open Sans Semibold" charset="0"/>
              <a:cs typeface="Open Sans Semibold" charset="0"/>
            </a:endParaRPr>
          </a:p>
        </p:txBody>
      </p:sp>
      <p:sp>
        <p:nvSpPr>
          <p:cNvPr id="8" name="TextBox 7"/>
          <p:cNvSpPr txBox="1"/>
          <p:nvPr/>
        </p:nvSpPr>
        <p:spPr>
          <a:xfrm>
            <a:off x="805603" y="1089898"/>
            <a:ext cx="3420645" cy="1323439"/>
          </a:xfrm>
          <a:prstGeom prst="rect">
            <a:avLst/>
          </a:prstGeom>
          <a:noFill/>
        </p:spPr>
        <p:txBody>
          <a:bodyPr wrap="square" rtlCol="0">
            <a:spAutoFit/>
          </a:bodyPr>
          <a:lstStyle/>
          <a:p>
            <a:r>
              <a:rPr lang="en-US" sz="4000" b="1" dirty="0" smtClean="0">
                <a:latin typeface="Open Sans Semibold" charset="0"/>
                <a:ea typeface="Open Sans Semibold" charset="0"/>
                <a:cs typeface="Open Sans Semibold" charset="0"/>
              </a:rPr>
              <a:t>Dyspnea</a:t>
            </a:r>
          </a:p>
          <a:p>
            <a:r>
              <a:rPr lang="en-US" sz="4000" b="1" dirty="0" smtClean="0">
                <a:latin typeface="Open Sans Semibold" charset="0"/>
                <a:ea typeface="Open Sans Semibold" charset="0"/>
                <a:cs typeface="Open Sans Semibold" charset="0"/>
              </a:rPr>
              <a:t>Management </a:t>
            </a:r>
            <a:endParaRPr lang="en-US" sz="4000" b="1" dirty="0" smtClean="0">
              <a:latin typeface="Open Sans Semibold" charset="0"/>
              <a:ea typeface="Open Sans Semibold" charset="0"/>
              <a:cs typeface="Open Sans Semibold" charset="0"/>
            </a:endParaRPr>
          </a:p>
        </p:txBody>
      </p:sp>
      <p:sp>
        <p:nvSpPr>
          <p:cNvPr id="9" name="TextBox 8"/>
          <p:cNvSpPr txBox="1"/>
          <p:nvPr/>
        </p:nvSpPr>
        <p:spPr>
          <a:xfrm>
            <a:off x="966747" y="2652497"/>
            <a:ext cx="3098356" cy="203132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200" dirty="0" smtClean="0">
                <a:latin typeface="Open Sans" charset="0"/>
                <a:ea typeface="Open Sans" charset="0"/>
                <a:cs typeface="Open Sans" charset="0"/>
              </a:rPr>
              <a:t>Refers to the sensation of difficult or uncomfortable breathing.</a:t>
            </a:r>
          </a:p>
          <a:p>
            <a:pPr marL="171450" indent="-171450">
              <a:lnSpc>
                <a:spcPct val="150000"/>
              </a:lnSpc>
              <a:buFont typeface="Arial" panose="020B0604020202020204" pitchFamily="34" charset="0"/>
              <a:buChar char="•"/>
            </a:pPr>
            <a:r>
              <a:rPr lang="en-US" sz="1200" dirty="0" smtClean="0">
                <a:latin typeface="Open Sans" charset="0"/>
                <a:ea typeface="Open Sans" charset="0"/>
                <a:cs typeface="Open Sans" charset="0"/>
              </a:rPr>
              <a:t>Occurs in over 50% of patients with underlying serious illness.</a:t>
            </a:r>
          </a:p>
          <a:p>
            <a:pPr marL="171450" indent="-171450">
              <a:lnSpc>
                <a:spcPct val="150000"/>
              </a:lnSpc>
              <a:buFont typeface="Arial" panose="020B0604020202020204" pitchFamily="34" charset="0"/>
              <a:buChar char="•"/>
            </a:pPr>
            <a:r>
              <a:rPr lang="en-US" sz="1200" dirty="0" smtClean="0">
                <a:latin typeface="Open Sans" charset="0"/>
                <a:ea typeface="Open Sans" charset="0"/>
                <a:cs typeface="Open Sans" charset="0"/>
              </a:rPr>
              <a:t>Uncontrolled dyspnea can impact QOL, increased ED visits, depression, anxiety, fatigue, deconditioning.</a:t>
            </a:r>
            <a:endParaRPr lang="ru-RU" sz="1200" dirty="0">
              <a:latin typeface="Open Sans" charset="0"/>
              <a:ea typeface="Open Sans" charset="0"/>
              <a:cs typeface="Open Sans" charset="0"/>
            </a:endParaRPr>
          </a:p>
        </p:txBody>
      </p:sp>
      <p:sp>
        <p:nvSpPr>
          <p:cNvPr id="10" name="Прямоугольник 9"/>
          <p:cNvSpPr/>
          <p:nvPr/>
        </p:nvSpPr>
        <p:spPr>
          <a:xfrm>
            <a:off x="5361985" y="3779497"/>
            <a:ext cx="496341" cy="523220"/>
          </a:xfrm>
          <a:prstGeom prst="rect">
            <a:avLst/>
          </a:prstGeom>
        </p:spPr>
        <p:txBody>
          <a:bodyPr wrap="square">
            <a:spAutoFit/>
          </a:bodyPr>
          <a:lstStyle/>
          <a:p>
            <a:pPr algn="ctr"/>
            <a:r>
              <a:rPr lang="ru-RU" sz="2800" dirty="0">
                <a:solidFill>
                  <a:schemeClr val="bg1"/>
                </a:solidFill>
                <a:latin typeface="Pe-icon-7-stroke" charset="0"/>
              </a:rPr>
              <a:t></a:t>
            </a:r>
            <a:endParaRPr lang="ru-RU" sz="2800" dirty="0">
              <a:solidFill>
                <a:schemeClr val="bg1"/>
              </a:solidFill>
              <a:effectLst/>
              <a:latin typeface="Pe-icon-7-stroke" charset="0"/>
            </a:endParaRPr>
          </a:p>
        </p:txBody>
      </p:sp>
      <p:sp>
        <p:nvSpPr>
          <p:cNvPr id="11" name="Прямоугольник 10"/>
          <p:cNvSpPr/>
          <p:nvPr/>
        </p:nvSpPr>
        <p:spPr>
          <a:xfrm>
            <a:off x="5279654" y="914427"/>
            <a:ext cx="543740" cy="523220"/>
          </a:xfrm>
          <a:prstGeom prst="rect">
            <a:avLst/>
          </a:prstGeom>
        </p:spPr>
        <p:txBody>
          <a:bodyPr wrap="none">
            <a:spAutoFit/>
          </a:bodyPr>
          <a:lstStyle/>
          <a:p>
            <a:pPr algn="ctr"/>
            <a:r>
              <a:rPr lang="ru-RU" sz="2800" dirty="0">
                <a:solidFill>
                  <a:schemeClr val="bg1"/>
                </a:solidFill>
                <a:latin typeface="Pe-icon-7-stroke" charset="0"/>
              </a:rPr>
              <a:t></a:t>
            </a:r>
            <a:endParaRPr lang="ru-RU" sz="2800" dirty="0">
              <a:solidFill>
                <a:schemeClr val="bg1"/>
              </a:solidFill>
              <a:effectLst/>
              <a:latin typeface="Pe-icon-7-stroke" charset="0"/>
            </a:endParaRPr>
          </a:p>
        </p:txBody>
      </p:sp>
      <p:sp>
        <p:nvSpPr>
          <p:cNvPr id="12" name="Прямоугольник 11"/>
          <p:cNvSpPr/>
          <p:nvPr/>
        </p:nvSpPr>
        <p:spPr>
          <a:xfrm>
            <a:off x="8853563" y="3744890"/>
            <a:ext cx="543740" cy="523220"/>
          </a:xfrm>
          <a:prstGeom prst="rect">
            <a:avLst/>
          </a:prstGeom>
        </p:spPr>
        <p:txBody>
          <a:bodyPr wrap="none">
            <a:spAutoFit/>
          </a:bodyPr>
          <a:lstStyle/>
          <a:p>
            <a:pPr algn="ctr"/>
            <a:r>
              <a:rPr lang="ru-RU" sz="2800" dirty="0">
                <a:solidFill>
                  <a:schemeClr val="bg1"/>
                </a:solidFill>
                <a:latin typeface="Pe-icon-7-stroke" charset="0"/>
              </a:rPr>
              <a:t></a:t>
            </a:r>
            <a:endParaRPr lang="ru-RU" sz="2800" dirty="0">
              <a:solidFill>
                <a:schemeClr val="bg1"/>
              </a:solidFill>
              <a:effectLst/>
              <a:latin typeface="Pe-icon-7-stroke" charset="0"/>
            </a:endParaRPr>
          </a:p>
        </p:txBody>
      </p:sp>
      <p:sp>
        <p:nvSpPr>
          <p:cNvPr id="13" name="Прямоугольник 12"/>
          <p:cNvSpPr/>
          <p:nvPr/>
        </p:nvSpPr>
        <p:spPr>
          <a:xfrm>
            <a:off x="8747810" y="914427"/>
            <a:ext cx="543740" cy="523220"/>
          </a:xfrm>
          <a:prstGeom prst="rect">
            <a:avLst/>
          </a:prstGeom>
        </p:spPr>
        <p:txBody>
          <a:bodyPr wrap="none">
            <a:spAutoFit/>
          </a:bodyPr>
          <a:lstStyle/>
          <a:p>
            <a:pPr algn="ctr"/>
            <a:r>
              <a:rPr lang="ru-RU" sz="2800" dirty="0">
                <a:solidFill>
                  <a:schemeClr val="bg1"/>
                </a:solidFill>
                <a:latin typeface="Pe-icon-7-stroke" charset="0"/>
              </a:rPr>
              <a:t></a:t>
            </a:r>
            <a:endParaRPr lang="ru-RU" sz="2800" dirty="0">
              <a:solidFill>
                <a:schemeClr val="bg1"/>
              </a:solidFill>
              <a:effectLst/>
              <a:latin typeface="Pe-icon-7-stroke" charset="0"/>
            </a:endParaRPr>
          </a:p>
        </p:txBody>
      </p:sp>
      <p:sp>
        <p:nvSpPr>
          <p:cNvPr id="14" name="TextBox 13"/>
          <p:cNvSpPr txBox="1"/>
          <p:nvPr/>
        </p:nvSpPr>
        <p:spPr>
          <a:xfrm>
            <a:off x="5858328" y="829828"/>
            <a:ext cx="1485417" cy="553998"/>
          </a:xfrm>
          <a:prstGeom prst="rect">
            <a:avLst/>
          </a:prstGeom>
          <a:noFill/>
        </p:spPr>
        <p:txBody>
          <a:bodyPr wrap="square" rtlCol="0">
            <a:spAutoFit/>
          </a:bodyPr>
          <a:lstStyle/>
          <a:p>
            <a:pPr>
              <a:lnSpc>
                <a:spcPct val="150000"/>
              </a:lnSpc>
            </a:pPr>
            <a:r>
              <a:rPr lang="en-US" sz="1000" b="1" dirty="0" smtClean="0">
                <a:latin typeface="Open Sans" charset="0"/>
                <a:ea typeface="Open Sans" charset="0"/>
                <a:cs typeface="Open Sans" charset="0"/>
              </a:rPr>
              <a:t>Identify Mechanisms of Dyspnea  </a:t>
            </a:r>
            <a:endParaRPr lang="ru-RU" sz="1000" b="1" dirty="0">
              <a:latin typeface="Open Sans" charset="0"/>
              <a:ea typeface="Open Sans" charset="0"/>
              <a:cs typeface="Open Sans" charset="0"/>
            </a:endParaRPr>
          </a:p>
        </p:txBody>
      </p:sp>
      <p:sp>
        <p:nvSpPr>
          <p:cNvPr id="15" name="TextBox 14"/>
          <p:cNvSpPr txBox="1"/>
          <p:nvPr/>
        </p:nvSpPr>
        <p:spPr>
          <a:xfrm>
            <a:off x="5279654" y="1528676"/>
            <a:ext cx="3379305" cy="216982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Increased </a:t>
            </a:r>
            <a:r>
              <a:rPr lang="en-US" sz="1000" dirty="0" smtClean="0">
                <a:latin typeface="Open Sans" charset="0"/>
                <a:ea typeface="Open Sans" charset="0"/>
                <a:cs typeface="Open Sans" charset="0"/>
              </a:rPr>
              <a:t>ventilatory</a:t>
            </a:r>
            <a:r>
              <a:rPr lang="en-US" sz="1000" dirty="0" smtClean="0">
                <a:latin typeface="Open Sans" charset="0"/>
                <a:ea typeface="Open Sans" charset="0"/>
                <a:cs typeface="Open Sans" charset="0"/>
              </a:rPr>
              <a:t> demand (hypoxia, hypercarbia, acidosis or exertion) *</a:t>
            </a:r>
            <a:r>
              <a:rPr lang="en-US" sz="1000" i="1" dirty="0" smtClean="0">
                <a:latin typeface="Open Sans" charset="0"/>
                <a:ea typeface="Open Sans" charset="0"/>
                <a:cs typeface="Open Sans" charset="0"/>
              </a:rPr>
              <a:t>sepsis, fever</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Decreased </a:t>
            </a:r>
            <a:r>
              <a:rPr lang="en-US" sz="1000" dirty="0" smtClean="0">
                <a:latin typeface="Open Sans" charset="0"/>
                <a:ea typeface="Open Sans" charset="0"/>
                <a:cs typeface="Open Sans" charset="0"/>
              </a:rPr>
              <a:t>ventilatory</a:t>
            </a:r>
            <a:r>
              <a:rPr lang="en-US" sz="1000" dirty="0" smtClean="0">
                <a:latin typeface="Open Sans" charset="0"/>
                <a:ea typeface="Open Sans" charset="0"/>
                <a:cs typeface="Open Sans" charset="0"/>
              </a:rPr>
              <a:t> capacity (Structural or functional reduction of lung volume) </a:t>
            </a:r>
            <a:r>
              <a:rPr lang="en-US" sz="1000" i="1" dirty="0" smtClean="0">
                <a:latin typeface="Open Sans" charset="0"/>
                <a:ea typeface="Open Sans" charset="0"/>
                <a:cs typeface="Open Sans" charset="0"/>
              </a:rPr>
              <a:t>*Neuromuscular</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Increased airway resistance (Impedance of flow of air) * </a:t>
            </a:r>
            <a:r>
              <a:rPr lang="en-US" sz="1000" i="1" dirty="0" smtClean="0">
                <a:latin typeface="Open Sans" charset="0"/>
                <a:ea typeface="Open Sans" charset="0"/>
                <a:cs typeface="Open Sans" charset="0"/>
              </a:rPr>
              <a:t>Chronic lung disease</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Decreased pulmonary compliance (Restricted ventilation from decreased pleural or lung compliance) </a:t>
            </a:r>
            <a:r>
              <a:rPr lang="en-US" sz="1000" i="1" dirty="0" smtClean="0">
                <a:latin typeface="Open Sans" charset="0"/>
                <a:ea typeface="Open Sans" charset="0"/>
                <a:cs typeface="Open Sans" charset="0"/>
              </a:rPr>
              <a:t>*Pulmonary Fibrosis </a:t>
            </a:r>
          </a:p>
        </p:txBody>
      </p:sp>
      <p:sp>
        <p:nvSpPr>
          <p:cNvPr id="16" name="TextBox 15"/>
          <p:cNvSpPr txBox="1"/>
          <p:nvPr/>
        </p:nvSpPr>
        <p:spPr>
          <a:xfrm>
            <a:off x="5858328" y="3859184"/>
            <a:ext cx="1098940" cy="294632"/>
          </a:xfrm>
          <a:prstGeom prst="rect">
            <a:avLst/>
          </a:prstGeom>
          <a:noFill/>
        </p:spPr>
        <p:txBody>
          <a:bodyPr wrap="square" rtlCol="0">
            <a:spAutoFit/>
          </a:bodyPr>
          <a:lstStyle/>
          <a:p>
            <a:pPr>
              <a:lnSpc>
                <a:spcPct val="150000"/>
              </a:lnSpc>
            </a:pPr>
            <a:r>
              <a:rPr lang="en-US" sz="1000" b="1" dirty="0" smtClean="0">
                <a:latin typeface="Open Sans" charset="0"/>
                <a:ea typeface="Open Sans" charset="0"/>
                <a:cs typeface="Open Sans" charset="0"/>
              </a:rPr>
              <a:t>Interventions</a:t>
            </a:r>
            <a:endParaRPr lang="ru-RU" sz="1000" b="1" dirty="0">
              <a:latin typeface="Open Sans" charset="0"/>
              <a:ea typeface="Open Sans" charset="0"/>
              <a:cs typeface="Open Sans" charset="0"/>
            </a:endParaRPr>
          </a:p>
        </p:txBody>
      </p:sp>
      <p:sp>
        <p:nvSpPr>
          <p:cNvPr id="17" name="TextBox 16"/>
          <p:cNvSpPr txBox="1"/>
          <p:nvPr/>
        </p:nvSpPr>
        <p:spPr>
          <a:xfrm>
            <a:off x="5551524" y="4268110"/>
            <a:ext cx="2618034" cy="2400657"/>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000" dirty="0">
                <a:latin typeface="Open Sans" charset="0"/>
                <a:ea typeface="Open Sans" charset="0"/>
                <a:cs typeface="Open Sans" charset="0"/>
              </a:rPr>
              <a:t>Symptomatic treatments include </a:t>
            </a:r>
            <a:r>
              <a:rPr lang="en-US" sz="1000" dirty="0" smtClean="0">
                <a:latin typeface="Open Sans" charset="0"/>
                <a:ea typeface="Open Sans" charset="0"/>
                <a:cs typeface="Open Sans" charset="0"/>
              </a:rPr>
              <a:t>pharmacologic (Anticholinergic medications), non-pharmacologic, airway management </a:t>
            </a:r>
            <a:r>
              <a:rPr lang="en-US" sz="1000" dirty="0">
                <a:latin typeface="Open Sans" charset="0"/>
                <a:ea typeface="Open Sans" charset="0"/>
                <a:cs typeface="Open Sans" charset="0"/>
              </a:rPr>
              <a:t>and surgical interventions. </a:t>
            </a:r>
            <a:r>
              <a:rPr lang="en-US" sz="1000" i="1" dirty="0">
                <a:latin typeface="Open Sans" charset="0"/>
                <a:ea typeface="Open Sans" charset="0"/>
                <a:cs typeface="Open Sans" charset="0"/>
              </a:rPr>
              <a:t>(</a:t>
            </a:r>
            <a:r>
              <a:rPr lang="en-US" sz="1000" i="1" dirty="0" smtClean="0">
                <a:latin typeface="Open Sans" charset="0"/>
                <a:ea typeface="Open Sans" charset="0"/>
                <a:cs typeface="Open Sans" charset="0"/>
              </a:rPr>
              <a:t>Environmental modifications, use of fan, oral corticosteroids, oxygen therapy, HFNC, CPAP, </a:t>
            </a:r>
            <a:r>
              <a:rPr lang="en-US" sz="1000" i="1" dirty="0" smtClean="0">
                <a:latin typeface="Open Sans" charset="0"/>
                <a:ea typeface="Open Sans" charset="0"/>
                <a:cs typeface="Open Sans" charset="0"/>
              </a:rPr>
              <a:t>BiPAP</a:t>
            </a:r>
            <a:r>
              <a:rPr lang="en-US" sz="1000" i="1" dirty="0" smtClean="0">
                <a:latin typeface="Open Sans" charset="0"/>
                <a:ea typeface="Open Sans" charset="0"/>
                <a:cs typeface="Open Sans" charset="0"/>
              </a:rPr>
              <a:t> for HS use, lay flat car seat)</a:t>
            </a:r>
            <a:endParaRPr lang="en-US" sz="1000" i="1" dirty="0">
              <a:latin typeface="Open Sans" charset="0"/>
              <a:ea typeface="Open Sans" charset="0"/>
              <a:cs typeface="Open Sans" charset="0"/>
            </a:endParaRPr>
          </a:p>
          <a:p>
            <a:pPr marL="171450" indent="-171450">
              <a:lnSpc>
                <a:spcPct val="150000"/>
              </a:lnSpc>
              <a:buFont typeface="Arial" panose="020B0604020202020204" pitchFamily="34" charset="0"/>
              <a:buChar char="•"/>
            </a:pPr>
            <a:r>
              <a:rPr lang="en-US" sz="1000" dirty="0">
                <a:latin typeface="Open Sans" charset="0"/>
                <a:ea typeface="Open Sans" charset="0"/>
                <a:cs typeface="Open Sans" charset="0"/>
              </a:rPr>
              <a:t>Identify parent’s goals of care </a:t>
            </a:r>
          </a:p>
        </p:txBody>
      </p:sp>
      <p:sp>
        <p:nvSpPr>
          <p:cNvPr id="18" name="TextBox 17"/>
          <p:cNvSpPr txBox="1"/>
          <p:nvPr/>
        </p:nvSpPr>
        <p:spPr>
          <a:xfrm>
            <a:off x="9291549" y="945876"/>
            <a:ext cx="1442711" cy="553998"/>
          </a:xfrm>
          <a:prstGeom prst="rect">
            <a:avLst/>
          </a:prstGeom>
          <a:noFill/>
        </p:spPr>
        <p:txBody>
          <a:bodyPr wrap="square" rtlCol="0">
            <a:spAutoFit/>
          </a:bodyPr>
          <a:lstStyle/>
          <a:p>
            <a:pPr>
              <a:lnSpc>
                <a:spcPct val="150000"/>
              </a:lnSpc>
            </a:pPr>
            <a:r>
              <a:rPr lang="en-US" sz="1000" b="1" dirty="0" smtClean="0">
                <a:latin typeface="Open Sans" charset="0"/>
                <a:ea typeface="Open Sans" charset="0"/>
                <a:cs typeface="Open Sans" charset="0"/>
              </a:rPr>
              <a:t>Identify Underlying Problem </a:t>
            </a:r>
            <a:endParaRPr lang="ru-RU" sz="1000" b="1" dirty="0">
              <a:latin typeface="Open Sans" charset="0"/>
              <a:ea typeface="Open Sans" charset="0"/>
              <a:cs typeface="Open Sans" charset="0"/>
            </a:endParaRPr>
          </a:p>
        </p:txBody>
      </p:sp>
      <p:sp>
        <p:nvSpPr>
          <p:cNvPr id="19" name="TextBox 18"/>
          <p:cNvSpPr txBox="1"/>
          <p:nvPr/>
        </p:nvSpPr>
        <p:spPr>
          <a:xfrm>
            <a:off x="8864128" y="1465305"/>
            <a:ext cx="2618034" cy="1938992"/>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Treat underlying problems </a:t>
            </a:r>
          </a:p>
          <a:p>
            <a:pPr>
              <a:lnSpc>
                <a:spcPct val="150000"/>
              </a:lnSpc>
            </a:pPr>
            <a:r>
              <a:rPr lang="en-US" sz="1000" dirty="0">
                <a:latin typeface="Open Sans" charset="0"/>
                <a:ea typeface="Open Sans" charset="0"/>
                <a:cs typeface="Open Sans" charset="0"/>
              </a:rPr>
              <a:t> </a:t>
            </a:r>
            <a:r>
              <a:rPr lang="en-US" sz="1000" dirty="0" smtClean="0">
                <a:latin typeface="Open Sans" charset="0"/>
                <a:ea typeface="Open Sans" charset="0"/>
                <a:cs typeface="Open Sans" charset="0"/>
              </a:rPr>
              <a:t>     Pneumonia, Adjustment of pulmonary</a:t>
            </a:r>
          </a:p>
          <a:p>
            <a:pPr>
              <a:lnSpc>
                <a:spcPct val="150000"/>
              </a:lnSpc>
            </a:pPr>
            <a:r>
              <a:rPr lang="en-US" sz="1000" dirty="0">
                <a:latin typeface="Open Sans" charset="0"/>
                <a:ea typeface="Open Sans" charset="0"/>
                <a:cs typeface="Open Sans" charset="0"/>
              </a:rPr>
              <a:t> </a:t>
            </a:r>
            <a:r>
              <a:rPr lang="en-US" sz="1000" dirty="0" smtClean="0">
                <a:latin typeface="Open Sans" charset="0"/>
                <a:ea typeface="Open Sans" charset="0"/>
                <a:cs typeface="Open Sans" charset="0"/>
              </a:rPr>
              <a:t>     medical regimen.</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 </a:t>
            </a:r>
            <a:r>
              <a:rPr lang="en-US" sz="1000" dirty="0">
                <a:latin typeface="Open Sans" charset="0"/>
                <a:ea typeface="Open Sans" charset="0"/>
                <a:cs typeface="Open Sans" charset="0"/>
              </a:rPr>
              <a:t>R</a:t>
            </a:r>
            <a:r>
              <a:rPr lang="en-US" sz="1000" dirty="0" smtClean="0">
                <a:latin typeface="Open Sans" charset="0"/>
                <a:ea typeface="Open Sans" charset="0"/>
                <a:cs typeface="Open Sans" charset="0"/>
              </a:rPr>
              <a:t>eassess progression of disease burden.</a:t>
            </a:r>
            <a:endParaRPr lang="en-US" sz="1000" dirty="0" smtClean="0">
              <a:latin typeface="Open Sans" charset="0"/>
              <a:ea typeface="Open Sans" charset="0"/>
              <a:cs typeface="Open Sans" charset="0"/>
            </a:endParaRPr>
          </a:p>
          <a:p>
            <a:pPr marL="171450" indent="-171450">
              <a:lnSpc>
                <a:spcPct val="150000"/>
              </a:lnSpc>
              <a:buFont typeface="Arial" panose="020B0604020202020204" pitchFamily="34" charset="0"/>
              <a:buChar char="•"/>
            </a:pPr>
            <a:r>
              <a:rPr lang="en-US" sz="1000" dirty="0">
                <a:latin typeface="Open Sans" charset="0"/>
                <a:ea typeface="Open Sans" charset="0"/>
                <a:cs typeface="Open Sans" charset="0"/>
              </a:rPr>
              <a:t>Know baseline dyspnea, o2 requirements, CPAP requirements, recurrent </a:t>
            </a:r>
            <a:r>
              <a:rPr lang="en-US" sz="1000" dirty="0" smtClean="0">
                <a:latin typeface="Open Sans" charset="0"/>
                <a:ea typeface="Open Sans" charset="0"/>
                <a:cs typeface="Open Sans" charset="0"/>
              </a:rPr>
              <a:t>intubation</a:t>
            </a:r>
            <a:endParaRPr lang="en-US" sz="1000" dirty="0">
              <a:latin typeface="Open Sans" charset="0"/>
              <a:ea typeface="Open Sans" charset="0"/>
              <a:cs typeface="Open Sans" charset="0"/>
            </a:endParaRPr>
          </a:p>
        </p:txBody>
      </p:sp>
      <p:sp>
        <p:nvSpPr>
          <p:cNvPr id="20" name="TextBox 19"/>
          <p:cNvSpPr txBox="1"/>
          <p:nvPr/>
        </p:nvSpPr>
        <p:spPr>
          <a:xfrm>
            <a:off x="9463434" y="3859184"/>
            <a:ext cx="1098940" cy="294632"/>
          </a:xfrm>
          <a:prstGeom prst="rect">
            <a:avLst/>
          </a:prstGeom>
          <a:noFill/>
        </p:spPr>
        <p:txBody>
          <a:bodyPr wrap="square" rtlCol="0">
            <a:spAutoFit/>
          </a:bodyPr>
          <a:lstStyle/>
          <a:p>
            <a:pPr>
              <a:lnSpc>
                <a:spcPct val="150000"/>
              </a:lnSpc>
            </a:pPr>
            <a:r>
              <a:rPr lang="en-US" sz="1000" b="1" dirty="0" smtClean="0">
                <a:latin typeface="Open Sans" charset="0"/>
                <a:ea typeface="Open Sans" charset="0"/>
                <a:cs typeface="Open Sans" charset="0"/>
              </a:rPr>
              <a:t>Opioids </a:t>
            </a:r>
            <a:endParaRPr lang="ru-RU" sz="1000" b="1" dirty="0">
              <a:latin typeface="Open Sans" charset="0"/>
              <a:ea typeface="Open Sans" charset="0"/>
              <a:cs typeface="Open Sans" charset="0"/>
            </a:endParaRPr>
          </a:p>
        </p:txBody>
      </p:sp>
      <p:sp>
        <p:nvSpPr>
          <p:cNvPr id="21" name="TextBox 20"/>
          <p:cNvSpPr txBox="1"/>
          <p:nvPr/>
        </p:nvSpPr>
        <p:spPr>
          <a:xfrm>
            <a:off x="8530237" y="4184593"/>
            <a:ext cx="3450877" cy="2631490"/>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Opioids are the mainstay for 1</a:t>
            </a:r>
            <a:r>
              <a:rPr lang="en-US" sz="1000" baseline="30000" dirty="0" smtClean="0">
                <a:latin typeface="Open Sans" charset="0"/>
                <a:ea typeface="Open Sans" charset="0"/>
                <a:cs typeface="Open Sans" charset="0"/>
              </a:rPr>
              <a:t>st</a:t>
            </a:r>
            <a:r>
              <a:rPr lang="en-US" sz="1000" dirty="0" smtClean="0">
                <a:latin typeface="Open Sans" charset="0"/>
                <a:ea typeface="Open Sans" charset="0"/>
                <a:cs typeface="Open Sans" charset="0"/>
              </a:rPr>
              <a:t> line treatment of dyspnea after other therapeutic options are optimized</a:t>
            </a:r>
          </a:p>
          <a:p>
            <a:pPr marL="171450" indent="-171450">
              <a:lnSpc>
                <a:spcPct val="150000"/>
              </a:lnSpc>
              <a:buFont typeface="Arial" panose="020B0604020202020204" pitchFamily="34" charset="0"/>
              <a:buChar char="•"/>
            </a:pPr>
            <a:r>
              <a:rPr lang="en-US" sz="1000" dirty="0">
                <a:latin typeface="Open Sans"/>
              </a:rPr>
              <a:t>Opioids can relieve breathlessness by decreasing the respiratory rate without causing hypercapnia or hypoxia</a:t>
            </a:r>
            <a:r>
              <a:rPr lang="en-US" sz="1000" dirty="0" smtClean="0"/>
              <a:t>.</a:t>
            </a:r>
            <a:endParaRPr lang="en-US" sz="1000" dirty="0">
              <a:latin typeface="Open Sans" charset="0"/>
            </a:endParaRP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Start with a very low dose: Goal is to</a:t>
            </a:r>
            <a:r>
              <a:rPr lang="en-US" sz="1000" dirty="0" smtClean="0">
                <a:latin typeface="Open Sans" charset="0"/>
                <a:ea typeface="Open Sans" charset="0"/>
                <a:cs typeface="Open Sans" charset="0"/>
              </a:rPr>
              <a:t> achie</a:t>
            </a:r>
            <a:r>
              <a:rPr lang="en-US" sz="1000" dirty="0" smtClean="0">
                <a:latin typeface="Open Sans" charset="0"/>
                <a:ea typeface="Open Sans" charset="0"/>
                <a:cs typeface="Open Sans" charset="0"/>
              </a:rPr>
              <a:t>ve the lowest effective dose possible based on patients response</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Clinician fears of respiratory depression=underuse of opioids for dyspnea treatment.</a:t>
            </a:r>
          </a:p>
          <a:p>
            <a:pPr marL="171450" indent="-171450">
              <a:lnSpc>
                <a:spcPct val="150000"/>
              </a:lnSpc>
              <a:buFont typeface="Arial" panose="020B0604020202020204" pitchFamily="34" charset="0"/>
              <a:buChar char="•"/>
            </a:pPr>
            <a:r>
              <a:rPr lang="en-US" sz="1000" dirty="0" smtClean="0">
                <a:latin typeface="Open Sans" charset="0"/>
                <a:ea typeface="Open Sans" charset="0"/>
                <a:cs typeface="Open Sans" charset="0"/>
              </a:rPr>
              <a:t>Benzo +opioids must be closely monitored  </a:t>
            </a:r>
            <a:endParaRPr lang="ru-RU" sz="1000" dirty="0">
              <a:latin typeface="Open Sans" charset="0"/>
              <a:ea typeface="Open Sans" charset="0"/>
              <a:cs typeface="Open Sans" charset="0"/>
            </a:endParaRPr>
          </a:p>
        </p:txBody>
      </p:sp>
      <p:sp>
        <p:nvSpPr>
          <p:cNvPr id="2" name="TextBox 1"/>
          <p:cNvSpPr txBox="1"/>
          <p:nvPr/>
        </p:nvSpPr>
        <p:spPr>
          <a:xfrm>
            <a:off x="3801248" y="6462140"/>
            <a:ext cx="527709" cy="246221"/>
          </a:xfrm>
          <a:prstGeom prst="rect">
            <a:avLst/>
          </a:prstGeom>
          <a:noFill/>
        </p:spPr>
        <p:txBody>
          <a:bodyPr wrap="none" rtlCol="0">
            <a:spAutoFit/>
          </a:bodyPr>
          <a:lstStyle/>
          <a:p>
            <a:r>
              <a:rPr lang="en-US" sz="1000" dirty="0" smtClean="0"/>
              <a:t>CPAPC</a:t>
            </a:r>
            <a:endParaRPr lang="en-US" sz="1000" dirty="0"/>
          </a:p>
        </p:txBody>
      </p:sp>
    </p:spTree>
    <p:extLst>
      <p:ext uri="{BB962C8B-B14F-4D97-AF65-F5344CB8AC3E}">
        <p14:creationId xmlns:p14="http://schemas.microsoft.com/office/powerpoint/2010/main" val="302912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11561</TotalTime>
  <Words>2187</Words>
  <Application>Microsoft Office PowerPoint</Application>
  <PresentationFormat>Custom</PresentationFormat>
  <Paragraphs>334</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Microsoft Office</dc:creator>
  <cp:lastModifiedBy>Vasquez, Elizabeth</cp:lastModifiedBy>
  <cp:revision>212</cp:revision>
  <dcterms:created xsi:type="dcterms:W3CDTF">2017-08-08T10:57:11Z</dcterms:created>
  <dcterms:modified xsi:type="dcterms:W3CDTF">2017-10-23T00:51:25Z</dcterms:modified>
</cp:coreProperties>
</file>